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85" r:id="rId2"/>
    <p:sldId id="288" r:id="rId3"/>
    <p:sldId id="293" r:id="rId4"/>
    <p:sldId id="294" r:id="rId5"/>
    <p:sldId id="297"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98" r:id="rId26"/>
    <p:sldId id="29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4F0"/>
    <a:srgbClr val="BC96EE"/>
    <a:srgbClr val="CF95EF"/>
    <a:srgbClr val="D297ED"/>
    <a:srgbClr val="FF66CC"/>
    <a:srgbClr val="4A7EC9"/>
    <a:srgbClr val="3D4DA9"/>
    <a:srgbClr val="33CCFF"/>
    <a:srgbClr val="99FFCC"/>
    <a:srgbClr val="CA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E8397-926F-4323-B3FE-72DA989CDD06}" v="1" dt="2025-02-04T08:07:55.1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8" d="100"/>
          <a:sy n="78" d="100"/>
        </p:scale>
        <p:origin x="83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ika Kanjariya" userId="900792c5b1bb0827" providerId="LiveId" clId="{002E8397-926F-4323-B3FE-72DA989CDD06}"/>
    <pc:docChg chg="modSld">
      <pc:chgData name="Niharika Kanjariya" userId="900792c5b1bb0827" providerId="LiveId" clId="{002E8397-926F-4323-B3FE-72DA989CDD06}" dt="2025-02-23T04:05:20.426" v="36" actId="20577"/>
      <pc:docMkLst>
        <pc:docMk/>
      </pc:docMkLst>
      <pc:sldChg chg="modSp mod">
        <pc:chgData name="Niharika Kanjariya" userId="900792c5b1bb0827" providerId="LiveId" clId="{002E8397-926F-4323-B3FE-72DA989CDD06}" dt="2025-02-04T08:08:37.791" v="34" actId="207"/>
        <pc:sldMkLst>
          <pc:docMk/>
          <pc:sldMk cId="1301630540" sldId="288"/>
        </pc:sldMkLst>
        <pc:spChg chg="mod">
          <ac:chgData name="Niharika Kanjariya" userId="900792c5b1bb0827" providerId="LiveId" clId="{002E8397-926F-4323-B3FE-72DA989CDD06}" dt="2025-02-04T08:08:37.791" v="34" actId="207"/>
          <ac:spMkLst>
            <pc:docMk/>
            <pc:sldMk cId="1301630540" sldId="288"/>
            <ac:spMk id="115" creationId="{41B72BF1-B378-6AE4-4F29-2B2EFD0D3B4B}"/>
          </ac:spMkLst>
        </pc:spChg>
      </pc:sldChg>
      <pc:sldChg chg="modSp mod">
        <pc:chgData name="Niharika Kanjariya" userId="900792c5b1bb0827" providerId="LiveId" clId="{002E8397-926F-4323-B3FE-72DA989CDD06}" dt="2025-02-04T08:08:07.381" v="33" actId="123"/>
        <pc:sldMkLst>
          <pc:docMk/>
          <pc:sldMk cId="2717246810" sldId="294"/>
        </pc:sldMkLst>
        <pc:spChg chg="mod">
          <ac:chgData name="Niharika Kanjariya" userId="900792c5b1bb0827" providerId="LiveId" clId="{002E8397-926F-4323-B3FE-72DA989CDD06}" dt="2025-02-04T08:08:07.381" v="33" actId="123"/>
          <ac:spMkLst>
            <pc:docMk/>
            <pc:sldMk cId="2717246810" sldId="294"/>
            <ac:spMk id="3" creationId="{C51296CF-C202-0BA5-8F30-03C52ED07DA1}"/>
          </ac:spMkLst>
        </pc:spChg>
      </pc:sldChg>
      <pc:sldChg chg="modSp mod">
        <pc:chgData name="Niharika Kanjariya" userId="900792c5b1bb0827" providerId="LiveId" clId="{002E8397-926F-4323-B3FE-72DA989CDD06}" dt="2025-02-04T08:08:47.350" v="35" actId="207"/>
        <pc:sldMkLst>
          <pc:docMk/>
          <pc:sldMk cId="2676827975" sldId="297"/>
        </pc:sldMkLst>
        <pc:spChg chg="mod">
          <ac:chgData name="Niharika Kanjariya" userId="900792c5b1bb0827" providerId="LiveId" clId="{002E8397-926F-4323-B3FE-72DA989CDD06}" dt="2025-02-04T08:08:47.350" v="35" actId="207"/>
          <ac:spMkLst>
            <pc:docMk/>
            <pc:sldMk cId="2676827975" sldId="297"/>
            <ac:spMk id="2" creationId="{5274A84A-95C2-FCCE-8B31-27CB45293841}"/>
          </ac:spMkLst>
        </pc:spChg>
      </pc:sldChg>
      <pc:sldChg chg="modSp mod">
        <pc:chgData name="Niharika Kanjariya" userId="900792c5b1bb0827" providerId="LiveId" clId="{002E8397-926F-4323-B3FE-72DA989CDD06}" dt="2025-02-23T04:05:20.426" v="36" actId="20577"/>
        <pc:sldMkLst>
          <pc:docMk/>
          <pc:sldMk cId="1772935563" sldId="299"/>
        </pc:sldMkLst>
        <pc:spChg chg="mod">
          <ac:chgData name="Niharika Kanjariya" userId="900792c5b1bb0827" providerId="LiveId" clId="{002E8397-926F-4323-B3FE-72DA989CDD06}" dt="2025-02-23T04:05:20.426" v="36" actId="20577"/>
          <ac:spMkLst>
            <pc:docMk/>
            <pc:sldMk cId="1772935563" sldId="299"/>
            <ac:spMk id="2" creationId="{6BF98B02-BFEC-EA28-76DF-66AADE5748ED}"/>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EB6CDE-8AD9-4F4F-8C2B-454689658B93}"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402740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2026494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272934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79306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1701332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EB6CDE-8AD9-4F4F-8C2B-454689658B93}"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7907099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0EB6CDE-8AD9-4F4F-8C2B-454689658B93}"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42690445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B6CDE-8AD9-4F4F-8C2B-454689658B93}"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246538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B6CDE-8AD9-4F4F-8C2B-454689658B93}"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83520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EB6CDE-8AD9-4F4F-8C2B-454689658B93}"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71485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B6CDE-8AD9-4F4F-8C2B-454689658B93}" type="datetimeFigureOut">
              <a:rPr lang="en-IN" smtClean="0"/>
              <a:t>23-02-2025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2787548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791116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EB6CDE-8AD9-4F4F-8C2B-454689658B93}" type="datetimeFigureOut">
              <a:rPr lang="en-IN" smtClean="0"/>
              <a:t>23-02-2025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2407247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EB6CDE-8AD9-4F4F-8C2B-454689658B93}" type="datetimeFigureOut">
              <a:rPr lang="en-IN" smtClean="0"/>
              <a:t>23-02-2025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132777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B6CDE-8AD9-4F4F-8C2B-454689658B93}" type="datetimeFigureOut">
              <a:rPr lang="en-IN" smtClean="0"/>
              <a:t>23-02-2025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2141411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1019090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0EB6CDE-8AD9-4F4F-8C2B-454689658B93}" type="datetimeFigureOut">
              <a:rPr lang="en-IN" smtClean="0"/>
              <a:t>23-02-2025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1810CB8-08EE-47B6-B94C-C25461C7309C}" type="slidenum">
              <a:rPr lang="en-IN" smtClean="0"/>
              <a:t>‹#›</a:t>
            </a:fld>
            <a:endParaRPr lang="en-IN"/>
          </a:p>
        </p:txBody>
      </p:sp>
    </p:spTree>
    <p:extLst>
      <p:ext uri="{BB962C8B-B14F-4D97-AF65-F5344CB8AC3E}">
        <p14:creationId xmlns:p14="http://schemas.microsoft.com/office/powerpoint/2010/main" val="3854089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t="-2000" b="-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0EB6CDE-8AD9-4F4F-8C2B-454689658B93}" type="datetimeFigureOut">
              <a:rPr lang="en-IN" smtClean="0"/>
              <a:t>23-02-2025</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1810CB8-08EE-47B6-B94C-C25461C7309C}" type="slidenum">
              <a:rPr lang="en-IN" smtClean="0"/>
              <a:t>‹#›</a:t>
            </a:fld>
            <a:endParaRPr lang="en-IN"/>
          </a:p>
        </p:txBody>
      </p:sp>
    </p:spTree>
    <p:extLst>
      <p:ext uri="{BB962C8B-B14F-4D97-AF65-F5344CB8AC3E}">
        <p14:creationId xmlns:p14="http://schemas.microsoft.com/office/powerpoint/2010/main" val="313735079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067B-C4B5-04F0-83A0-D8DC805BD74E}"/>
              </a:ext>
            </a:extLst>
          </p:cNvPr>
          <p:cNvSpPr>
            <a:spLocks noGrp="1"/>
          </p:cNvSpPr>
          <p:nvPr>
            <p:ph type="title"/>
          </p:nvPr>
        </p:nvSpPr>
        <p:spPr>
          <a:xfrm>
            <a:off x="0" y="1590827"/>
            <a:ext cx="12192000" cy="1795272"/>
          </a:xfrm>
        </p:spPr>
        <p:txBody>
          <a:bodyPr>
            <a:normAutofit/>
          </a:bodyPr>
          <a:lstStyle/>
          <a:p>
            <a:r>
              <a:rPr lang="en-IN" sz="6600" dirty="0"/>
              <a:t>Ad-Hoc Insights</a:t>
            </a:r>
          </a:p>
        </p:txBody>
      </p:sp>
      <p:sp>
        <p:nvSpPr>
          <p:cNvPr id="3" name="Content Placeholder 2">
            <a:extLst>
              <a:ext uri="{FF2B5EF4-FFF2-40B4-BE49-F238E27FC236}">
                <a16:creationId xmlns:a16="http://schemas.microsoft.com/office/drawing/2014/main" id="{2E0821A3-AEA8-72CD-D502-6F2A3F1E1257}"/>
              </a:ext>
            </a:extLst>
          </p:cNvPr>
          <p:cNvSpPr>
            <a:spLocks noGrp="1"/>
          </p:cNvSpPr>
          <p:nvPr>
            <p:ph idx="1"/>
          </p:nvPr>
        </p:nvSpPr>
        <p:spPr>
          <a:xfrm>
            <a:off x="4608261" y="3037223"/>
            <a:ext cx="3237581" cy="434679"/>
          </a:xfrm>
        </p:spPr>
        <p:txBody>
          <a:bodyPr>
            <a:normAutofit fontScale="92500" lnSpcReduction="20000"/>
          </a:bodyPr>
          <a:lstStyle/>
          <a:p>
            <a:pPr marL="36900" indent="0">
              <a:buNone/>
            </a:pPr>
            <a:r>
              <a:rPr lang="en-IN" sz="2800" dirty="0"/>
              <a:t>Consumer goods</a:t>
            </a:r>
          </a:p>
        </p:txBody>
      </p:sp>
      <p:pic>
        <p:nvPicPr>
          <p:cNvPr id="17" name="Picture 16">
            <a:extLst>
              <a:ext uri="{FF2B5EF4-FFF2-40B4-BE49-F238E27FC236}">
                <a16:creationId xmlns:a16="http://schemas.microsoft.com/office/drawing/2014/main" id="{DD423891-C12D-D97E-DEEF-D6BFE35A6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143" y="764958"/>
            <a:ext cx="1206608" cy="1180760"/>
          </a:xfrm>
          <a:prstGeom prst="rect">
            <a:avLst/>
          </a:prstGeom>
        </p:spPr>
      </p:pic>
      <p:sp>
        <p:nvSpPr>
          <p:cNvPr id="481" name="Content Placeholder 2">
            <a:extLst>
              <a:ext uri="{FF2B5EF4-FFF2-40B4-BE49-F238E27FC236}">
                <a16:creationId xmlns:a16="http://schemas.microsoft.com/office/drawing/2014/main" id="{8FC86877-D49F-94B7-C8FA-B29163D77788}"/>
              </a:ext>
            </a:extLst>
          </p:cNvPr>
          <p:cNvSpPr txBox="1">
            <a:spLocks/>
          </p:cNvSpPr>
          <p:nvPr/>
        </p:nvSpPr>
        <p:spPr>
          <a:xfrm>
            <a:off x="8954419" y="6256689"/>
            <a:ext cx="3237581" cy="434679"/>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IN" sz="2400" dirty="0"/>
              <a:t>Presented by : Niharika Kanjariya</a:t>
            </a:r>
          </a:p>
        </p:txBody>
      </p:sp>
    </p:spTree>
    <p:extLst>
      <p:ext uri="{BB962C8B-B14F-4D97-AF65-F5344CB8AC3E}">
        <p14:creationId xmlns:p14="http://schemas.microsoft.com/office/powerpoint/2010/main" val="9142858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759C471-1462-0AF8-C6D7-C1EA590F43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789" y="1052611"/>
            <a:ext cx="2993686" cy="1979697"/>
          </a:xfrm>
        </p:spPr>
      </p:pic>
      <p:pic>
        <p:nvPicPr>
          <p:cNvPr id="9" name="Picture 8">
            <a:extLst>
              <a:ext uri="{FF2B5EF4-FFF2-40B4-BE49-F238E27FC236}">
                <a16:creationId xmlns:a16="http://schemas.microsoft.com/office/drawing/2014/main" id="{A3C4108D-22A1-B6DD-2E50-B0DB89C48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726" y="264557"/>
            <a:ext cx="5971377" cy="3353127"/>
          </a:xfrm>
          <a:prstGeom prst="rect">
            <a:avLst/>
          </a:prstGeom>
        </p:spPr>
      </p:pic>
      <p:grpSp>
        <p:nvGrpSpPr>
          <p:cNvPr id="17" name="Group 16">
            <a:extLst>
              <a:ext uri="{FF2B5EF4-FFF2-40B4-BE49-F238E27FC236}">
                <a16:creationId xmlns:a16="http://schemas.microsoft.com/office/drawing/2014/main" id="{CCF0B182-A574-93BF-8DC1-7E923DCA2DF9}"/>
              </a:ext>
            </a:extLst>
          </p:cNvPr>
          <p:cNvGrpSpPr/>
          <p:nvPr/>
        </p:nvGrpSpPr>
        <p:grpSpPr>
          <a:xfrm>
            <a:off x="338897" y="4237704"/>
            <a:ext cx="11447961" cy="2062103"/>
            <a:chOff x="338897" y="4741778"/>
            <a:chExt cx="11447961" cy="1805068"/>
          </a:xfrm>
        </p:grpSpPr>
        <p:sp>
          <p:nvSpPr>
            <p:cNvPr id="11" name="TextBox 10">
              <a:extLst>
                <a:ext uri="{FF2B5EF4-FFF2-40B4-BE49-F238E27FC236}">
                  <a16:creationId xmlns:a16="http://schemas.microsoft.com/office/drawing/2014/main" id="{A9265639-E4A0-D0C2-F2C5-3D3337A130A4}"/>
                </a:ext>
              </a:extLst>
            </p:cNvPr>
            <p:cNvSpPr txBox="1"/>
            <p:nvPr/>
          </p:nvSpPr>
          <p:spPr>
            <a:xfrm>
              <a:off x="338897" y="5468187"/>
              <a:ext cx="1426516" cy="404120"/>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sp>
          <p:nvSpPr>
            <p:cNvPr id="13" name="TextBox 12">
              <a:extLst>
                <a:ext uri="{FF2B5EF4-FFF2-40B4-BE49-F238E27FC236}">
                  <a16:creationId xmlns:a16="http://schemas.microsoft.com/office/drawing/2014/main" id="{68149153-F71D-EC66-76F3-3D789D5038AA}"/>
                </a:ext>
              </a:extLst>
            </p:cNvPr>
            <p:cNvSpPr txBox="1"/>
            <p:nvPr/>
          </p:nvSpPr>
          <p:spPr>
            <a:xfrm>
              <a:off x="2359742" y="4741778"/>
              <a:ext cx="9427116" cy="1805068"/>
            </a:xfrm>
            <a:prstGeom prst="rect">
              <a:avLst/>
            </a:prstGeom>
            <a:noFill/>
          </p:spPr>
          <p:txBody>
            <a:bodyPr wrap="square" rtlCol="0">
              <a:spAutoFit/>
            </a:bodyPr>
            <a:lstStyle/>
            <a:p>
              <a:r>
                <a:rPr lang="en-US" sz="1600" dirty="0"/>
                <a:t>1. AtliQ dominates the Notebooks, Accessories, and Peripherals segment, making up an impressive      82.87% of its product range.</a:t>
              </a:r>
              <a:br>
                <a:rPr lang="en-US" sz="1600" dirty="0"/>
              </a:br>
              <a:br>
                <a:rPr lang="en-US" sz="1600" dirty="0"/>
              </a:br>
              <a:r>
                <a:rPr lang="en-US" sz="1600" dirty="0"/>
                <a:t>2. Desktops, Storage, and Networking constitute a smaller portion of AtliQ's portfolio, representing just 17.13%.</a:t>
              </a:r>
              <a:br>
                <a:rPr lang="en-US" sz="1600" dirty="0"/>
              </a:br>
              <a:br>
                <a:rPr lang="en-US" sz="1600" dirty="0"/>
              </a:br>
              <a:r>
                <a:rPr lang="en-US" sz="1600" dirty="0"/>
                <a:t>3. To strengthen its presence in the Desktops, Storage, and Networking category, AtliQ should prioritize products that align with evolving customer preferences and industry trends.</a:t>
              </a:r>
              <a:endParaRPr lang="en-IN" sz="1600" dirty="0"/>
            </a:p>
          </p:txBody>
        </p:sp>
      </p:grpSp>
      <p:sp>
        <p:nvSpPr>
          <p:cNvPr id="19" name="TextBox 18">
            <a:extLst>
              <a:ext uri="{FF2B5EF4-FFF2-40B4-BE49-F238E27FC236}">
                <a16:creationId xmlns:a16="http://schemas.microsoft.com/office/drawing/2014/main" id="{D5025C03-8430-3DDE-4FCB-45C4A5ACF80C}"/>
              </a:ext>
            </a:extLst>
          </p:cNvPr>
          <p:cNvSpPr txBox="1"/>
          <p:nvPr/>
        </p:nvSpPr>
        <p:spPr>
          <a:xfrm>
            <a:off x="338897" y="264557"/>
            <a:ext cx="2418735"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dirty="0"/>
              <a:t> </a:t>
            </a:r>
          </a:p>
        </p:txBody>
      </p:sp>
    </p:spTree>
    <p:extLst>
      <p:ext uri="{BB962C8B-B14F-4D97-AF65-F5344CB8AC3E}">
        <p14:creationId xmlns:p14="http://schemas.microsoft.com/office/powerpoint/2010/main" val="4066451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348A6E-7CAC-9461-C0CA-053DB01622E7}"/>
              </a:ext>
            </a:extLst>
          </p:cNvPr>
          <p:cNvSpPr>
            <a:spLocks noGrp="1"/>
          </p:cNvSpPr>
          <p:nvPr>
            <p:ph idx="1"/>
          </p:nvPr>
        </p:nvSpPr>
        <p:spPr>
          <a:xfrm>
            <a:off x="1961090" y="615582"/>
            <a:ext cx="10858639" cy="847279"/>
          </a:xfrm>
        </p:spPr>
        <p:txBody>
          <a:bodyPr>
            <a:normAutofit/>
          </a:bodyPr>
          <a:lstStyle/>
          <a:p>
            <a:pPr marL="36900" indent="0">
              <a:buNone/>
            </a:pPr>
            <a:r>
              <a:rPr lang="en-US" sz="1800" dirty="0"/>
              <a:t>Follow-up: Which segment had the most increase in unique products in 2021 vs 2020? The final output contains these fields, segment, product_count_2020, product_count_2021, difference.</a:t>
            </a:r>
            <a:endParaRPr lang="en-IN" sz="1800" dirty="0"/>
          </a:p>
        </p:txBody>
      </p:sp>
      <p:grpSp>
        <p:nvGrpSpPr>
          <p:cNvPr id="13" name="Group 12">
            <a:extLst>
              <a:ext uri="{FF2B5EF4-FFF2-40B4-BE49-F238E27FC236}">
                <a16:creationId xmlns:a16="http://schemas.microsoft.com/office/drawing/2014/main" id="{9ABA47F4-F572-5FF5-F933-604645AEA545}"/>
              </a:ext>
            </a:extLst>
          </p:cNvPr>
          <p:cNvGrpSpPr/>
          <p:nvPr/>
        </p:nvGrpSpPr>
        <p:grpSpPr>
          <a:xfrm>
            <a:off x="206477" y="1887794"/>
            <a:ext cx="11863602" cy="4699819"/>
            <a:chOff x="586947" y="2313992"/>
            <a:chExt cx="11483132" cy="4356545"/>
          </a:xfrm>
        </p:grpSpPr>
        <p:sp>
          <p:nvSpPr>
            <p:cNvPr id="4" name="Content Placeholder 2">
              <a:extLst>
                <a:ext uri="{FF2B5EF4-FFF2-40B4-BE49-F238E27FC236}">
                  <a16:creationId xmlns:a16="http://schemas.microsoft.com/office/drawing/2014/main" id="{8F49F2CA-6A72-5845-675F-E6AD4DB0B507}"/>
                </a:ext>
              </a:extLst>
            </p:cNvPr>
            <p:cNvSpPr txBox="1">
              <a:spLocks/>
            </p:cNvSpPr>
            <p:nvPr/>
          </p:nvSpPr>
          <p:spPr>
            <a:xfrm>
              <a:off x="2363938" y="2313992"/>
              <a:ext cx="9706141" cy="4356545"/>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800" dirty="0">
                  <a:solidFill>
                    <a:srgbClr val="92D050"/>
                  </a:solidFill>
                </a:rPr>
                <a:t>with</a:t>
              </a:r>
              <a:r>
                <a:rPr lang="en-US" sz="1800" dirty="0"/>
                <a:t> unique_products </a:t>
              </a:r>
              <a:r>
                <a:rPr lang="en-US" sz="1800" dirty="0">
                  <a:solidFill>
                    <a:srgbClr val="92D050"/>
                  </a:solidFill>
                </a:rPr>
                <a:t>as</a:t>
              </a:r>
              <a:r>
                <a:rPr lang="en-US" sz="1800" dirty="0"/>
                <a:t>(</a:t>
              </a:r>
              <a:br>
                <a:rPr lang="en-US" sz="1800" dirty="0"/>
              </a:br>
              <a:r>
                <a:rPr lang="en-US" sz="1800" dirty="0"/>
                <a:t>    </a:t>
              </a:r>
              <a:r>
                <a:rPr lang="en-US" sz="1800" dirty="0">
                  <a:solidFill>
                    <a:srgbClr val="92D050"/>
                  </a:solidFill>
                </a:rPr>
                <a:t>select</a:t>
              </a:r>
              <a:br>
                <a:rPr lang="en-US" sz="1800" dirty="0"/>
              </a:br>
              <a:r>
                <a:rPr lang="en-US" sz="1800" dirty="0"/>
                <a:t>            p.segment, </a:t>
              </a:r>
              <a:br>
                <a:rPr lang="en-US" sz="1800" dirty="0"/>
              </a:br>
              <a:r>
                <a:rPr lang="en-US" sz="1800" dirty="0"/>
                <a:t>            </a:t>
              </a:r>
              <a:r>
                <a:rPr lang="en-US" sz="1800" dirty="0">
                  <a:solidFill>
                    <a:srgbClr val="92D050"/>
                  </a:solidFill>
                </a:rPr>
                <a:t>count</a:t>
              </a:r>
              <a:r>
                <a:rPr lang="en-US" sz="1800" dirty="0"/>
                <a:t>(</a:t>
              </a:r>
              <a:r>
                <a:rPr lang="en-US" sz="1800" dirty="0">
                  <a:solidFill>
                    <a:srgbClr val="92D050"/>
                  </a:solidFill>
                </a:rPr>
                <a:t>distinct</a:t>
              </a:r>
              <a:r>
                <a:rPr lang="en-US" sz="1800" dirty="0"/>
                <a:t>(case when fiscal_year = 2020 then s.product_code end)) as product_count_2020,</a:t>
              </a:r>
              <a:br>
                <a:rPr lang="en-US" sz="1800" dirty="0"/>
              </a:br>
              <a:r>
                <a:rPr lang="en-US" sz="1800" dirty="0"/>
                <a:t>            </a:t>
              </a:r>
              <a:r>
                <a:rPr lang="en-US" sz="1800" dirty="0">
                  <a:solidFill>
                    <a:srgbClr val="92D050"/>
                  </a:solidFill>
                </a:rPr>
                <a:t>count</a:t>
              </a:r>
              <a:r>
                <a:rPr lang="en-US" sz="1800" dirty="0"/>
                <a:t>(</a:t>
              </a:r>
              <a:r>
                <a:rPr lang="en-US" sz="1800" dirty="0">
                  <a:solidFill>
                    <a:srgbClr val="92D050"/>
                  </a:solidFill>
                </a:rPr>
                <a:t>distinct</a:t>
              </a:r>
              <a:r>
                <a:rPr lang="en-US" sz="1800" dirty="0"/>
                <a:t>(case when fiscal_year = 2021 then s.Product_code end)) as product_count_2021</a:t>
              </a:r>
              <a:br>
                <a:rPr lang="en-US" sz="1800" dirty="0"/>
              </a:br>
              <a:r>
                <a:rPr lang="en-US" sz="1800" dirty="0">
                  <a:solidFill>
                    <a:srgbClr val="92D050"/>
                  </a:solidFill>
                </a:rPr>
                <a:t>from</a:t>
              </a:r>
              <a:r>
                <a:rPr lang="en-US" sz="1800" dirty="0"/>
                <a:t> fact_sales_monthly s</a:t>
              </a:r>
              <a:br>
                <a:rPr lang="en-US" sz="1800" dirty="0"/>
              </a:br>
              <a:r>
                <a:rPr lang="en-US" sz="1800" dirty="0">
                  <a:solidFill>
                    <a:srgbClr val="92D050"/>
                  </a:solidFill>
                </a:rPr>
                <a:t>join </a:t>
              </a:r>
              <a:r>
                <a:rPr lang="en-US" sz="1800" dirty="0"/>
                <a:t>dim_product p</a:t>
              </a:r>
              <a:br>
                <a:rPr lang="en-US" sz="1800" dirty="0"/>
              </a:br>
              <a:r>
                <a:rPr lang="en-US" sz="1800" dirty="0">
                  <a:solidFill>
                    <a:srgbClr val="92D050"/>
                  </a:solidFill>
                </a:rPr>
                <a:t>           on </a:t>
              </a:r>
              <a:r>
                <a:rPr lang="en-US" sz="1800" dirty="0"/>
                <a:t>s.product_code = p.product_code</a:t>
              </a:r>
              <a:br>
                <a:rPr lang="en-US" sz="1800" dirty="0"/>
              </a:br>
              <a:r>
                <a:rPr lang="en-US" sz="1800" dirty="0">
                  <a:solidFill>
                    <a:srgbClr val="92D050"/>
                  </a:solidFill>
                </a:rPr>
                <a:t>group by </a:t>
              </a:r>
              <a:r>
                <a:rPr lang="en-US" sz="1800" dirty="0"/>
                <a:t>p.segment</a:t>
              </a:r>
              <a:br>
                <a:rPr lang="en-US" sz="1800" dirty="0"/>
              </a:br>
              <a:r>
                <a:rPr lang="en-US" sz="1800" dirty="0"/>
                <a:t>)</a:t>
              </a:r>
              <a:br>
                <a:rPr lang="en-US" sz="1800" dirty="0"/>
              </a:br>
              <a:r>
                <a:rPr lang="en-US" sz="1800" dirty="0">
                  <a:solidFill>
                    <a:srgbClr val="92D050"/>
                  </a:solidFill>
                </a:rPr>
                <a:t>select </a:t>
              </a:r>
              <a:br>
                <a:rPr lang="en-US" sz="1800" dirty="0"/>
              </a:br>
              <a:r>
                <a:rPr lang="en-US" sz="1800" dirty="0"/>
                <a:t>          *,</a:t>
              </a:r>
              <a:br>
                <a:rPr lang="en-US" sz="1800" dirty="0"/>
              </a:br>
              <a:r>
                <a:rPr lang="en-US" sz="1800" dirty="0"/>
                <a:t>          product_count_2021-product_count_2020 </a:t>
              </a:r>
              <a:r>
                <a:rPr lang="en-US" sz="1800" dirty="0">
                  <a:solidFill>
                    <a:srgbClr val="92D050"/>
                  </a:solidFill>
                </a:rPr>
                <a:t>as</a:t>
              </a:r>
              <a:r>
                <a:rPr lang="en-US" sz="1800" dirty="0"/>
                <a:t> difference</a:t>
              </a:r>
              <a:br>
                <a:rPr lang="en-US" sz="1800" dirty="0"/>
              </a:br>
              <a:r>
                <a:rPr lang="en-US" sz="1800" dirty="0">
                  <a:solidFill>
                    <a:srgbClr val="92D050"/>
                  </a:solidFill>
                </a:rPr>
                <a:t>from</a:t>
              </a:r>
              <a:r>
                <a:rPr lang="en-US" sz="1800" dirty="0"/>
                <a:t> unique_products</a:t>
              </a:r>
              <a:br>
                <a:rPr lang="en-US" sz="1800" dirty="0"/>
              </a:br>
              <a:r>
                <a:rPr lang="en-US" sz="1800" dirty="0">
                  <a:solidFill>
                    <a:srgbClr val="92D050"/>
                  </a:solidFill>
                </a:rPr>
                <a:t>order by </a:t>
              </a:r>
              <a:r>
                <a:rPr lang="en-US" sz="1800" dirty="0"/>
                <a:t>difference </a:t>
              </a:r>
              <a:r>
                <a:rPr lang="en-US" sz="1800" dirty="0">
                  <a:solidFill>
                    <a:srgbClr val="92D050"/>
                  </a:solidFill>
                </a:rPr>
                <a:t>desc</a:t>
              </a:r>
              <a:r>
                <a:rPr lang="en-US" sz="1800" dirty="0"/>
                <a:t>;</a:t>
              </a:r>
              <a:endParaRPr lang="en-IN" sz="1800" dirty="0"/>
            </a:p>
          </p:txBody>
        </p:sp>
        <p:sp>
          <p:nvSpPr>
            <p:cNvPr id="11" name="TextBox 10">
              <a:extLst>
                <a:ext uri="{FF2B5EF4-FFF2-40B4-BE49-F238E27FC236}">
                  <a16:creationId xmlns:a16="http://schemas.microsoft.com/office/drawing/2014/main" id="{20828631-039D-CC0B-05B4-8ED7452BD2B9}"/>
                </a:ext>
              </a:extLst>
            </p:cNvPr>
            <p:cNvSpPr txBox="1"/>
            <p:nvPr/>
          </p:nvSpPr>
          <p:spPr>
            <a:xfrm>
              <a:off x="586947" y="2719477"/>
              <a:ext cx="1114033"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A76F2E92-A100-F821-74B7-7B1E4A1817E4}"/>
              </a:ext>
            </a:extLst>
          </p:cNvPr>
          <p:cNvSpPr txBox="1"/>
          <p:nvPr/>
        </p:nvSpPr>
        <p:spPr>
          <a:xfrm>
            <a:off x="-87350" y="615582"/>
            <a:ext cx="2263878"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4.</a:t>
            </a:r>
            <a:endParaRPr lang="en-IN" sz="2400" dirty="0"/>
          </a:p>
        </p:txBody>
      </p:sp>
    </p:spTree>
    <p:extLst>
      <p:ext uri="{BB962C8B-B14F-4D97-AF65-F5344CB8AC3E}">
        <p14:creationId xmlns:p14="http://schemas.microsoft.com/office/powerpoint/2010/main" val="370586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8651761-8033-76CD-C948-4C27B0B0C1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04512" y="379354"/>
            <a:ext cx="5415498" cy="3049646"/>
          </a:xfrm>
        </p:spPr>
      </p:pic>
      <p:pic>
        <p:nvPicPr>
          <p:cNvPr id="7" name="Picture 6">
            <a:extLst>
              <a:ext uri="{FF2B5EF4-FFF2-40B4-BE49-F238E27FC236}">
                <a16:creationId xmlns:a16="http://schemas.microsoft.com/office/drawing/2014/main" id="{49CD475B-C9B9-BB7A-5B01-381D4EB8F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86" y="1300615"/>
            <a:ext cx="4229275" cy="1207124"/>
          </a:xfrm>
          <a:prstGeom prst="rect">
            <a:avLst/>
          </a:prstGeom>
        </p:spPr>
      </p:pic>
      <p:grpSp>
        <p:nvGrpSpPr>
          <p:cNvPr id="19" name="Group 18">
            <a:extLst>
              <a:ext uri="{FF2B5EF4-FFF2-40B4-BE49-F238E27FC236}">
                <a16:creationId xmlns:a16="http://schemas.microsoft.com/office/drawing/2014/main" id="{2E8E0A42-2E64-D55E-4BDB-FA7B47025EDF}"/>
              </a:ext>
            </a:extLst>
          </p:cNvPr>
          <p:cNvGrpSpPr/>
          <p:nvPr/>
        </p:nvGrpSpPr>
        <p:grpSpPr>
          <a:xfrm>
            <a:off x="501551" y="4918892"/>
            <a:ext cx="11390888" cy="663433"/>
            <a:chOff x="501551" y="4918892"/>
            <a:chExt cx="11390888" cy="663433"/>
          </a:xfrm>
        </p:grpSpPr>
        <p:sp>
          <p:nvSpPr>
            <p:cNvPr id="14" name="TextBox 13">
              <a:extLst>
                <a:ext uri="{FF2B5EF4-FFF2-40B4-BE49-F238E27FC236}">
                  <a16:creationId xmlns:a16="http://schemas.microsoft.com/office/drawing/2014/main" id="{801FBAEF-FC3E-B3B7-68AE-94ED2581003D}"/>
                </a:ext>
              </a:extLst>
            </p:cNvPr>
            <p:cNvSpPr txBox="1"/>
            <p:nvPr/>
          </p:nvSpPr>
          <p:spPr>
            <a:xfrm>
              <a:off x="2635045" y="4997550"/>
              <a:ext cx="9257394" cy="584775"/>
            </a:xfrm>
            <a:prstGeom prst="rect">
              <a:avLst/>
            </a:prstGeom>
            <a:noFill/>
          </p:spPr>
          <p:txBody>
            <a:bodyPr wrap="square" rtlCol="0">
              <a:spAutoFit/>
            </a:bodyPr>
            <a:lstStyle/>
            <a:p>
              <a:r>
                <a:rPr lang="en-CA" sz="1600" dirty="0">
                  <a:latin typeface="Tenorite" panose="00000500000000000000" pitchFamily="2" charset="0"/>
                </a:rPr>
                <a:t>For AtliQ hardware, Desktop segment saw highest comparative increase in its products in year 2021.</a:t>
              </a:r>
            </a:p>
            <a:p>
              <a:endParaRPr lang="en-IN" sz="1600" dirty="0"/>
            </a:p>
          </p:txBody>
        </p:sp>
        <p:sp>
          <p:nvSpPr>
            <p:cNvPr id="15" name="TextBox 14">
              <a:extLst>
                <a:ext uri="{FF2B5EF4-FFF2-40B4-BE49-F238E27FC236}">
                  <a16:creationId xmlns:a16="http://schemas.microsoft.com/office/drawing/2014/main" id="{F96B4E30-52B3-2BE6-E673-BF705C6E66D7}"/>
                </a:ext>
              </a:extLst>
            </p:cNvPr>
            <p:cNvSpPr txBox="1"/>
            <p:nvPr/>
          </p:nvSpPr>
          <p:spPr>
            <a:xfrm>
              <a:off x="501551" y="4918892"/>
              <a:ext cx="1426516" cy="461665"/>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sp>
        <p:nvSpPr>
          <p:cNvPr id="21" name="TextBox 20">
            <a:extLst>
              <a:ext uri="{FF2B5EF4-FFF2-40B4-BE49-F238E27FC236}">
                <a16:creationId xmlns:a16="http://schemas.microsoft.com/office/drawing/2014/main" id="{1E4A06F1-E939-CC54-5B00-35538F964932}"/>
              </a:ext>
            </a:extLst>
          </p:cNvPr>
          <p:cNvSpPr txBox="1"/>
          <p:nvPr/>
        </p:nvSpPr>
        <p:spPr>
          <a:xfrm>
            <a:off x="383332" y="194688"/>
            <a:ext cx="2408903"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endParaRPr lang="en-IN" sz="2400" dirty="0"/>
          </a:p>
        </p:txBody>
      </p:sp>
    </p:spTree>
    <p:extLst>
      <p:ext uri="{BB962C8B-B14F-4D97-AF65-F5344CB8AC3E}">
        <p14:creationId xmlns:p14="http://schemas.microsoft.com/office/powerpoint/2010/main" val="304841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67196C-5FEA-A5D2-9132-4CE2E2658FEF}"/>
              </a:ext>
            </a:extLst>
          </p:cNvPr>
          <p:cNvSpPr>
            <a:spLocks noGrp="1"/>
          </p:cNvSpPr>
          <p:nvPr>
            <p:ph idx="1"/>
          </p:nvPr>
        </p:nvSpPr>
        <p:spPr>
          <a:xfrm>
            <a:off x="1838238" y="422532"/>
            <a:ext cx="10353762" cy="728034"/>
          </a:xfrm>
        </p:spPr>
        <p:txBody>
          <a:bodyPr>
            <a:normAutofit/>
          </a:bodyPr>
          <a:lstStyle/>
          <a:p>
            <a:pPr marL="36900" indent="0">
              <a:buNone/>
            </a:pPr>
            <a:r>
              <a:rPr lang="en-US" sz="1800" dirty="0"/>
              <a:t>Get the products that have the highest and lowest manufacturing costs. The final output should contain these fields, product_code ,product, manufacturing_cost .</a:t>
            </a:r>
            <a:endParaRPr lang="en-IN" sz="1800" dirty="0"/>
          </a:p>
        </p:txBody>
      </p:sp>
      <p:grpSp>
        <p:nvGrpSpPr>
          <p:cNvPr id="14" name="Group 13">
            <a:extLst>
              <a:ext uri="{FF2B5EF4-FFF2-40B4-BE49-F238E27FC236}">
                <a16:creationId xmlns:a16="http://schemas.microsoft.com/office/drawing/2014/main" id="{8BA5E6FB-BE45-6846-059E-EDFDB8EF7A91}"/>
              </a:ext>
            </a:extLst>
          </p:cNvPr>
          <p:cNvGrpSpPr/>
          <p:nvPr/>
        </p:nvGrpSpPr>
        <p:grpSpPr>
          <a:xfrm>
            <a:off x="249075" y="1965715"/>
            <a:ext cx="8729961" cy="4612066"/>
            <a:chOff x="752988" y="1965715"/>
            <a:chExt cx="8226048" cy="4724334"/>
          </a:xfrm>
        </p:grpSpPr>
        <p:sp>
          <p:nvSpPr>
            <p:cNvPr id="4" name="Content Placeholder 2">
              <a:extLst>
                <a:ext uri="{FF2B5EF4-FFF2-40B4-BE49-F238E27FC236}">
                  <a16:creationId xmlns:a16="http://schemas.microsoft.com/office/drawing/2014/main" id="{1F8B8E54-5254-7CA5-0413-0C10E19782B1}"/>
                </a:ext>
              </a:extLst>
            </p:cNvPr>
            <p:cNvSpPr txBox="1">
              <a:spLocks/>
            </p:cNvSpPr>
            <p:nvPr/>
          </p:nvSpPr>
          <p:spPr>
            <a:xfrm>
              <a:off x="2385894" y="1965715"/>
              <a:ext cx="6593142" cy="4724334"/>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solidFill>
                    <a:srgbClr val="92D050"/>
                  </a:solidFill>
                </a:rPr>
                <a:t>(select </a:t>
              </a:r>
              <a:br>
                <a:rPr lang="en-US" dirty="0"/>
              </a:br>
              <a:r>
                <a:rPr lang="en-US" dirty="0"/>
                <a:t>           p.product_code,</a:t>
              </a:r>
              <a:br>
                <a:rPr lang="en-US" dirty="0"/>
              </a:br>
              <a:r>
                <a:rPr lang="en-US" dirty="0"/>
                <a:t>           p.product,</a:t>
              </a:r>
              <a:br>
                <a:rPr lang="en-US" dirty="0"/>
              </a:br>
              <a:r>
                <a:rPr lang="en-US" dirty="0"/>
                <a:t>           m.manufacturing_cost</a:t>
              </a:r>
              <a:br>
                <a:rPr lang="en-US" dirty="0"/>
              </a:br>
              <a:r>
                <a:rPr lang="en-US" dirty="0">
                  <a:solidFill>
                    <a:srgbClr val="92D050"/>
                  </a:solidFill>
                </a:rPr>
                <a:t>from</a:t>
              </a:r>
              <a:r>
                <a:rPr lang="en-US" dirty="0"/>
                <a:t> dim_product p</a:t>
              </a:r>
              <a:br>
                <a:rPr lang="en-US" dirty="0"/>
              </a:br>
              <a:r>
                <a:rPr lang="en-US" dirty="0">
                  <a:solidFill>
                    <a:srgbClr val="92D050"/>
                  </a:solidFill>
                </a:rPr>
                <a:t>join</a:t>
              </a:r>
              <a:r>
                <a:rPr lang="en-US" dirty="0"/>
                <a:t> fact_manufacturing_cost m</a:t>
              </a:r>
              <a:br>
                <a:rPr lang="en-US" dirty="0"/>
              </a:br>
              <a:r>
                <a:rPr lang="en-US" dirty="0"/>
                <a:t>           </a:t>
              </a:r>
              <a:r>
                <a:rPr lang="en-US" dirty="0">
                  <a:solidFill>
                    <a:srgbClr val="92D050"/>
                  </a:solidFill>
                </a:rPr>
                <a:t>on</a:t>
              </a:r>
              <a:r>
                <a:rPr lang="en-US" dirty="0"/>
                <a:t> p.product_code = m.product_code</a:t>
              </a:r>
              <a:br>
                <a:rPr lang="en-US" dirty="0"/>
              </a:br>
              <a:r>
                <a:rPr lang="en-US" dirty="0">
                  <a:solidFill>
                    <a:srgbClr val="92D050"/>
                  </a:solidFill>
                </a:rPr>
                <a:t>order by </a:t>
              </a:r>
              <a:r>
                <a:rPr lang="en-US" dirty="0"/>
                <a:t>m.manufacturing_cost </a:t>
              </a:r>
              <a:r>
                <a:rPr lang="en-US" dirty="0">
                  <a:solidFill>
                    <a:srgbClr val="92D050"/>
                  </a:solidFill>
                </a:rPr>
                <a:t>desc</a:t>
              </a:r>
              <a:br>
                <a:rPr lang="en-US" dirty="0"/>
              </a:br>
              <a:r>
                <a:rPr lang="en-US" dirty="0">
                  <a:solidFill>
                    <a:srgbClr val="92D050"/>
                  </a:solidFill>
                </a:rPr>
                <a:t>limit</a:t>
              </a:r>
              <a:r>
                <a:rPr lang="en-US" dirty="0"/>
                <a:t> 1)</a:t>
              </a:r>
              <a:br>
                <a:rPr lang="en-US" dirty="0"/>
              </a:br>
              <a:br>
                <a:rPr lang="en-US" dirty="0"/>
              </a:br>
              <a:r>
                <a:rPr lang="en-US" dirty="0">
                  <a:solidFill>
                    <a:srgbClr val="92D050"/>
                  </a:solidFill>
                </a:rPr>
                <a:t>union</a:t>
              </a:r>
              <a:br>
                <a:rPr lang="en-US" dirty="0"/>
              </a:br>
              <a:br>
                <a:rPr lang="en-US" dirty="0"/>
              </a:br>
              <a:r>
                <a:rPr lang="en-US" dirty="0"/>
                <a:t>(</a:t>
              </a:r>
              <a:r>
                <a:rPr lang="en-US" dirty="0">
                  <a:solidFill>
                    <a:srgbClr val="92D050"/>
                  </a:solidFill>
                </a:rPr>
                <a:t>select</a:t>
              </a:r>
              <a:br>
                <a:rPr lang="en-US" dirty="0"/>
              </a:br>
              <a:r>
                <a:rPr lang="en-US" dirty="0"/>
                <a:t>          p.product_code,</a:t>
              </a:r>
              <a:br>
                <a:rPr lang="en-US" dirty="0"/>
              </a:br>
              <a:r>
                <a:rPr lang="en-US" dirty="0"/>
                <a:t>          p.product,</a:t>
              </a:r>
              <a:br>
                <a:rPr lang="en-US" dirty="0"/>
              </a:br>
              <a:r>
                <a:rPr lang="en-US" dirty="0"/>
                <a:t>          m.manufacturing_cost</a:t>
              </a:r>
              <a:br>
                <a:rPr lang="en-US" dirty="0"/>
              </a:br>
              <a:r>
                <a:rPr lang="en-US" dirty="0">
                  <a:solidFill>
                    <a:srgbClr val="92D050"/>
                  </a:solidFill>
                </a:rPr>
                <a:t>from</a:t>
              </a:r>
              <a:r>
                <a:rPr lang="en-US" dirty="0"/>
                <a:t> dim_product p</a:t>
              </a:r>
              <a:br>
                <a:rPr lang="en-US" dirty="0"/>
              </a:br>
              <a:r>
                <a:rPr lang="en-US" dirty="0">
                  <a:solidFill>
                    <a:srgbClr val="92D050"/>
                  </a:solidFill>
                </a:rPr>
                <a:t>join</a:t>
              </a:r>
              <a:r>
                <a:rPr lang="en-US" dirty="0"/>
                <a:t> fact_manufacturing_cost m</a:t>
              </a:r>
              <a:br>
                <a:rPr lang="en-US" dirty="0"/>
              </a:br>
              <a:r>
                <a:rPr lang="en-US" dirty="0"/>
                <a:t>          </a:t>
              </a:r>
              <a:r>
                <a:rPr lang="en-US" dirty="0">
                  <a:solidFill>
                    <a:srgbClr val="92D050"/>
                  </a:solidFill>
                </a:rPr>
                <a:t>on</a:t>
              </a:r>
              <a:r>
                <a:rPr lang="en-US" dirty="0"/>
                <a:t> p.product_code = m.product_code</a:t>
              </a:r>
              <a:br>
                <a:rPr lang="en-US" dirty="0"/>
              </a:br>
              <a:r>
                <a:rPr lang="en-US" dirty="0">
                  <a:solidFill>
                    <a:srgbClr val="92D050"/>
                  </a:solidFill>
                </a:rPr>
                <a:t>order by </a:t>
              </a:r>
              <a:r>
                <a:rPr lang="en-US" dirty="0"/>
                <a:t>m.manufacturing_cost </a:t>
              </a:r>
              <a:r>
                <a:rPr lang="en-US" dirty="0">
                  <a:solidFill>
                    <a:srgbClr val="92D050"/>
                  </a:solidFill>
                </a:rPr>
                <a:t>asc</a:t>
              </a:r>
              <a:br>
                <a:rPr lang="en-US" dirty="0"/>
              </a:br>
              <a:r>
                <a:rPr lang="en-US" dirty="0">
                  <a:solidFill>
                    <a:srgbClr val="92D050"/>
                  </a:solidFill>
                </a:rPr>
                <a:t>limit</a:t>
              </a:r>
              <a:r>
                <a:rPr lang="en-US" dirty="0"/>
                <a:t> 1);</a:t>
              </a:r>
              <a:endParaRPr lang="en-IN" dirty="0"/>
            </a:p>
          </p:txBody>
        </p:sp>
        <p:sp>
          <p:nvSpPr>
            <p:cNvPr id="11" name="TextBox 10">
              <a:extLst>
                <a:ext uri="{FF2B5EF4-FFF2-40B4-BE49-F238E27FC236}">
                  <a16:creationId xmlns:a16="http://schemas.microsoft.com/office/drawing/2014/main" id="{2F6148F2-2F26-4C18-465D-D0DC06D11128}"/>
                </a:ext>
              </a:extLst>
            </p:cNvPr>
            <p:cNvSpPr txBox="1"/>
            <p:nvPr/>
          </p:nvSpPr>
          <p:spPr>
            <a:xfrm>
              <a:off x="752988" y="1965715"/>
              <a:ext cx="1196427" cy="472903"/>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87E6F9DA-219C-F122-DEA8-5E06AEBEB949}"/>
              </a:ext>
            </a:extLst>
          </p:cNvPr>
          <p:cNvSpPr txBox="1"/>
          <p:nvPr/>
        </p:nvSpPr>
        <p:spPr>
          <a:xfrm>
            <a:off x="131088" y="417217"/>
            <a:ext cx="1850923"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5.</a:t>
            </a:r>
            <a:endParaRPr lang="en-IN" sz="2400" dirty="0"/>
          </a:p>
        </p:txBody>
      </p:sp>
    </p:spTree>
    <p:extLst>
      <p:ext uri="{BB962C8B-B14F-4D97-AF65-F5344CB8AC3E}">
        <p14:creationId xmlns:p14="http://schemas.microsoft.com/office/powerpoint/2010/main" val="208990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71F9B97-E130-DFFD-2AF4-6C5375ABA8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4694" y="1017172"/>
            <a:ext cx="6039804" cy="682006"/>
          </a:xfrm>
        </p:spPr>
      </p:pic>
      <p:sp>
        <p:nvSpPr>
          <p:cNvPr id="48" name="TextBox 47">
            <a:extLst>
              <a:ext uri="{FF2B5EF4-FFF2-40B4-BE49-F238E27FC236}">
                <a16:creationId xmlns:a16="http://schemas.microsoft.com/office/drawing/2014/main" id="{19B4B0EC-054A-76BE-8064-789156966C3C}"/>
              </a:ext>
            </a:extLst>
          </p:cNvPr>
          <p:cNvSpPr txBox="1"/>
          <p:nvPr/>
        </p:nvSpPr>
        <p:spPr>
          <a:xfrm>
            <a:off x="9133072" y="3298244"/>
            <a:ext cx="1638954" cy="830997"/>
          </a:xfrm>
          <a:prstGeom prst="rect">
            <a:avLst/>
          </a:prstGeom>
          <a:noFill/>
        </p:spPr>
        <p:txBody>
          <a:bodyPr wrap="square" rtlCol="0">
            <a:spAutoFit/>
          </a:bodyPr>
          <a:lstStyle/>
          <a:p>
            <a:r>
              <a:rPr lang="en-IN" sz="1600" dirty="0"/>
              <a:t>Lowest Manufacturing Cost Product</a:t>
            </a:r>
          </a:p>
        </p:txBody>
      </p:sp>
      <p:sp>
        <p:nvSpPr>
          <p:cNvPr id="49" name="TextBox 48">
            <a:extLst>
              <a:ext uri="{FF2B5EF4-FFF2-40B4-BE49-F238E27FC236}">
                <a16:creationId xmlns:a16="http://schemas.microsoft.com/office/drawing/2014/main" id="{C790654F-404C-B45E-C588-58AC09E033D1}"/>
              </a:ext>
            </a:extLst>
          </p:cNvPr>
          <p:cNvSpPr txBox="1"/>
          <p:nvPr/>
        </p:nvSpPr>
        <p:spPr>
          <a:xfrm>
            <a:off x="3404694" y="3391696"/>
            <a:ext cx="1883226" cy="830997"/>
          </a:xfrm>
          <a:prstGeom prst="rect">
            <a:avLst/>
          </a:prstGeom>
          <a:noFill/>
        </p:spPr>
        <p:txBody>
          <a:bodyPr wrap="square" rtlCol="0">
            <a:spAutoFit/>
          </a:bodyPr>
          <a:lstStyle/>
          <a:p>
            <a:r>
              <a:rPr lang="en-IN" sz="1600" dirty="0"/>
              <a:t>Highest Manufacturing Cost Product</a:t>
            </a:r>
          </a:p>
        </p:txBody>
      </p:sp>
      <p:sp>
        <p:nvSpPr>
          <p:cNvPr id="7" name="TextBox 6">
            <a:extLst>
              <a:ext uri="{FF2B5EF4-FFF2-40B4-BE49-F238E27FC236}">
                <a16:creationId xmlns:a16="http://schemas.microsoft.com/office/drawing/2014/main" id="{AC4D10BC-9FD9-E026-5DA0-6000C86955D8}"/>
              </a:ext>
            </a:extLst>
          </p:cNvPr>
          <p:cNvSpPr txBox="1"/>
          <p:nvPr/>
        </p:nvSpPr>
        <p:spPr>
          <a:xfrm>
            <a:off x="648929" y="391737"/>
            <a:ext cx="1347019"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dirty="0"/>
              <a:t> </a:t>
            </a:r>
          </a:p>
        </p:txBody>
      </p:sp>
      <p:pic>
        <p:nvPicPr>
          <p:cNvPr id="8" name="Picture 7" descr="A picture containing text, electronics, display&#10;&#10;Description automatically generated">
            <a:extLst>
              <a:ext uri="{FF2B5EF4-FFF2-40B4-BE49-F238E27FC236}">
                <a16:creationId xmlns:a16="http://schemas.microsoft.com/office/drawing/2014/main" id="{8F88E40D-0A00-F598-EB62-4E85A2D28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803" y="3342751"/>
            <a:ext cx="1521197" cy="1052160"/>
          </a:xfrm>
          <a:prstGeom prst="rect">
            <a:avLst/>
          </a:prstGeom>
        </p:spPr>
      </p:pic>
      <p:pic>
        <p:nvPicPr>
          <p:cNvPr id="9" name="Picture 8" descr="Logo&#10;&#10;Description automatically generated">
            <a:extLst>
              <a:ext uri="{FF2B5EF4-FFF2-40B4-BE49-F238E27FC236}">
                <a16:creationId xmlns:a16="http://schemas.microsoft.com/office/drawing/2014/main" id="{5B129456-C539-AEDA-61E8-3D9CBEFCA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V="1">
            <a:off x="7222931" y="3342751"/>
            <a:ext cx="1521197" cy="1052160"/>
          </a:xfrm>
          <a:prstGeom prst="rect">
            <a:avLst/>
          </a:prstGeom>
        </p:spPr>
      </p:pic>
      <p:sp>
        <p:nvSpPr>
          <p:cNvPr id="11" name="TextBox 10">
            <a:extLst>
              <a:ext uri="{FF2B5EF4-FFF2-40B4-BE49-F238E27FC236}">
                <a16:creationId xmlns:a16="http://schemas.microsoft.com/office/drawing/2014/main" id="{BA00B6B9-B66E-9002-F95F-938371146192}"/>
              </a:ext>
            </a:extLst>
          </p:cNvPr>
          <p:cNvSpPr txBox="1"/>
          <p:nvPr/>
        </p:nvSpPr>
        <p:spPr>
          <a:xfrm>
            <a:off x="2212258" y="4692134"/>
            <a:ext cx="3785987" cy="369332"/>
          </a:xfrm>
          <a:prstGeom prst="rect">
            <a:avLst/>
          </a:prstGeom>
          <a:noFill/>
        </p:spPr>
        <p:txBody>
          <a:bodyPr wrap="square">
            <a:spAutoFit/>
          </a:bodyPr>
          <a:lstStyle/>
          <a:p>
            <a:r>
              <a:rPr lang="en-CA" sz="1800" b="1" dirty="0">
                <a:latin typeface="Tenorite" panose="00000500000000000000" pitchFamily="2" charset="0"/>
              </a:rPr>
              <a:t>AQ Home Allin1 Gen2</a:t>
            </a:r>
            <a:endParaRPr lang="en-IN" dirty="0"/>
          </a:p>
        </p:txBody>
      </p:sp>
      <p:sp>
        <p:nvSpPr>
          <p:cNvPr id="13" name="TextBox 12">
            <a:extLst>
              <a:ext uri="{FF2B5EF4-FFF2-40B4-BE49-F238E27FC236}">
                <a16:creationId xmlns:a16="http://schemas.microsoft.com/office/drawing/2014/main" id="{F439C8F7-1C34-BC87-BB83-F7655A33BFFB}"/>
              </a:ext>
            </a:extLst>
          </p:cNvPr>
          <p:cNvSpPr txBox="1"/>
          <p:nvPr/>
        </p:nvSpPr>
        <p:spPr>
          <a:xfrm>
            <a:off x="7758265" y="4692134"/>
            <a:ext cx="3372465" cy="369332"/>
          </a:xfrm>
          <a:prstGeom prst="rect">
            <a:avLst/>
          </a:prstGeom>
          <a:noFill/>
        </p:spPr>
        <p:txBody>
          <a:bodyPr wrap="square">
            <a:spAutoFit/>
          </a:bodyPr>
          <a:lstStyle/>
          <a:p>
            <a:r>
              <a:rPr lang="en-CA" sz="1800" b="1" dirty="0">
                <a:latin typeface="Tenorite" panose="00000500000000000000" pitchFamily="2" charset="0"/>
              </a:rPr>
              <a:t>AQ Master Wired X1 MS</a:t>
            </a:r>
            <a:endParaRPr lang="en-IN" dirty="0"/>
          </a:p>
        </p:txBody>
      </p:sp>
    </p:spTree>
    <p:extLst>
      <p:ext uri="{BB962C8B-B14F-4D97-AF65-F5344CB8AC3E}">
        <p14:creationId xmlns:p14="http://schemas.microsoft.com/office/powerpoint/2010/main" val="43386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81D24-20EA-1D2A-598C-2338A3CC3D17}"/>
              </a:ext>
            </a:extLst>
          </p:cNvPr>
          <p:cNvSpPr>
            <a:spLocks noGrp="1"/>
          </p:cNvSpPr>
          <p:nvPr>
            <p:ph idx="1"/>
          </p:nvPr>
        </p:nvSpPr>
        <p:spPr>
          <a:xfrm>
            <a:off x="1928006" y="422532"/>
            <a:ext cx="10263994" cy="1217785"/>
          </a:xfrm>
        </p:spPr>
        <p:txBody>
          <a:bodyPr>
            <a:normAutofit/>
          </a:bodyPr>
          <a:lstStyle/>
          <a:p>
            <a:pPr marL="36900" indent="0">
              <a:buNone/>
            </a:pPr>
            <a:r>
              <a:rPr lang="en-US" sz="1600" dirty="0"/>
              <a:t>Generate a report which contains the top 5 customers who received an average high pre_invoice_discount_pct for the fiscal year 2021 and in the Indian market. The final output contains these fields, customer_code, customer, average_discount_percentage .</a:t>
            </a:r>
            <a:endParaRPr lang="en-IN" sz="1600" dirty="0"/>
          </a:p>
        </p:txBody>
      </p:sp>
      <p:grpSp>
        <p:nvGrpSpPr>
          <p:cNvPr id="13" name="Group 12">
            <a:extLst>
              <a:ext uri="{FF2B5EF4-FFF2-40B4-BE49-F238E27FC236}">
                <a16:creationId xmlns:a16="http://schemas.microsoft.com/office/drawing/2014/main" id="{E49EE01C-21F4-4D54-254C-33243FD5A102}"/>
              </a:ext>
            </a:extLst>
          </p:cNvPr>
          <p:cNvGrpSpPr/>
          <p:nvPr/>
        </p:nvGrpSpPr>
        <p:grpSpPr>
          <a:xfrm>
            <a:off x="196645" y="2256153"/>
            <a:ext cx="10181795" cy="4272663"/>
            <a:chOff x="641811" y="2256153"/>
            <a:chExt cx="9736629" cy="4272663"/>
          </a:xfrm>
        </p:grpSpPr>
        <p:sp>
          <p:nvSpPr>
            <p:cNvPr id="4" name="Content Placeholder 2">
              <a:extLst>
                <a:ext uri="{FF2B5EF4-FFF2-40B4-BE49-F238E27FC236}">
                  <a16:creationId xmlns:a16="http://schemas.microsoft.com/office/drawing/2014/main" id="{23449736-D799-29F6-FB0B-91AA8079F9D9}"/>
                </a:ext>
              </a:extLst>
            </p:cNvPr>
            <p:cNvSpPr txBox="1">
              <a:spLocks/>
            </p:cNvSpPr>
            <p:nvPr/>
          </p:nvSpPr>
          <p:spPr>
            <a:xfrm>
              <a:off x="2482811" y="2256153"/>
              <a:ext cx="7895629" cy="4272663"/>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IN" dirty="0">
                  <a:solidFill>
                    <a:srgbClr val="92D050"/>
                  </a:solidFill>
                </a:rPr>
                <a:t>with</a:t>
              </a:r>
              <a:r>
                <a:rPr lang="en-IN" dirty="0"/>
                <a:t> cte1 </a:t>
              </a:r>
              <a:r>
                <a:rPr lang="en-IN" dirty="0">
                  <a:solidFill>
                    <a:srgbClr val="92D050"/>
                  </a:solidFill>
                </a:rPr>
                <a:t>as</a:t>
              </a:r>
              <a:r>
                <a:rPr lang="en-IN" dirty="0"/>
                <a:t>(</a:t>
              </a:r>
              <a:br>
                <a:rPr lang="en-IN" dirty="0"/>
              </a:br>
              <a:r>
                <a:rPr lang="en-IN" dirty="0"/>
                <a:t>   </a:t>
              </a:r>
              <a:r>
                <a:rPr lang="en-IN" sz="1600" dirty="0">
                  <a:solidFill>
                    <a:srgbClr val="92D050"/>
                  </a:solidFill>
                </a:rPr>
                <a:t>SELECT </a:t>
              </a:r>
              <a:br>
                <a:rPr lang="en-IN" dirty="0"/>
              </a:br>
              <a:r>
                <a:rPr lang="en-IN" dirty="0"/>
                <a:t>                 *</a:t>
              </a:r>
              <a:br>
                <a:rPr lang="en-IN" dirty="0"/>
              </a:br>
              <a:r>
                <a:rPr lang="en-IN" dirty="0">
                  <a:solidFill>
                    <a:srgbClr val="92D050"/>
                  </a:solidFill>
                </a:rPr>
                <a:t>from</a:t>
              </a:r>
              <a:r>
                <a:rPr lang="en-IN" dirty="0"/>
                <a:t> fact_pre_invoice_deductions</a:t>
              </a:r>
              <a:br>
                <a:rPr lang="en-IN" dirty="0"/>
              </a:br>
              <a:r>
                <a:rPr lang="en-IN" dirty="0">
                  <a:solidFill>
                    <a:srgbClr val="92D050"/>
                  </a:solidFill>
                </a:rPr>
                <a:t>join</a:t>
              </a:r>
              <a:r>
                <a:rPr lang="en-IN" dirty="0"/>
                <a:t> dim_customer c</a:t>
              </a:r>
              <a:br>
                <a:rPr lang="en-IN" dirty="0"/>
              </a:br>
              <a:r>
                <a:rPr lang="en-IN" dirty="0"/>
                <a:t>               </a:t>
              </a:r>
              <a:r>
                <a:rPr lang="en-IN" dirty="0">
                  <a:solidFill>
                    <a:srgbClr val="92D050"/>
                  </a:solidFill>
                </a:rPr>
                <a:t>using</a:t>
              </a:r>
              <a:r>
                <a:rPr lang="en-IN" dirty="0"/>
                <a:t> (customer_code)</a:t>
              </a:r>
              <a:br>
                <a:rPr lang="en-IN" dirty="0"/>
              </a:br>
              <a:r>
                <a:rPr lang="en-IN" dirty="0">
                  <a:solidFill>
                    <a:srgbClr val="92D050"/>
                  </a:solidFill>
                </a:rPr>
                <a:t>where</a:t>
              </a:r>
              <a:r>
                <a:rPr lang="en-IN" dirty="0"/>
                <a:t> fiscal_year = 2021</a:t>
              </a:r>
              <a:br>
                <a:rPr lang="en-IN" dirty="0"/>
              </a:br>
              <a:r>
                <a:rPr lang="en-IN" dirty="0">
                  <a:solidFill>
                    <a:srgbClr val="92D050"/>
                  </a:solidFill>
                </a:rPr>
                <a:t>and </a:t>
              </a:r>
              <a:r>
                <a:rPr lang="en-IN" dirty="0"/>
                <a:t>c. market = ‘india’</a:t>
              </a:r>
              <a:br>
                <a:rPr lang="en-IN" dirty="0"/>
              </a:br>
              <a:r>
                <a:rPr lang="en-IN" dirty="0"/>
                <a:t>)</a:t>
              </a:r>
              <a:br>
                <a:rPr lang="en-IN" dirty="0"/>
              </a:br>
              <a:r>
                <a:rPr lang="en-IN" dirty="0">
                  <a:solidFill>
                    <a:srgbClr val="92D050"/>
                  </a:solidFill>
                </a:rPr>
                <a:t>select </a:t>
              </a:r>
              <a:br>
                <a:rPr lang="en-IN" dirty="0"/>
              </a:br>
              <a:r>
                <a:rPr lang="en-IN" dirty="0"/>
                <a:t>          customer_code,</a:t>
              </a:r>
              <a:br>
                <a:rPr lang="en-IN" dirty="0"/>
              </a:br>
              <a:r>
                <a:rPr lang="en-IN" dirty="0"/>
                <a:t>          customer,</a:t>
              </a:r>
              <a:br>
                <a:rPr lang="en-IN" dirty="0"/>
              </a:br>
              <a:r>
                <a:rPr lang="en-IN" dirty="0"/>
                <a:t>          </a:t>
              </a:r>
              <a:r>
                <a:rPr lang="en-IN" dirty="0">
                  <a:solidFill>
                    <a:srgbClr val="92D050"/>
                  </a:solidFill>
                </a:rPr>
                <a:t>concat</a:t>
              </a:r>
              <a:r>
                <a:rPr lang="en-IN" dirty="0"/>
                <a:t>(</a:t>
              </a:r>
              <a:r>
                <a:rPr lang="en-IN" dirty="0">
                  <a:solidFill>
                    <a:srgbClr val="92D050"/>
                  </a:solidFill>
                </a:rPr>
                <a:t>round</a:t>
              </a:r>
              <a:r>
                <a:rPr lang="en-IN" dirty="0"/>
                <a:t>(</a:t>
              </a:r>
              <a:r>
                <a:rPr lang="en-IN" dirty="0">
                  <a:solidFill>
                    <a:srgbClr val="92D050"/>
                  </a:solidFill>
                </a:rPr>
                <a:t>avg</a:t>
              </a:r>
              <a:r>
                <a:rPr lang="en-IN" dirty="0"/>
                <a:t>(pre_invoice_discount_pct)*100,2),"%") </a:t>
              </a:r>
              <a:r>
                <a:rPr lang="en-IN" dirty="0">
                  <a:solidFill>
                    <a:srgbClr val="92D050"/>
                  </a:solidFill>
                </a:rPr>
                <a:t>as</a:t>
              </a:r>
              <a:r>
                <a:rPr lang="en-IN" dirty="0"/>
                <a:t> avg_discount_pct</a:t>
              </a:r>
              <a:br>
                <a:rPr lang="en-IN" dirty="0"/>
              </a:br>
              <a:r>
                <a:rPr lang="en-IN" dirty="0">
                  <a:solidFill>
                    <a:srgbClr val="92D050"/>
                  </a:solidFill>
                </a:rPr>
                <a:t>from</a:t>
              </a:r>
              <a:r>
                <a:rPr lang="en-IN" dirty="0"/>
                <a:t> cte1</a:t>
              </a:r>
              <a:br>
                <a:rPr lang="en-IN" dirty="0"/>
              </a:br>
              <a:r>
                <a:rPr lang="en-IN" dirty="0">
                  <a:solidFill>
                    <a:srgbClr val="92D050"/>
                  </a:solidFill>
                </a:rPr>
                <a:t>group by </a:t>
              </a:r>
              <a:r>
                <a:rPr lang="en-IN" dirty="0"/>
                <a:t>customer_code, customer</a:t>
              </a:r>
              <a:br>
                <a:rPr lang="en-IN" dirty="0"/>
              </a:br>
              <a:r>
                <a:rPr lang="en-IN" dirty="0">
                  <a:solidFill>
                    <a:srgbClr val="92D050"/>
                  </a:solidFill>
                </a:rPr>
                <a:t>order by avg</a:t>
              </a:r>
              <a:r>
                <a:rPr lang="en-IN" dirty="0"/>
                <a:t>(pre_invoice_discount_pct)*100 </a:t>
              </a:r>
              <a:r>
                <a:rPr lang="en-IN" dirty="0">
                  <a:solidFill>
                    <a:srgbClr val="92D050"/>
                  </a:solidFill>
                </a:rPr>
                <a:t>desc</a:t>
              </a:r>
              <a:br>
                <a:rPr lang="en-IN" dirty="0"/>
              </a:br>
              <a:r>
                <a:rPr lang="en-IN" dirty="0">
                  <a:solidFill>
                    <a:srgbClr val="92D050"/>
                  </a:solidFill>
                </a:rPr>
                <a:t>limit</a:t>
              </a:r>
              <a:r>
                <a:rPr lang="en-IN" dirty="0"/>
                <a:t> 5;</a:t>
              </a:r>
            </a:p>
          </p:txBody>
        </p:sp>
        <p:sp>
          <p:nvSpPr>
            <p:cNvPr id="11" name="TextBox 10">
              <a:extLst>
                <a:ext uri="{FF2B5EF4-FFF2-40B4-BE49-F238E27FC236}">
                  <a16:creationId xmlns:a16="http://schemas.microsoft.com/office/drawing/2014/main" id="{22154309-F6CF-98EE-CFD3-B7E19CAC7AC3}"/>
                </a:ext>
              </a:extLst>
            </p:cNvPr>
            <p:cNvSpPr txBox="1"/>
            <p:nvPr/>
          </p:nvSpPr>
          <p:spPr>
            <a:xfrm>
              <a:off x="641811" y="2261223"/>
              <a:ext cx="1171749"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DFFD3B8D-BAD0-B1A2-DDCA-56BB4D1F8CEE}"/>
              </a:ext>
            </a:extLst>
          </p:cNvPr>
          <p:cNvSpPr txBox="1"/>
          <p:nvPr/>
        </p:nvSpPr>
        <p:spPr>
          <a:xfrm>
            <a:off x="-154307" y="408225"/>
            <a:ext cx="2368217"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6.</a:t>
            </a:r>
            <a:endParaRPr lang="en-IN" sz="2400" dirty="0"/>
          </a:p>
        </p:txBody>
      </p:sp>
    </p:spTree>
    <p:extLst>
      <p:ext uri="{BB962C8B-B14F-4D97-AF65-F5344CB8AC3E}">
        <p14:creationId xmlns:p14="http://schemas.microsoft.com/office/powerpoint/2010/main" val="311681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AE09D2-F618-5962-2170-CAE9EB910C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7790" y="843679"/>
            <a:ext cx="5277664" cy="2949914"/>
          </a:xfrm>
        </p:spPr>
      </p:pic>
      <p:pic>
        <p:nvPicPr>
          <p:cNvPr id="7" name="Picture 6">
            <a:extLst>
              <a:ext uri="{FF2B5EF4-FFF2-40B4-BE49-F238E27FC236}">
                <a16:creationId xmlns:a16="http://schemas.microsoft.com/office/drawing/2014/main" id="{32D117DA-B1BF-F718-4727-69F625105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91" y="1383266"/>
            <a:ext cx="4566128" cy="1870739"/>
          </a:xfrm>
          <a:prstGeom prst="rect">
            <a:avLst/>
          </a:prstGeom>
        </p:spPr>
      </p:pic>
      <p:grpSp>
        <p:nvGrpSpPr>
          <p:cNvPr id="19" name="Group 18">
            <a:extLst>
              <a:ext uri="{FF2B5EF4-FFF2-40B4-BE49-F238E27FC236}">
                <a16:creationId xmlns:a16="http://schemas.microsoft.com/office/drawing/2014/main" id="{4C38E0E8-07C7-7C89-6F7B-7F47A1E5D2F5}"/>
              </a:ext>
            </a:extLst>
          </p:cNvPr>
          <p:cNvGrpSpPr/>
          <p:nvPr/>
        </p:nvGrpSpPr>
        <p:grpSpPr>
          <a:xfrm>
            <a:off x="455717" y="4786022"/>
            <a:ext cx="11439737" cy="1077219"/>
            <a:chOff x="455717" y="5327034"/>
            <a:chExt cx="11439737" cy="853774"/>
          </a:xfrm>
        </p:grpSpPr>
        <p:sp>
          <p:nvSpPr>
            <p:cNvPr id="14" name="TextBox 13">
              <a:extLst>
                <a:ext uri="{FF2B5EF4-FFF2-40B4-BE49-F238E27FC236}">
                  <a16:creationId xmlns:a16="http://schemas.microsoft.com/office/drawing/2014/main" id="{7E259870-B6EB-7EE2-20C6-68EF3223391A}"/>
                </a:ext>
              </a:extLst>
            </p:cNvPr>
            <p:cNvSpPr txBox="1"/>
            <p:nvPr/>
          </p:nvSpPr>
          <p:spPr>
            <a:xfrm>
              <a:off x="2241755" y="5327034"/>
              <a:ext cx="9653699" cy="853774"/>
            </a:xfrm>
            <a:prstGeom prst="rect">
              <a:avLst/>
            </a:prstGeom>
            <a:noFill/>
          </p:spPr>
          <p:txBody>
            <a:bodyPr wrap="square" rtlCol="0">
              <a:spAutoFit/>
            </a:bodyPr>
            <a:lstStyle/>
            <a:p>
              <a:r>
                <a:rPr lang="en-US" sz="1600" dirty="0"/>
                <a:t>1.  Flipkart leads the list with the highest average discount percentage at 30.83%. </a:t>
              </a:r>
              <a:br>
                <a:rPr lang="en-US" sz="1600" dirty="0"/>
              </a:br>
              <a:br>
                <a:rPr lang="en-US" sz="1600" dirty="0"/>
              </a:br>
              <a:r>
                <a:rPr lang="en-US" sz="1600" dirty="0"/>
                <a:t>2. AtliQ has provided relatively uniform discount percentages to its top 5 customers, with a narrow range of discounts from 29.33% to 30.83%.</a:t>
              </a:r>
              <a:endParaRPr lang="en-IN" sz="1600" dirty="0"/>
            </a:p>
          </p:txBody>
        </p:sp>
        <p:sp>
          <p:nvSpPr>
            <p:cNvPr id="15" name="TextBox 14">
              <a:extLst>
                <a:ext uri="{FF2B5EF4-FFF2-40B4-BE49-F238E27FC236}">
                  <a16:creationId xmlns:a16="http://schemas.microsoft.com/office/drawing/2014/main" id="{C5A2EB25-587D-BCBA-EC50-82F2F80ABBAD}"/>
                </a:ext>
              </a:extLst>
            </p:cNvPr>
            <p:cNvSpPr txBox="1"/>
            <p:nvPr/>
          </p:nvSpPr>
          <p:spPr>
            <a:xfrm>
              <a:off x="455717" y="5506985"/>
              <a:ext cx="1426516" cy="365903"/>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sp>
        <p:nvSpPr>
          <p:cNvPr id="21" name="TextBox 20">
            <a:extLst>
              <a:ext uri="{FF2B5EF4-FFF2-40B4-BE49-F238E27FC236}">
                <a16:creationId xmlns:a16="http://schemas.microsoft.com/office/drawing/2014/main" id="{9E04BA6C-DB6A-FA21-4661-CC415EC48379}"/>
              </a:ext>
            </a:extLst>
          </p:cNvPr>
          <p:cNvSpPr txBox="1"/>
          <p:nvPr/>
        </p:nvSpPr>
        <p:spPr>
          <a:xfrm>
            <a:off x="304536" y="317075"/>
            <a:ext cx="2526211"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sz="2400" dirty="0"/>
              <a:t> </a:t>
            </a:r>
          </a:p>
        </p:txBody>
      </p:sp>
    </p:spTree>
    <p:extLst>
      <p:ext uri="{BB962C8B-B14F-4D97-AF65-F5344CB8AC3E}">
        <p14:creationId xmlns:p14="http://schemas.microsoft.com/office/powerpoint/2010/main" val="392484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035F51-FAB8-7690-478C-AFFF57991B4D}"/>
              </a:ext>
            </a:extLst>
          </p:cNvPr>
          <p:cNvSpPr>
            <a:spLocks noGrp="1"/>
          </p:cNvSpPr>
          <p:nvPr>
            <p:ph idx="1"/>
          </p:nvPr>
        </p:nvSpPr>
        <p:spPr>
          <a:xfrm>
            <a:off x="1906671" y="422532"/>
            <a:ext cx="10172553" cy="843915"/>
          </a:xfrm>
        </p:spPr>
        <p:txBody>
          <a:bodyPr>
            <a:normAutofit/>
          </a:bodyPr>
          <a:lstStyle/>
          <a:p>
            <a:pPr marL="36900" indent="0">
              <a:buNone/>
            </a:pPr>
            <a:r>
              <a:rPr lang="en-US" sz="1600" dirty="0"/>
              <a:t>Get the complete report of the Gross sales amount for the customer “AtliQ Exclusive” for each month. This analysis helps to get an idea of low and high-performing months and take strategic decisions. The final report contains these columns: Month, Year, Gross sales Amount.</a:t>
            </a:r>
            <a:endParaRPr lang="en-IN" sz="1600" dirty="0"/>
          </a:p>
        </p:txBody>
      </p:sp>
      <p:grpSp>
        <p:nvGrpSpPr>
          <p:cNvPr id="13" name="Group 12">
            <a:extLst>
              <a:ext uri="{FF2B5EF4-FFF2-40B4-BE49-F238E27FC236}">
                <a16:creationId xmlns:a16="http://schemas.microsoft.com/office/drawing/2014/main" id="{2B2D6BA9-17E4-9592-E795-040F03DAC18F}"/>
              </a:ext>
            </a:extLst>
          </p:cNvPr>
          <p:cNvGrpSpPr/>
          <p:nvPr/>
        </p:nvGrpSpPr>
        <p:grpSpPr>
          <a:xfrm>
            <a:off x="117987" y="2231923"/>
            <a:ext cx="8812843" cy="3854245"/>
            <a:chOff x="540009" y="2617839"/>
            <a:chExt cx="8390821" cy="3734616"/>
          </a:xfrm>
        </p:grpSpPr>
        <p:sp>
          <p:nvSpPr>
            <p:cNvPr id="4" name="Content Placeholder 2">
              <a:extLst>
                <a:ext uri="{FF2B5EF4-FFF2-40B4-BE49-F238E27FC236}">
                  <a16:creationId xmlns:a16="http://schemas.microsoft.com/office/drawing/2014/main" id="{76F271DA-FEB9-C2A2-D342-4532EA5962D2}"/>
                </a:ext>
              </a:extLst>
            </p:cNvPr>
            <p:cNvSpPr txBox="1">
              <a:spLocks/>
            </p:cNvSpPr>
            <p:nvPr/>
          </p:nvSpPr>
          <p:spPr>
            <a:xfrm>
              <a:off x="2243039" y="2848671"/>
              <a:ext cx="6687791" cy="3503784"/>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IN" dirty="0">
                  <a:solidFill>
                    <a:srgbClr val="92D050"/>
                  </a:solidFill>
                </a:rPr>
                <a:t>Select</a:t>
              </a:r>
              <a:br>
                <a:rPr lang="en-IN" dirty="0"/>
              </a:br>
              <a:r>
                <a:rPr lang="en-IN" dirty="0"/>
                <a:t>         </a:t>
              </a:r>
              <a:r>
                <a:rPr lang="en-IN" dirty="0">
                  <a:solidFill>
                    <a:srgbClr val="92D050"/>
                  </a:solidFill>
                </a:rPr>
                <a:t>monthname</a:t>
              </a:r>
              <a:r>
                <a:rPr lang="en-IN" dirty="0"/>
                <a:t>(s.date) as Month ,</a:t>
              </a:r>
              <a:br>
                <a:rPr lang="en-IN" dirty="0"/>
              </a:br>
              <a:r>
                <a:rPr lang="en-IN" dirty="0"/>
                <a:t>         s.fiscal_year as Year,</a:t>
              </a:r>
              <a:br>
                <a:rPr lang="en-IN" dirty="0"/>
              </a:br>
              <a:r>
                <a:rPr lang="en-IN" dirty="0"/>
                <a:t>         </a:t>
              </a:r>
              <a:r>
                <a:rPr lang="en-IN" dirty="0">
                  <a:solidFill>
                    <a:srgbClr val="92D050"/>
                  </a:solidFill>
                </a:rPr>
                <a:t>sum</a:t>
              </a:r>
              <a:r>
                <a:rPr lang="en-IN" dirty="0"/>
                <a:t>(sold_quantity*gross_price) </a:t>
              </a:r>
              <a:r>
                <a:rPr lang="en-IN" dirty="0">
                  <a:solidFill>
                    <a:srgbClr val="92D050"/>
                  </a:solidFill>
                </a:rPr>
                <a:t>as</a:t>
              </a:r>
              <a:r>
                <a:rPr lang="en-IN" dirty="0"/>
                <a:t> Gross_sales</a:t>
              </a:r>
              <a:br>
                <a:rPr lang="en-IN" dirty="0"/>
              </a:br>
              <a:r>
                <a:rPr lang="en-IN" dirty="0">
                  <a:solidFill>
                    <a:srgbClr val="92D050"/>
                  </a:solidFill>
                </a:rPr>
                <a:t>from</a:t>
              </a:r>
              <a:r>
                <a:rPr lang="en-IN" dirty="0"/>
                <a:t> fact_sales_monthly s</a:t>
              </a:r>
              <a:br>
                <a:rPr lang="en-IN" dirty="0"/>
              </a:br>
              <a:r>
                <a:rPr lang="en-IN" dirty="0">
                  <a:solidFill>
                    <a:srgbClr val="92D050"/>
                  </a:solidFill>
                </a:rPr>
                <a:t>join</a:t>
              </a:r>
              <a:r>
                <a:rPr lang="en-IN" dirty="0"/>
                <a:t> fact_gross_price g</a:t>
              </a:r>
              <a:br>
                <a:rPr lang="en-IN" dirty="0"/>
              </a:br>
              <a:r>
                <a:rPr lang="en-IN" dirty="0"/>
                <a:t>      </a:t>
              </a:r>
              <a:r>
                <a:rPr lang="en-IN" dirty="0">
                  <a:solidFill>
                    <a:srgbClr val="92D050"/>
                  </a:solidFill>
                </a:rPr>
                <a:t>on</a:t>
              </a:r>
              <a:r>
                <a:rPr lang="en-IN" dirty="0"/>
                <a:t> s.product_code = g.product_code</a:t>
              </a:r>
              <a:br>
                <a:rPr lang="en-IN" dirty="0"/>
              </a:br>
              <a:r>
                <a:rPr lang="en-IN" dirty="0">
                  <a:solidFill>
                    <a:srgbClr val="92D050"/>
                  </a:solidFill>
                </a:rPr>
                <a:t>join</a:t>
              </a:r>
              <a:r>
                <a:rPr lang="en-IN" dirty="0"/>
                <a:t> dim_customer c</a:t>
              </a:r>
              <a:br>
                <a:rPr lang="en-IN" dirty="0"/>
              </a:br>
              <a:r>
                <a:rPr lang="en-IN" dirty="0"/>
                <a:t>      </a:t>
              </a:r>
              <a:r>
                <a:rPr lang="en-IN" dirty="0">
                  <a:solidFill>
                    <a:srgbClr val="92D050"/>
                  </a:solidFill>
                </a:rPr>
                <a:t>on</a:t>
              </a:r>
              <a:r>
                <a:rPr lang="en-IN" dirty="0"/>
                <a:t> s.customer_code = c.customer_code</a:t>
              </a:r>
              <a:br>
                <a:rPr lang="en-IN" dirty="0"/>
              </a:br>
              <a:r>
                <a:rPr lang="en-IN" dirty="0">
                  <a:solidFill>
                    <a:srgbClr val="92D050"/>
                  </a:solidFill>
                </a:rPr>
                <a:t>where</a:t>
              </a:r>
              <a:r>
                <a:rPr lang="en-IN" dirty="0"/>
                <a:t> customer = "AtliQ Exclusive“</a:t>
              </a:r>
              <a:br>
                <a:rPr lang="en-IN" dirty="0"/>
              </a:br>
              <a:r>
                <a:rPr lang="en-IN" dirty="0">
                  <a:solidFill>
                    <a:srgbClr val="92D050"/>
                  </a:solidFill>
                </a:rPr>
                <a:t>group by </a:t>
              </a:r>
              <a:r>
                <a:rPr lang="en-IN" dirty="0"/>
                <a:t>month,year</a:t>
              </a:r>
              <a:br>
                <a:rPr lang="en-IN" dirty="0"/>
              </a:br>
              <a:r>
                <a:rPr lang="en-IN" dirty="0">
                  <a:solidFill>
                    <a:srgbClr val="92D050"/>
                  </a:solidFill>
                </a:rPr>
                <a:t>order by </a:t>
              </a:r>
              <a:r>
                <a:rPr lang="en-IN" dirty="0"/>
                <a:t>year </a:t>
              </a:r>
              <a:r>
                <a:rPr lang="en-IN" dirty="0">
                  <a:solidFill>
                    <a:srgbClr val="92D050"/>
                  </a:solidFill>
                </a:rPr>
                <a:t>asc </a:t>
              </a:r>
              <a:r>
                <a:rPr lang="en-IN" dirty="0"/>
                <a:t>;</a:t>
              </a:r>
            </a:p>
          </p:txBody>
        </p:sp>
        <p:sp>
          <p:nvSpPr>
            <p:cNvPr id="11" name="TextBox 10">
              <a:extLst>
                <a:ext uri="{FF2B5EF4-FFF2-40B4-BE49-F238E27FC236}">
                  <a16:creationId xmlns:a16="http://schemas.microsoft.com/office/drawing/2014/main" id="{94BE8C16-77F2-513D-A268-1705AFFD33BE}"/>
                </a:ext>
              </a:extLst>
            </p:cNvPr>
            <p:cNvSpPr txBox="1"/>
            <p:nvPr/>
          </p:nvSpPr>
          <p:spPr>
            <a:xfrm>
              <a:off x="540009" y="2617839"/>
              <a:ext cx="1219965"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DC1C6492-9759-48A4-41AD-68A0C647A329}"/>
              </a:ext>
            </a:extLst>
          </p:cNvPr>
          <p:cNvSpPr txBox="1"/>
          <p:nvPr/>
        </p:nvSpPr>
        <p:spPr>
          <a:xfrm>
            <a:off x="-127820" y="422532"/>
            <a:ext cx="2191445"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7.</a:t>
            </a:r>
            <a:endParaRPr lang="en-IN" sz="2400" dirty="0"/>
          </a:p>
        </p:txBody>
      </p:sp>
    </p:spTree>
    <p:extLst>
      <p:ext uri="{BB962C8B-B14F-4D97-AF65-F5344CB8AC3E}">
        <p14:creationId xmlns:p14="http://schemas.microsoft.com/office/powerpoint/2010/main" val="71003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959C1C-11C7-9739-9210-C2BFC806F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925" y="351927"/>
            <a:ext cx="7948765" cy="3866070"/>
          </a:xfrm>
          <a:prstGeom prst="rect">
            <a:avLst/>
          </a:prstGeom>
        </p:spPr>
      </p:pic>
      <p:pic>
        <p:nvPicPr>
          <p:cNvPr id="7" name="Picture 6">
            <a:extLst>
              <a:ext uri="{FF2B5EF4-FFF2-40B4-BE49-F238E27FC236}">
                <a16:creationId xmlns:a16="http://schemas.microsoft.com/office/drawing/2014/main" id="{0AEAC47C-D510-A683-BCFB-CEA59C8A2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86" y="738801"/>
            <a:ext cx="2003095" cy="3936110"/>
          </a:xfrm>
          <a:prstGeom prst="rect">
            <a:avLst/>
          </a:prstGeom>
        </p:spPr>
      </p:pic>
      <p:cxnSp>
        <p:nvCxnSpPr>
          <p:cNvPr id="15" name="Straight Connector 14">
            <a:extLst>
              <a:ext uri="{FF2B5EF4-FFF2-40B4-BE49-F238E27FC236}">
                <a16:creationId xmlns:a16="http://schemas.microsoft.com/office/drawing/2014/main" id="{94DB842C-3701-91B9-E093-0DBDADCCACFC}"/>
              </a:ext>
            </a:extLst>
          </p:cNvPr>
          <p:cNvCxnSpPr>
            <a:cxnSpLocks/>
          </p:cNvCxnSpPr>
          <p:nvPr/>
        </p:nvCxnSpPr>
        <p:spPr>
          <a:xfrm>
            <a:off x="8074682" y="189084"/>
            <a:ext cx="0" cy="4062028"/>
          </a:xfrm>
          <a:prstGeom prst="line">
            <a:avLst/>
          </a:prstGeom>
          <a:ln w="15875">
            <a:solidFill>
              <a:srgbClr val="FFFF00"/>
            </a:solidFill>
            <a:prstDash val="sysDot"/>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A27880A-5330-4144-3ACC-A6236AEE6BF8}"/>
              </a:ext>
            </a:extLst>
          </p:cNvPr>
          <p:cNvGrpSpPr/>
          <p:nvPr/>
        </p:nvGrpSpPr>
        <p:grpSpPr>
          <a:xfrm>
            <a:off x="551154" y="4807414"/>
            <a:ext cx="11617585" cy="2031325"/>
            <a:chOff x="551154" y="4807414"/>
            <a:chExt cx="11617585" cy="2031325"/>
          </a:xfrm>
        </p:grpSpPr>
        <p:sp>
          <p:nvSpPr>
            <p:cNvPr id="16" name="TextBox 15">
              <a:extLst>
                <a:ext uri="{FF2B5EF4-FFF2-40B4-BE49-F238E27FC236}">
                  <a16:creationId xmlns:a16="http://schemas.microsoft.com/office/drawing/2014/main" id="{189A6EC2-0A48-F3A4-7EA2-38A6270BFE22}"/>
                </a:ext>
              </a:extLst>
            </p:cNvPr>
            <p:cNvSpPr txBox="1"/>
            <p:nvPr/>
          </p:nvSpPr>
          <p:spPr>
            <a:xfrm>
              <a:off x="3305863" y="4807414"/>
              <a:ext cx="8862876" cy="2031325"/>
            </a:xfrm>
            <a:prstGeom prst="rect">
              <a:avLst/>
            </a:prstGeom>
            <a:noFill/>
          </p:spPr>
          <p:txBody>
            <a:bodyPr wrap="square" rtlCol="0">
              <a:spAutoFit/>
            </a:bodyPr>
            <a:lstStyle/>
            <a:p>
              <a:r>
                <a:rPr lang="en-US" sz="1400" dirty="0"/>
                <a:t>1. Sales were at their lowest in March, April, and May 2020, likely impacted by the COVID-19 pandemic, but began recovering from June onward.</a:t>
              </a:r>
            </a:p>
            <a:p>
              <a:endParaRPr lang="en-US" sz="1400" dirty="0"/>
            </a:p>
            <a:p>
              <a:r>
                <a:rPr lang="en-US" sz="1400" dirty="0"/>
                <a:t>2. November 2020 saw the highest sales, reaching approximately 15.23 million.</a:t>
              </a:r>
            </a:p>
            <a:p>
              <a:endParaRPr lang="en-US" sz="1400" dirty="0"/>
            </a:p>
            <a:p>
              <a:r>
                <a:rPr lang="en-US" sz="1400" dirty="0"/>
                <a:t>3. Sales in 2021 showed remarkable growth compared to the previous year.</a:t>
              </a:r>
            </a:p>
            <a:p>
              <a:endParaRPr lang="en-US" sz="1400" dirty="0"/>
            </a:p>
            <a:p>
              <a:r>
                <a:rPr lang="en-US" sz="1400" dirty="0"/>
                <a:t>4. In 2021, August recorded the lowest sales at 11.32 million, while November saw the peak, reaching 32.25 million.</a:t>
              </a:r>
              <a:endParaRPr lang="en-IN" sz="1400" dirty="0"/>
            </a:p>
          </p:txBody>
        </p:sp>
        <p:sp>
          <p:nvSpPr>
            <p:cNvPr id="17" name="TextBox 16">
              <a:extLst>
                <a:ext uri="{FF2B5EF4-FFF2-40B4-BE49-F238E27FC236}">
                  <a16:creationId xmlns:a16="http://schemas.microsoft.com/office/drawing/2014/main" id="{E0BE7D0D-65C0-1978-A0B6-730B929E1137}"/>
                </a:ext>
              </a:extLst>
            </p:cNvPr>
            <p:cNvSpPr txBox="1"/>
            <p:nvPr/>
          </p:nvSpPr>
          <p:spPr>
            <a:xfrm>
              <a:off x="551154" y="5361411"/>
              <a:ext cx="1426516" cy="461665"/>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cxnSp>
        <p:nvCxnSpPr>
          <p:cNvPr id="19" name="Straight Connector 18">
            <a:extLst>
              <a:ext uri="{FF2B5EF4-FFF2-40B4-BE49-F238E27FC236}">
                <a16:creationId xmlns:a16="http://schemas.microsoft.com/office/drawing/2014/main" id="{6477BF63-EBBB-1CEF-9E00-2C0F6047A451}"/>
              </a:ext>
            </a:extLst>
          </p:cNvPr>
          <p:cNvCxnSpPr>
            <a:cxnSpLocks/>
          </p:cNvCxnSpPr>
          <p:nvPr/>
        </p:nvCxnSpPr>
        <p:spPr>
          <a:xfrm flipV="1">
            <a:off x="669486" y="2720376"/>
            <a:ext cx="2019830" cy="17510"/>
          </a:xfrm>
          <a:prstGeom prst="line">
            <a:avLst/>
          </a:prstGeom>
          <a:ln w="19050">
            <a:solidFill>
              <a:srgbClr val="FF6600"/>
            </a:solidFill>
            <a:prstDash val="soli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E965574-C5FF-12F1-FF2C-0273F6F4C69A}"/>
              </a:ext>
            </a:extLst>
          </p:cNvPr>
          <p:cNvSpPr txBox="1"/>
          <p:nvPr/>
        </p:nvSpPr>
        <p:spPr>
          <a:xfrm>
            <a:off x="444463" y="189084"/>
            <a:ext cx="1226571"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dirty="0"/>
              <a:t> </a:t>
            </a:r>
          </a:p>
        </p:txBody>
      </p:sp>
    </p:spTree>
    <p:extLst>
      <p:ext uri="{BB962C8B-B14F-4D97-AF65-F5344CB8AC3E}">
        <p14:creationId xmlns:p14="http://schemas.microsoft.com/office/powerpoint/2010/main" val="128692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E77C2-06B5-42B9-3C76-A804EF50113D}"/>
              </a:ext>
            </a:extLst>
          </p:cNvPr>
          <p:cNvSpPr>
            <a:spLocks noGrp="1"/>
          </p:cNvSpPr>
          <p:nvPr>
            <p:ph idx="1"/>
          </p:nvPr>
        </p:nvSpPr>
        <p:spPr>
          <a:xfrm>
            <a:off x="1915667" y="422532"/>
            <a:ext cx="10353762" cy="801302"/>
          </a:xfrm>
        </p:spPr>
        <p:txBody>
          <a:bodyPr>
            <a:normAutofit/>
          </a:bodyPr>
          <a:lstStyle/>
          <a:p>
            <a:pPr marL="36900" indent="0">
              <a:buNone/>
            </a:pPr>
            <a:r>
              <a:rPr lang="en-US" sz="1800" dirty="0"/>
              <a:t>In which quarter of 2020, got the maximum total_sold_quantity? The final output contains these fields sorted by the total_sold_quantity, Quarter, total_sold_quantity.</a:t>
            </a:r>
            <a:endParaRPr lang="en-IN" sz="1800" dirty="0"/>
          </a:p>
        </p:txBody>
      </p:sp>
      <p:grpSp>
        <p:nvGrpSpPr>
          <p:cNvPr id="13" name="Group 12">
            <a:extLst>
              <a:ext uri="{FF2B5EF4-FFF2-40B4-BE49-F238E27FC236}">
                <a16:creationId xmlns:a16="http://schemas.microsoft.com/office/drawing/2014/main" id="{F271A847-11BE-0C79-0BFC-DF276BC326D0}"/>
              </a:ext>
            </a:extLst>
          </p:cNvPr>
          <p:cNvGrpSpPr/>
          <p:nvPr/>
        </p:nvGrpSpPr>
        <p:grpSpPr>
          <a:xfrm>
            <a:off x="222061" y="1897626"/>
            <a:ext cx="9358105" cy="4457087"/>
            <a:chOff x="660940" y="2306395"/>
            <a:chExt cx="8919226" cy="4048318"/>
          </a:xfrm>
        </p:grpSpPr>
        <p:sp>
          <p:nvSpPr>
            <p:cNvPr id="4" name="Content Placeholder 2">
              <a:extLst>
                <a:ext uri="{FF2B5EF4-FFF2-40B4-BE49-F238E27FC236}">
                  <a16:creationId xmlns:a16="http://schemas.microsoft.com/office/drawing/2014/main" id="{FAD1B613-D8EE-F5AA-FD4A-68930CD6334C}"/>
                </a:ext>
              </a:extLst>
            </p:cNvPr>
            <p:cNvSpPr txBox="1">
              <a:spLocks/>
            </p:cNvSpPr>
            <p:nvPr/>
          </p:nvSpPr>
          <p:spPr>
            <a:xfrm>
              <a:off x="2275119" y="2610849"/>
              <a:ext cx="7305047" cy="3743864"/>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solidFill>
                    <a:srgbClr val="92D050"/>
                  </a:solidFill>
                </a:rPr>
                <a:t>select </a:t>
              </a:r>
              <a:r>
                <a:rPr lang="en-US" dirty="0"/>
                <a:t>(</a:t>
              </a:r>
              <a:br>
                <a:rPr lang="en-US" dirty="0"/>
              </a:br>
              <a:r>
                <a:rPr lang="en-US" dirty="0"/>
                <a:t>        </a:t>
              </a:r>
              <a:r>
                <a:rPr lang="en-US" dirty="0">
                  <a:solidFill>
                    <a:srgbClr val="92D050"/>
                  </a:solidFill>
                </a:rPr>
                <a:t>case    </a:t>
              </a:r>
              <a:br>
                <a:rPr lang="en-US" dirty="0"/>
              </a:br>
              <a:r>
                <a:rPr lang="en-US" dirty="0"/>
                <a:t>              </a:t>
              </a:r>
              <a:r>
                <a:rPr lang="en-US" dirty="0">
                  <a:solidFill>
                    <a:srgbClr val="92D050"/>
                  </a:solidFill>
                </a:rPr>
                <a:t>when</a:t>
              </a:r>
              <a:r>
                <a:rPr lang="en-US" dirty="0"/>
                <a:t> </a:t>
              </a:r>
              <a:r>
                <a:rPr lang="en-US" dirty="0">
                  <a:solidFill>
                    <a:srgbClr val="92D050"/>
                  </a:solidFill>
                </a:rPr>
                <a:t>month</a:t>
              </a:r>
              <a:r>
                <a:rPr lang="en-US" dirty="0"/>
                <a:t>(date)  in (9, 10, 11) </a:t>
              </a:r>
              <a:r>
                <a:rPr lang="en-US" dirty="0">
                  <a:solidFill>
                    <a:srgbClr val="92D050"/>
                  </a:solidFill>
                </a:rPr>
                <a:t>then </a:t>
              </a:r>
              <a:r>
                <a:rPr lang="en-US" dirty="0"/>
                <a:t>"Q1"  </a:t>
              </a:r>
              <a:br>
                <a:rPr lang="en-US" dirty="0"/>
              </a:br>
              <a:r>
                <a:rPr lang="en-US" dirty="0"/>
                <a:t>              </a:t>
              </a:r>
              <a:r>
                <a:rPr lang="en-US" dirty="0">
                  <a:solidFill>
                    <a:srgbClr val="92D050"/>
                  </a:solidFill>
                </a:rPr>
                <a:t>when month</a:t>
              </a:r>
              <a:r>
                <a:rPr lang="en-US" dirty="0"/>
                <a:t>(date) in ( 12,1, 2) </a:t>
              </a:r>
              <a:r>
                <a:rPr lang="en-US" dirty="0">
                  <a:solidFill>
                    <a:srgbClr val="92D050"/>
                  </a:solidFill>
                </a:rPr>
                <a:t>then</a:t>
              </a:r>
              <a:r>
                <a:rPr lang="en-US" dirty="0"/>
                <a:t> "Q2" </a:t>
              </a:r>
              <a:br>
                <a:rPr lang="en-US" dirty="0"/>
              </a:br>
              <a:r>
                <a:rPr lang="en-US" dirty="0"/>
                <a:t>              </a:t>
              </a:r>
              <a:r>
                <a:rPr lang="en-US" dirty="0">
                  <a:solidFill>
                    <a:srgbClr val="92D050"/>
                  </a:solidFill>
                </a:rPr>
                <a:t>when month</a:t>
              </a:r>
              <a:r>
                <a:rPr lang="en-US" dirty="0"/>
                <a:t>(date) in ( 3, 4, 5) </a:t>
              </a:r>
              <a:r>
                <a:rPr lang="en-US" dirty="0">
                  <a:solidFill>
                    <a:srgbClr val="92D050"/>
                  </a:solidFill>
                </a:rPr>
                <a:t>then</a:t>
              </a:r>
              <a:r>
                <a:rPr lang="en-US" dirty="0"/>
                <a:t> "Q3"     </a:t>
              </a:r>
              <a:br>
                <a:rPr lang="en-US" dirty="0"/>
              </a:br>
              <a:r>
                <a:rPr lang="en-US" dirty="0"/>
                <a:t>              </a:t>
              </a:r>
              <a:r>
                <a:rPr lang="en-US" dirty="0">
                  <a:solidFill>
                    <a:srgbClr val="92D050"/>
                  </a:solidFill>
                </a:rPr>
                <a:t>when month</a:t>
              </a:r>
              <a:r>
                <a:rPr lang="en-US" dirty="0"/>
                <a:t> (date) in (6,7,8) </a:t>
              </a:r>
              <a:r>
                <a:rPr lang="en-US" dirty="0">
                  <a:solidFill>
                    <a:srgbClr val="92D050"/>
                  </a:solidFill>
                </a:rPr>
                <a:t>then</a:t>
              </a:r>
              <a:r>
                <a:rPr lang="en-US" dirty="0"/>
                <a:t> "Q4" </a:t>
              </a:r>
              <a:br>
                <a:rPr lang="en-US" dirty="0"/>
              </a:br>
              <a:r>
                <a:rPr lang="en-US" dirty="0"/>
                <a:t>        </a:t>
              </a:r>
              <a:r>
                <a:rPr lang="en-US" dirty="0">
                  <a:solidFill>
                    <a:srgbClr val="92D050"/>
                  </a:solidFill>
                </a:rPr>
                <a:t>end</a:t>
              </a:r>
              <a:r>
                <a:rPr lang="en-US" dirty="0"/>
                <a:t>) </a:t>
              </a:r>
              <a:r>
                <a:rPr lang="en-US" dirty="0">
                  <a:solidFill>
                    <a:srgbClr val="92D050"/>
                  </a:solidFill>
                </a:rPr>
                <a:t>as</a:t>
              </a:r>
              <a:r>
                <a:rPr lang="en-US" dirty="0"/>
                <a:t> Quarter,</a:t>
              </a:r>
              <a:br>
                <a:rPr lang="en-US" dirty="0"/>
              </a:br>
              <a:r>
                <a:rPr lang="en-US" dirty="0"/>
                <a:t>        </a:t>
              </a:r>
              <a:r>
                <a:rPr lang="en-US" dirty="0">
                  <a:solidFill>
                    <a:srgbClr val="92D050"/>
                  </a:solidFill>
                </a:rPr>
                <a:t>sum</a:t>
              </a:r>
              <a:r>
                <a:rPr lang="en-US" dirty="0"/>
                <a:t>(sold_quantity) </a:t>
              </a:r>
              <a:r>
                <a:rPr lang="en-US" dirty="0">
                  <a:solidFill>
                    <a:srgbClr val="92D050"/>
                  </a:solidFill>
                </a:rPr>
                <a:t>as</a:t>
              </a:r>
              <a:r>
                <a:rPr lang="en-US" dirty="0"/>
                <a:t> total_sold_qty </a:t>
              </a:r>
              <a:br>
                <a:rPr lang="en-US" dirty="0"/>
              </a:br>
              <a:r>
                <a:rPr lang="en-US" dirty="0">
                  <a:solidFill>
                    <a:srgbClr val="92D050"/>
                  </a:solidFill>
                </a:rPr>
                <a:t>from</a:t>
              </a:r>
              <a:r>
                <a:rPr lang="en-US" dirty="0"/>
                <a:t> fact_sales_monthly </a:t>
              </a:r>
              <a:br>
                <a:rPr lang="en-US" dirty="0"/>
              </a:br>
              <a:r>
                <a:rPr lang="en-US" dirty="0">
                  <a:solidFill>
                    <a:srgbClr val="92D050"/>
                  </a:solidFill>
                </a:rPr>
                <a:t>where</a:t>
              </a:r>
              <a:r>
                <a:rPr lang="en-US" dirty="0"/>
                <a:t> fiscal_year = 2020 </a:t>
              </a:r>
              <a:br>
                <a:rPr lang="en-US" dirty="0"/>
              </a:br>
              <a:r>
                <a:rPr lang="en-US" dirty="0">
                  <a:solidFill>
                    <a:srgbClr val="92D050"/>
                  </a:solidFill>
                </a:rPr>
                <a:t>group by </a:t>
              </a:r>
              <a:r>
                <a:rPr lang="en-US" dirty="0"/>
                <a:t>Quarter</a:t>
              </a:r>
              <a:br>
                <a:rPr lang="en-US" dirty="0"/>
              </a:br>
              <a:r>
                <a:rPr lang="en-US" dirty="0">
                  <a:solidFill>
                    <a:srgbClr val="92D050"/>
                  </a:solidFill>
                </a:rPr>
                <a:t>order by </a:t>
              </a:r>
              <a:r>
                <a:rPr lang="en-US" dirty="0"/>
                <a:t>total_sold_qty </a:t>
              </a:r>
              <a:r>
                <a:rPr lang="en-US" dirty="0">
                  <a:solidFill>
                    <a:srgbClr val="92D050"/>
                  </a:solidFill>
                </a:rPr>
                <a:t>desc</a:t>
              </a:r>
              <a:r>
                <a:rPr lang="en-US" dirty="0"/>
                <a:t> ;</a:t>
              </a:r>
              <a:endParaRPr lang="en-IN" dirty="0"/>
            </a:p>
          </p:txBody>
        </p:sp>
        <p:sp>
          <p:nvSpPr>
            <p:cNvPr id="12" name="TextBox 11">
              <a:extLst>
                <a:ext uri="{FF2B5EF4-FFF2-40B4-BE49-F238E27FC236}">
                  <a16:creationId xmlns:a16="http://schemas.microsoft.com/office/drawing/2014/main" id="{AE52B5D5-467D-FBD8-860B-C0BC4402DE3F}"/>
                </a:ext>
              </a:extLst>
            </p:cNvPr>
            <p:cNvSpPr txBox="1"/>
            <p:nvPr/>
          </p:nvSpPr>
          <p:spPr>
            <a:xfrm>
              <a:off x="660940" y="2306395"/>
              <a:ext cx="1130878"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0FFD2436-0C3D-A3E8-9A38-065DC18EED99}"/>
              </a:ext>
            </a:extLst>
          </p:cNvPr>
          <p:cNvSpPr txBox="1"/>
          <p:nvPr/>
        </p:nvSpPr>
        <p:spPr>
          <a:xfrm>
            <a:off x="222061" y="422532"/>
            <a:ext cx="1693606"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8.</a:t>
            </a:r>
            <a:endParaRPr lang="en-IN" sz="2400" dirty="0"/>
          </a:p>
        </p:txBody>
      </p:sp>
    </p:spTree>
    <p:extLst>
      <p:ext uri="{BB962C8B-B14F-4D97-AF65-F5344CB8AC3E}">
        <p14:creationId xmlns:p14="http://schemas.microsoft.com/office/powerpoint/2010/main" val="146510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14">
            <a:extLst>
              <a:ext uri="{FF2B5EF4-FFF2-40B4-BE49-F238E27FC236}">
                <a16:creationId xmlns:a16="http://schemas.microsoft.com/office/drawing/2014/main" id="{41B72BF1-B378-6AE4-4F29-2B2EFD0D3B4B}"/>
              </a:ext>
            </a:extLst>
          </p:cNvPr>
          <p:cNvSpPr>
            <a:spLocks noGrp="1"/>
          </p:cNvSpPr>
          <p:nvPr>
            <p:ph type="title"/>
          </p:nvPr>
        </p:nvSpPr>
        <p:spPr>
          <a:xfrm>
            <a:off x="373223" y="717755"/>
            <a:ext cx="11405821" cy="1065195"/>
          </a:xfrm>
        </p:spPr>
        <p:txBody>
          <a:bodyPr>
            <a:normAutofit fontScale="90000"/>
          </a:bodyPr>
          <a:lstStyle/>
          <a:p>
            <a:r>
              <a:rPr lang="en-IN" sz="6600" b="1" dirty="0"/>
              <a:t>Content</a:t>
            </a:r>
          </a:p>
        </p:txBody>
      </p:sp>
      <p:sp>
        <p:nvSpPr>
          <p:cNvPr id="3" name="Content Placeholder 2">
            <a:extLst>
              <a:ext uri="{FF2B5EF4-FFF2-40B4-BE49-F238E27FC236}">
                <a16:creationId xmlns:a16="http://schemas.microsoft.com/office/drawing/2014/main" id="{A2876D4C-18E2-6684-4E65-20124A5085C1}"/>
              </a:ext>
            </a:extLst>
          </p:cNvPr>
          <p:cNvSpPr>
            <a:spLocks noGrp="1"/>
          </p:cNvSpPr>
          <p:nvPr>
            <p:ph idx="1"/>
          </p:nvPr>
        </p:nvSpPr>
        <p:spPr>
          <a:xfrm>
            <a:off x="1101213" y="1782950"/>
            <a:ext cx="10590317" cy="4167794"/>
          </a:xfrm>
        </p:spPr>
        <p:txBody>
          <a:bodyPr>
            <a:normAutofit/>
          </a:bodyPr>
          <a:lstStyle/>
          <a:p>
            <a:pPr marL="36900" indent="0">
              <a:buNone/>
            </a:pPr>
            <a:r>
              <a:rPr lang="en-IN" sz="2400" dirty="0">
                <a:solidFill>
                  <a:schemeClr val="tx1"/>
                </a:solidFill>
                <a:effectLst/>
              </a:rPr>
              <a:t>1.</a:t>
            </a:r>
            <a:r>
              <a:rPr lang="en-IN" sz="2400" dirty="0">
                <a:solidFill>
                  <a:schemeClr val="tx1"/>
                </a:solidFill>
                <a:effectLst>
                  <a:glow rad="63500">
                    <a:schemeClr val="accent5">
                      <a:satMod val="175000"/>
                      <a:alpha val="40000"/>
                    </a:schemeClr>
                  </a:glow>
                </a:effectLst>
              </a:rPr>
              <a:t>  </a:t>
            </a:r>
            <a:r>
              <a:rPr lang="en-IN" sz="2400" dirty="0">
                <a:solidFill>
                  <a:schemeClr val="tx1"/>
                </a:solidFill>
                <a:effectLst/>
              </a:rPr>
              <a:t>Company Overview</a:t>
            </a:r>
            <a:br>
              <a:rPr lang="en-IN" sz="2400" dirty="0">
                <a:solidFill>
                  <a:schemeClr val="tx1"/>
                </a:solidFill>
                <a:effectLst>
                  <a:glow rad="63500">
                    <a:schemeClr val="accent5">
                      <a:satMod val="175000"/>
                      <a:alpha val="40000"/>
                    </a:schemeClr>
                  </a:glow>
                </a:effectLst>
              </a:rPr>
            </a:br>
            <a:br>
              <a:rPr lang="en-IN" sz="2400" dirty="0">
                <a:solidFill>
                  <a:schemeClr val="tx1"/>
                </a:solidFill>
              </a:rPr>
            </a:br>
            <a:r>
              <a:rPr lang="en-IN" sz="2400" dirty="0">
                <a:solidFill>
                  <a:schemeClr val="tx1"/>
                </a:solidFill>
                <a:effectLst/>
              </a:rPr>
              <a:t>2.  Problem</a:t>
            </a:r>
            <a:r>
              <a:rPr lang="en-IN" sz="2400" dirty="0">
                <a:solidFill>
                  <a:schemeClr val="tx1"/>
                </a:solidFill>
                <a:effectLst>
                  <a:glow rad="63500">
                    <a:schemeClr val="accent5">
                      <a:satMod val="175000"/>
                      <a:alpha val="40000"/>
                    </a:schemeClr>
                  </a:glow>
                </a:effectLst>
              </a:rPr>
              <a:t> </a:t>
            </a:r>
            <a:r>
              <a:rPr lang="en-IN" sz="2400" dirty="0">
                <a:solidFill>
                  <a:schemeClr val="tx1"/>
                </a:solidFill>
                <a:effectLst/>
              </a:rPr>
              <a:t>statement</a:t>
            </a:r>
            <a:r>
              <a:rPr lang="en-IN" sz="2400" dirty="0">
                <a:solidFill>
                  <a:schemeClr val="tx1"/>
                </a:solidFill>
                <a:effectLst>
                  <a:glow rad="63500">
                    <a:schemeClr val="accent5">
                      <a:satMod val="175000"/>
                      <a:alpha val="40000"/>
                    </a:schemeClr>
                  </a:glow>
                </a:effectLst>
              </a:rPr>
              <a:t> </a:t>
            </a:r>
            <a:br>
              <a:rPr lang="en-IN" sz="2400" dirty="0">
                <a:solidFill>
                  <a:schemeClr val="tx1"/>
                </a:solidFill>
                <a:effectLst/>
              </a:rPr>
            </a:br>
            <a:br>
              <a:rPr lang="en-IN" sz="2400" dirty="0">
                <a:solidFill>
                  <a:schemeClr val="tx1"/>
                </a:solidFill>
                <a:effectLst/>
              </a:rPr>
            </a:br>
            <a:r>
              <a:rPr lang="en-IN" sz="2400" dirty="0">
                <a:solidFill>
                  <a:schemeClr val="tx1"/>
                </a:solidFill>
                <a:effectLst/>
              </a:rPr>
              <a:t>3.</a:t>
            </a:r>
            <a:r>
              <a:rPr lang="en-IN" sz="2400" dirty="0">
                <a:solidFill>
                  <a:schemeClr val="tx1"/>
                </a:solidFill>
                <a:effectLst>
                  <a:glow rad="63500">
                    <a:schemeClr val="accent5">
                      <a:satMod val="175000"/>
                      <a:alpha val="40000"/>
                    </a:schemeClr>
                  </a:glow>
                </a:effectLst>
              </a:rPr>
              <a:t> </a:t>
            </a:r>
            <a:r>
              <a:rPr lang="en-IN" sz="2400" dirty="0">
                <a:solidFill>
                  <a:schemeClr val="tx1"/>
                </a:solidFill>
                <a:effectLst/>
              </a:rPr>
              <a:t>Ad-hoc requests , Query, output and insights</a:t>
            </a:r>
            <a:br>
              <a:rPr lang="en-IN" sz="2400" dirty="0">
                <a:solidFill>
                  <a:schemeClr val="tx1"/>
                </a:solidFill>
                <a:effectLst/>
              </a:rPr>
            </a:br>
            <a:br>
              <a:rPr lang="en-IN" sz="2400" dirty="0">
                <a:solidFill>
                  <a:schemeClr val="tx1"/>
                </a:solidFill>
                <a:effectLst/>
              </a:rPr>
            </a:br>
            <a:r>
              <a:rPr lang="en-IN" sz="2400" dirty="0">
                <a:solidFill>
                  <a:schemeClr val="tx1"/>
                </a:solidFill>
                <a:effectLst/>
              </a:rPr>
              <a:t>4.</a:t>
            </a:r>
            <a:r>
              <a:rPr lang="en-IN" b="1" dirty="0">
                <a:solidFill>
                  <a:schemeClr val="tx1"/>
                </a:solidFill>
              </a:rPr>
              <a:t>  </a:t>
            </a:r>
            <a:r>
              <a:rPr lang="en-IN" sz="2400" dirty="0">
                <a:solidFill>
                  <a:schemeClr val="tx1"/>
                </a:solidFill>
                <a:effectLst/>
              </a:rPr>
              <a:t>Recommendations</a:t>
            </a:r>
          </a:p>
        </p:txBody>
      </p:sp>
      <p:pic>
        <p:nvPicPr>
          <p:cNvPr id="27" name="Picture 26">
            <a:extLst>
              <a:ext uri="{FF2B5EF4-FFF2-40B4-BE49-F238E27FC236}">
                <a16:creationId xmlns:a16="http://schemas.microsoft.com/office/drawing/2014/main" id="{9629002F-0EAD-F58C-B621-B043F76563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98" y="82562"/>
            <a:ext cx="782014" cy="765262"/>
          </a:xfrm>
          <a:prstGeom prst="rect">
            <a:avLst/>
          </a:prstGeom>
        </p:spPr>
      </p:pic>
    </p:spTree>
    <p:extLst>
      <p:ext uri="{BB962C8B-B14F-4D97-AF65-F5344CB8AC3E}">
        <p14:creationId xmlns:p14="http://schemas.microsoft.com/office/powerpoint/2010/main" val="1301630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4ABE3F30-9E4C-5C6E-6222-EB91B7816DCE}"/>
              </a:ext>
            </a:extLst>
          </p:cNvPr>
          <p:cNvGrpSpPr/>
          <p:nvPr/>
        </p:nvGrpSpPr>
        <p:grpSpPr>
          <a:xfrm>
            <a:off x="943897" y="750224"/>
            <a:ext cx="10758410" cy="3074089"/>
            <a:chOff x="1444036" y="750224"/>
            <a:chExt cx="10258271" cy="3074089"/>
          </a:xfrm>
        </p:grpSpPr>
        <p:pic>
          <p:nvPicPr>
            <p:cNvPr id="5" name="Picture 4">
              <a:extLst>
                <a:ext uri="{FF2B5EF4-FFF2-40B4-BE49-F238E27FC236}">
                  <a16:creationId xmlns:a16="http://schemas.microsoft.com/office/drawing/2014/main" id="{DEF2103A-92F4-54D5-E353-579CFE727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4036" y="1471141"/>
              <a:ext cx="2716134" cy="1771046"/>
            </a:xfrm>
            <a:prstGeom prst="rect">
              <a:avLst/>
            </a:prstGeom>
          </p:spPr>
        </p:pic>
        <p:pic>
          <p:nvPicPr>
            <p:cNvPr id="7" name="Picture 6">
              <a:extLst>
                <a:ext uri="{FF2B5EF4-FFF2-40B4-BE49-F238E27FC236}">
                  <a16:creationId xmlns:a16="http://schemas.microsoft.com/office/drawing/2014/main" id="{126A4545-9996-C03E-C5D3-A5CFA7175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60" y="750224"/>
              <a:ext cx="5469147" cy="3074089"/>
            </a:xfrm>
            <a:prstGeom prst="rect">
              <a:avLst/>
            </a:prstGeom>
          </p:spPr>
        </p:pic>
      </p:grpSp>
      <p:grpSp>
        <p:nvGrpSpPr>
          <p:cNvPr id="20" name="Group 19">
            <a:extLst>
              <a:ext uri="{FF2B5EF4-FFF2-40B4-BE49-F238E27FC236}">
                <a16:creationId xmlns:a16="http://schemas.microsoft.com/office/drawing/2014/main" id="{558CCEFA-DA50-6AE9-6B2E-4DB3E77D8DE9}"/>
              </a:ext>
            </a:extLst>
          </p:cNvPr>
          <p:cNvGrpSpPr/>
          <p:nvPr/>
        </p:nvGrpSpPr>
        <p:grpSpPr>
          <a:xfrm>
            <a:off x="445884" y="5327034"/>
            <a:ext cx="11449570" cy="1077218"/>
            <a:chOff x="445884" y="5327034"/>
            <a:chExt cx="11449570" cy="1077218"/>
          </a:xfrm>
        </p:grpSpPr>
        <p:sp>
          <p:nvSpPr>
            <p:cNvPr id="14" name="TextBox 13">
              <a:extLst>
                <a:ext uri="{FF2B5EF4-FFF2-40B4-BE49-F238E27FC236}">
                  <a16:creationId xmlns:a16="http://schemas.microsoft.com/office/drawing/2014/main" id="{71FDE68C-6177-F4F9-B747-71C6E81DE51A}"/>
                </a:ext>
              </a:extLst>
            </p:cNvPr>
            <p:cNvSpPr txBox="1"/>
            <p:nvPr/>
          </p:nvSpPr>
          <p:spPr>
            <a:xfrm>
              <a:off x="2428568" y="5327034"/>
              <a:ext cx="9466886" cy="1077218"/>
            </a:xfrm>
            <a:prstGeom prst="rect">
              <a:avLst/>
            </a:prstGeom>
            <a:noFill/>
          </p:spPr>
          <p:txBody>
            <a:bodyPr wrap="square" rtlCol="0">
              <a:spAutoFit/>
            </a:bodyPr>
            <a:lstStyle/>
            <a:p>
              <a:r>
                <a:rPr lang="en-CA" sz="1600" dirty="0">
                  <a:latin typeface="Tenorite" panose="00000500000000000000" pitchFamily="2" charset="0"/>
                </a:rPr>
                <a:t>For fiscal year </a:t>
              </a:r>
              <a:r>
                <a:rPr lang="en-CA" sz="1600" b="1" dirty="0">
                  <a:latin typeface="Tenorite" panose="00000500000000000000" pitchFamily="2" charset="0"/>
                </a:rPr>
                <a:t>2020</a:t>
              </a:r>
              <a:r>
                <a:rPr lang="en-CA" sz="1600" dirty="0">
                  <a:latin typeface="Tenorite" panose="00000500000000000000" pitchFamily="2" charset="0"/>
                </a:rPr>
                <a:t>, </a:t>
              </a:r>
              <a:r>
                <a:rPr lang="en-CA" sz="1600" b="1" dirty="0">
                  <a:latin typeface="Tenorite" panose="00000500000000000000" pitchFamily="2" charset="0"/>
                </a:rPr>
                <a:t>Q3</a:t>
              </a:r>
              <a:r>
                <a:rPr lang="en-CA" sz="1600" dirty="0">
                  <a:latin typeface="Tenorite" panose="00000500000000000000" pitchFamily="2" charset="0"/>
                </a:rPr>
                <a:t> was with the </a:t>
              </a:r>
              <a:r>
                <a:rPr lang="en-CA" sz="1600" b="1" dirty="0">
                  <a:latin typeface="Tenorite" panose="00000500000000000000" pitchFamily="2" charset="0"/>
                </a:rPr>
                <a:t>least products sold</a:t>
              </a:r>
              <a:r>
                <a:rPr lang="en-CA" sz="1600" dirty="0">
                  <a:latin typeface="Tenorite" panose="00000500000000000000" pitchFamily="2" charset="0"/>
                </a:rPr>
                <a:t>. In </a:t>
              </a:r>
              <a:r>
                <a:rPr lang="en-CA" sz="1600" b="1" dirty="0">
                  <a:latin typeface="Tenorite" panose="00000500000000000000" pitchFamily="2" charset="0"/>
                </a:rPr>
                <a:t>summer</a:t>
              </a:r>
              <a:r>
                <a:rPr lang="en-CA" sz="1600" dirty="0">
                  <a:latin typeface="Tenorite" panose="00000500000000000000" pitchFamily="2" charset="0"/>
                </a:rPr>
                <a:t> the computer hardware </a:t>
              </a:r>
              <a:r>
                <a:rPr lang="en-CA" sz="1600" b="1" dirty="0">
                  <a:latin typeface="Tenorite" panose="00000500000000000000" pitchFamily="2" charset="0"/>
                </a:rPr>
                <a:t>demand decreases </a:t>
              </a:r>
              <a:r>
                <a:rPr lang="en-CA" sz="1600" dirty="0">
                  <a:latin typeface="Tenorite" panose="00000500000000000000" pitchFamily="2" charset="0"/>
                </a:rPr>
                <a:t>and AtliQ Hardware can come up with some outdoor products like waterproof speakers to hike up the sales.  </a:t>
              </a:r>
            </a:p>
            <a:p>
              <a:r>
                <a:rPr lang="en-US" sz="1600" dirty="0"/>
                <a:t>.</a:t>
              </a:r>
              <a:endParaRPr lang="en-IN" sz="1600" dirty="0"/>
            </a:p>
          </p:txBody>
        </p:sp>
        <p:sp>
          <p:nvSpPr>
            <p:cNvPr id="15" name="TextBox 14">
              <a:extLst>
                <a:ext uri="{FF2B5EF4-FFF2-40B4-BE49-F238E27FC236}">
                  <a16:creationId xmlns:a16="http://schemas.microsoft.com/office/drawing/2014/main" id="{A770C620-7CEE-6263-75CD-02608E842E5C}"/>
                </a:ext>
              </a:extLst>
            </p:cNvPr>
            <p:cNvSpPr txBox="1"/>
            <p:nvPr/>
          </p:nvSpPr>
          <p:spPr>
            <a:xfrm>
              <a:off x="445884" y="5554023"/>
              <a:ext cx="1426516" cy="461665"/>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sp>
        <p:nvSpPr>
          <p:cNvPr id="22" name="TextBox 21">
            <a:extLst>
              <a:ext uri="{FF2B5EF4-FFF2-40B4-BE49-F238E27FC236}">
                <a16:creationId xmlns:a16="http://schemas.microsoft.com/office/drawing/2014/main" id="{1EC44CCB-D5A0-68DA-7EF4-607237AEB2F1}"/>
              </a:ext>
            </a:extLst>
          </p:cNvPr>
          <p:cNvSpPr txBox="1"/>
          <p:nvPr/>
        </p:nvSpPr>
        <p:spPr>
          <a:xfrm>
            <a:off x="314632" y="283904"/>
            <a:ext cx="1828800"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dirty="0"/>
              <a:t> </a:t>
            </a:r>
          </a:p>
        </p:txBody>
      </p:sp>
    </p:spTree>
    <p:extLst>
      <p:ext uri="{BB962C8B-B14F-4D97-AF65-F5344CB8AC3E}">
        <p14:creationId xmlns:p14="http://schemas.microsoft.com/office/powerpoint/2010/main" val="129814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BFF6F5-3819-39F4-2999-373637637C81}"/>
              </a:ext>
            </a:extLst>
          </p:cNvPr>
          <p:cNvSpPr>
            <a:spLocks noGrp="1"/>
          </p:cNvSpPr>
          <p:nvPr>
            <p:ph idx="1"/>
          </p:nvPr>
        </p:nvSpPr>
        <p:spPr>
          <a:xfrm>
            <a:off x="1838238" y="422532"/>
            <a:ext cx="10222698" cy="878421"/>
          </a:xfrm>
        </p:spPr>
        <p:txBody>
          <a:bodyPr>
            <a:normAutofit/>
          </a:bodyPr>
          <a:lstStyle/>
          <a:p>
            <a:pPr marL="36900" indent="0">
              <a:buNone/>
            </a:pPr>
            <a:r>
              <a:rPr lang="en-US" sz="1800" dirty="0"/>
              <a:t>Which channel helped to bring more gross sales in the fiscal year 2021 and the percentage of contribution? The final output contains these fields, channel, gross_sales_mln, percentage.</a:t>
            </a:r>
            <a:endParaRPr lang="en-IN" sz="1800" dirty="0"/>
          </a:p>
        </p:txBody>
      </p:sp>
      <p:grpSp>
        <p:nvGrpSpPr>
          <p:cNvPr id="13" name="Group 12">
            <a:extLst>
              <a:ext uri="{FF2B5EF4-FFF2-40B4-BE49-F238E27FC236}">
                <a16:creationId xmlns:a16="http://schemas.microsoft.com/office/drawing/2014/main" id="{854D489D-C922-170B-8C72-59120E87799B}"/>
              </a:ext>
            </a:extLst>
          </p:cNvPr>
          <p:cNvGrpSpPr/>
          <p:nvPr/>
        </p:nvGrpSpPr>
        <p:grpSpPr>
          <a:xfrm>
            <a:off x="176982" y="2306395"/>
            <a:ext cx="12031549" cy="4377869"/>
            <a:chOff x="651108" y="2306395"/>
            <a:chExt cx="11557422" cy="4377869"/>
          </a:xfrm>
        </p:grpSpPr>
        <p:sp>
          <p:nvSpPr>
            <p:cNvPr id="4" name="Content Placeholder 2">
              <a:extLst>
                <a:ext uri="{FF2B5EF4-FFF2-40B4-BE49-F238E27FC236}">
                  <a16:creationId xmlns:a16="http://schemas.microsoft.com/office/drawing/2014/main" id="{5578667E-6540-58D5-3033-BFB398AD6070}"/>
                </a:ext>
              </a:extLst>
            </p:cNvPr>
            <p:cNvSpPr txBox="1">
              <a:spLocks/>
            </p:cNvSpPr>
            <p:nvPr/>
          </p:nvSpPr>
          <p:spPr>
            <a:xfrm>
              <a:off x="2246900" y="2426072"/>
              <a:ext cx="9961630" cy="425819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solidFill>
                    <a:srgbClr val="92D050"/>
                  </a:solidFill>
                </a:rPr>
                <a:t>with</a:t>
              </a:r>
              <a:r>
                <a:rPr lang="en-US" sz="1600" dirty="0"/>
                <a:t> cte1 </a:t>
              </a:r>
              <a:r>
                <a:rPr lang="en-US" sz="1600" dirty="0">
                  <a:solidFill>
                    <a:srgbClr val="92D050"/>
                  </a:solidFill>
                </a:rPr>
                <a:t>as</a:t>
              </a:r>
              <a:r>
                <a:rPr lang="en-US" sz="1600" dirty="0"/>
                <a:t> (</a:t>
              </a:r>
              <a:br>
                <a:rPr lang="en-US" sz="1600" dirty="0"/>
              </a:br>
              <a:r>
                <a:rPr lang="en-US" sz="1600" dirty="0"/>
                <a:t>     </a:t>
              </a:r>
              <a:r>
                <a:rPr lang="en-US" sz="1600" dirty="0">
                  <a:solidFill>
                    <a:srgbClr val="92D050"/>
                  </a:solidFill>
                </a:rPr>
                <a:t>select</a:t>
              </a:r>
              <a:br>
                <a:rPr lang="en-US" sz="1600" dirty="0">
                  <a:solidFill>
                    <a:srgbClr val="92D050"/>
                  </a:solidFill>
                </a:rPr>
              </a:br>
              <a:r>
                <a:rPr lang="en-US" sz="1600" dirty="0">
                  <a:solidFill>
                    <a:srgbClr val="92D050"/>
                  </a:solidFill>
                </a:rPr>
                <a:t>               </a:t>
              </a:r>
              <a:r>
                <a:rPr lang="en-US" sz="1600" dirty="0"/>
                <a:t>c.channel,</a:t>
              </a:r>
              <a:br>
                <a:rPr lang="en-US" sz="1600" dirty="0"/>
              </a:br>
              <a:r>
                <a:rPr lang="en-US" sz="1600" dirty="0"/>
                <a:t>               </a:t>
              </a:r>
              <a:r>
                <a:rPr lang="en-US" sz="1600" dirty="0">
                  <a:solidFill>
                    <a:srgbClr val="92D050"/>
                  </a:solidFill>
                </a:rPr>
                <a:t>round</a:t>
              </a:r>
              <a:r>
                <a:rPr lang="en-US" sz="1600" dirty="0"/>
                <a:t>(</a:t>
              </a:r>
              <a:r>
                <a:rPr lang="en-US" sz="1600" dirty="0">
                  <a:solidFill>
                    <a:srgbClr val="92D050"/>
                  </a:solidFill>
                </a:rPr>
                <a:t>sum</a:t>
              </a:r>
              <a:r>
                <a:rPr lang="en-US" sz="1600" dirty="0"/>
                <a:t>((s.sold_quantity*g.gross_price)/1000000),2) </a:t>
              </a:r>
              <a:r>
                <a:rPr lang="en-US" sz="1600" dirty="0">
                  <a:solidFill>
                    <a:srgbClr val="92D050"/>
                  </a:solidFill>
                </a:rPr>
                <a:t>as </a:t>
              </a:r>
              <a:r>
                <a:rPr lang="en-US" sz="1600" dirty="0"/>
                <a:t>gross_sales_mln</a:t>
              </a:r>
              <a:br>
                <a:rPr lang="en-US" sz="1600" dirty="0"/>
              </a:br>
              <a:r>
                <a:rPr lang="en-US" sz="1600" dirty="0"/>
                <a:t>               </a:t>
              </a:r>
              <a:r>
                <a:rPr lang="en-US" sz="1600" dirty="0">
                  <a:solidFill>
                    <a:srgbClr val="92D050"/>
                  </a:solidFill>
                </a:rPr>
                <a:t>from</a:t>
              </a:r>
              <a:r>
                <a:rPr lang="en-US" sz="1600" dirty="0"/>
                <a:t> dim_customer c</a:t>
              </a:r>
              <a:br>
                <a:rPr lang="en-US" sz="1600" dirty="0"/>
              </a:br>
              <a:r>
                <a:rPr lang="en-US" sz="1600" dirty="0"/>
                <a:t> </a:t>
              </a:r>
              <a:r>
                <a:rPr lang="en-US" sz="1600" dirty="0">
                  <a:solidFill>
                    <a:srgbClr val="92D050"/>
                  </a:solidFill>
                </a:rPr>
                <a:t>join</a:t>
              </a:r>
              <a:r>
                <a:rPr lang="en-US" sz="1600" dirty="0"/>
                <a:t> fact_sales_monthly s</a:t>
              </a:r>
              <a:br>
                <a:rPr lang="en-US" sz="1600" dirty="0"/>
              </a:br>
              <a:r>
                <a:rPr lang="en-US" sz="1600" dirty="0"/>
                <a:t>               </a:t>
              </a:r>
              <a:r>
                <a:rPr lang="en-US" sz="1600" dirty="0">
                  <a:solidFill>
                    <a:srgbClr val="92D050"/>
                  </a:solidFill>
                </a:rPr>
                <a:t>on</a:t>
              </a:r>
              <a:r>
                <a:rPr lang="en-US" sz="1600" dirty="0"/>
                <a:t> c.customer_code = s.customer_code</a:t>
              </a:r>
              <a:br>
                <a:rPr lang="en-US" sz="1600" dirty="0"/>
              </a:br>
              <a:r>
                <a:rPr lang="en-US" sz="1600" dirty="0">
                  <a:solidFill>
                    <a:srgbClr val="92D050"/>
                  </a:solidFill>
                </a:rPr>
                <a:t>join</a:t>
              </a:r>
              <a:r>
                <a:rPr lang="en-US" sz="1600" dirty="0"/>
                <a:t> fact_gross_price g</a:t>
              </a:r>
              <a:br>
                <a:rPr lang="en-US" sz="1600" dirty="0"/>
              </a:br>
              <a:r>
                <a:rPr lang="en-US" sz="1600" dirty="0"/>
                <a:t>               </a:t>
              </a:r>
              <a:r>
                <a:rPr lang="en-US" sz="1600" dirty="0">
                  <a:solidFill>
                    <a:srgbClr val="92D050"/>
                  </a:solidFill>
                </a:rPr>
                <a:t>on</a:t>
              </a:r>
              <a:r>
                <a:rPr lang="en-US" sz="1600" dirty="0"/>
                <a:t> s.product_code = g.product_code</a:t>
              </a:r>
              <a:br>
                <a:rPr lang="en-US" sz="1600" dirty="0"/>
              </a:br>
              <a:r>
                <a:rPr lang="en-US" sz="1600" dirty="0">
                  <a:solidFill>
                    <a:srgbClr val="92D050"/>
                  </a:solidFill>
                </a:rPr>
                <a:t>where</a:t>
              </a:r>
              <a:r>
                <a:rPr lang="en-US" sz="1600" dirty="0"/>
                <a:t> s.fiscal_year = 2021</a:t>
              </a:r>
              <a:br>
                <a:rPr lang="en-US" sz="1600" dirty="0"/>
              </a:br>
              <a:r>
                <a:rPr lang="en-US" sz="1600" dirty="0">
                  <a:solidFill>
                    <a:srgbClr val="92D050"/>
                  </a:solidFill>
                </a:rPr>
                <a:t>group by </a:t>
              </a:r>
              <a:r>
                <a:rPr lang="en-US" sz="1600" dirty="0"/>
                <a:t>c.channel</a:t>
              </a:r>
              <a:br>
                <a:rPr lang="en-US" sz="1600" dirty="0"/>
              </a:br>
              <a:r>
                <a:rPr lang="en-US" sz="1600" dirty="0"/>
                <a:t>)</a:t>
              </a:r>
              <a:br>
                <a:rPr lang="en-US" sz="1600" dirty="0"/>
              </a:br>
              <a:r>
                <a:rPr lang="en-US" sz="1600" dirty="0">
                  <a:solidFill>
                    <a:srgbClr val="92D050"/>
                  </a:solidFill>
                </a:rPr>
                <a:t>select</a:t>
              </a:r>
              <a:r>
                <a:rPr lang="en-US" sz="1600" dirty="0"/>
                <a:t> </a:t>
              </a:r>
              <a:br>
                <a:rPr lang="en-US" sz="1600" dirty="0"/>
              </a:br>
              <a:r>
                <a:rPr lang="en-US" sz="1600" dirty="0"/>
                <a:t>               *,</a:t>
              </a:r>
              <a:br>
                <a:rPr lang="en-US" sz="1600" dirty="0"/>
              </a:br>
              <a:r>
                <a:rPr lang="en-US" sz="1600" dirty="0"/>
                <a:t>               </a:t>
              </a:r>
              <a:r>
                <a:rPr lang="en-US" sz="1600" dirty="0">
                  <a:solidFill>
                    <a:srgbClr val="92D050"/>
                  </a:solidFill>
                </a:rPr>
                <a:t>concat</a:t>
              </a:r>
              <a:r>
                <a:rPr lang="en-US" sz="1600" dirty="0"/>
                <a:t>(</a:t>
              </a:r>
              <a:r>
                <a:rPr lang="en-US" sz="1600" dirty="0">
                  <a:solidFill>
                    <a:srgbClr val="92D050"/>
                  </a:solidFill>
                </a:rPr>
                <a:t>round</a:t>
              </a:r>
              <a:r>
                <a:rPr lang="en-US" sz="1600" dirty="0"/>
                <a:t>(gross_sales_mln*100/ (select sum(gross_sales_mln) from cte1),2)," %") </a:t>
              </a:r>
              <a:r>
                <a:rPr lang="en-US" sz="1600" dirty="0">
                  <a:solidFill>
                    <a:srgbClr val="92D050"/>
                  </a:solidFill>
                </a:rPr>
                <a:t>as</a:t>
              </a:r>
              <a:r>
                <a:rPr lang="en-US" sz="1600" dirty="0"/>
                <a:t> pct_contribution</a:t>
              </a:r>
              <a:br>
                <a:rPr lang="en-US" sz="1600" dirty="0"/>
              </a:br>
              <a:r>
                <a:rPr lang="en-US" sz="1600" dirty="0">
                  <a:solidFill>
                    <a:srgbClr val="92D050"/>
                  </a:solidFill>
                </a:rPr>
                <a:t>from</a:t>
              </a:r>
              <a:r>
                <a:rPr lang="en-US" sz="1600" dirty="0"/>
                <a:t> cte1</a:t>
              </a:r>
              <a:br>
                <a:rPr lang="en-US" sz="1600" dirty="0"/>
              </a:br>
              <a:r>
                <a:rPr lang="en-US" sz="1600" dirty="0">
                  <a:solidFill>
                    <a:srgbClr val="92D050"/>
                  </a:solidFill>
                </a:rPr>
                <a:t>order by</a:t>
              </a:r>
              <a:r>
                <a:rPr lang="en-US" sz="1600" dirty="0"/>
                <a:t> pct_contribution </a:t>
              </a:r>
              <a:r>
                <a:rPr lang="en-US" sz="1600" dirty="0">
                  <a:solidFill>
                    <a:srgbClr val="92D050"/>
                  </a:solidFill>
                </a:rPr>
                <a:t>desc</a:t>
              </a:r>
              <a:r>
                <a:rPr lang="en-US" sz="1600" dirty="0"/>
                <a:t>;</a:t>
              </a:r>
              <a:endParaRPr lang="en-IN" sz="1600" dirty="0"/>
            </a:p>
          </p:txBody>
        </p:sp>
        <p:sp>
          <p:nvSpPr>
            <p:cNvPr id="11" name="TextBox 10">
              <a:extLst>
                <a:ext uri="{FF2B5EF4-FFF2-40B4-BE49-F238E27FC236}">
                  <a16:creationId xmlns:a16="http://schemas.microsoft.com/office/drawing/2014/main" id="{5F3244D1-3149-D12D-031B-8176E503D1FC}"/>
                </a:ext>
              </a:extLst>
            </p:cNvPr>
            <p:cNvSpPr txBox="1"/>
            <p:nvPr/>
          </p:nvSpPr>
          <p:spPr>
            <a:xfrm>
              <a:off x="651108" y="2306395"/>
              <a:ext cx="1285847"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F06468AE-B02C-23BF-F4E5-8E4827C8E6E0}"/>
              </a:ext>
            </a:extLst>
          </p:cNvPr>
          <p:cNvSpPr txBox="1"/>
          <p:nvPr/>
        </p:nvSpPr>
        <p:spPr>
          <a:xfrm>
            <a:off x="-86032" y="422532"/>
            <a:ext cx="2101645"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9.</a:t>
            </a:r>
            <a:endParaRPr lang="en-IN" sz="2400" dirty="0"/>
          </a:p>
        </p:txBody>
      </p:sp>
    </p:spTree>
    <p:extLst>
      <p:ext uri="{BB962C8B-B14F-4D97-AF65-F5344CB8AC3E}">
        <p14:creationId xmlns:p14="http://schemas.microsoft.com/office/powerpoint/2010/main" val="1683672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BFD5A24-6F17-0255-2640-4A414E7874F5}"/>
              </a:ext>
            </a:extLst>
          </p:cNvPr>
          <p:cNvGrpSpPr/>
          <p:nvPr/>
        </p:nvGrpSpPr>
        <p:grpSpPr>
          <a:xfrm>
            <a:off x="717845" y="607321"/>
            <a:ext cx="10903682" cy="3310224"/>
            <a:chOff x="717845" y="607321"/>
            <a:chExt cx="10903682" cy="3310224"/>
          </a:xfrm>
        </p:grpSpPr>
        <p:pic>
          <p:nvPicPr>
            <p:cNvPr id="5" name="Picture 4">
              <a:extLst>
                <a:ext uri="{FF2B5EF4-FFF2-40B4-BE49-F238E27FC236}">
                  <a16:creationId xmlns:a16="http://schemas.microsoft.com/office/drawing/2014/main" id="{6F9F4F9F-DB81-2164-1BA6-AA689BCC9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994" y="1848537"/>
              <a:ext cx="3957231" cy="1160100"/>
            </a:xfrm>
            <a:prstGeom prst="rect">
              <a:avLst/>
            </a:prstGeom>
          </p:spPr>
        </p:pic>
        <p:pic>
          <p:nvPicPr>
            <p:cNvPr id="7" name="Picture 6">
              <a:extLst>
                <a:ext uri="{FF2B5EF4-FFF2-40B4-BE49-F238E27FC236}">
                  <a16:creationId xmlns:a16="http://schemas.microsoft.com/office/drawing/2014/main" id="{95B7751B-E79A-A3DE-9FEA-14ADE3B4B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082" y="939629"/>
              <a:ext cx="5162445" cy="2977916"/>
            </a:xfrm>
            <a:prstGeom prst="rect">
              <a:avLst/>
            </a:prstGeom>
          </p:spPr>
        </p:pic>
        <p:sp>
          <p:nvSpPr>
            <p:cNvPr id="10" name="TextBox 9">
              <a:extLst>
                <a:ext uri="{FF2B5EF4-FFF2-40B4-BE49-F238E27FC236}">
                  <a16:creationId xmlns:a16="http://schemas.microsoft.com/office/drawing/2014/main" id="{43F29FB1-82D7-2BEF-6580-0CAC0F5F952D}"/>
                </a:ext>
              </a:extLst>
            </p:cNvPr>
            <p:cNvSpPr txBox="1"/>
            <p:nvPr/>
          </p:nvSpPr>
          <p:spPr>
            <a:xfrm>
              <a:off x="717845" y="607321"/>
              <a:ext cx="1530544" cy="584775"/>
            </a:xfrm>
            <a:prstGeom prst="rect">
              <a:avLst/>
            </a:prstGeom>
            <a:noFill/>
          </p:spPr>
          <p:txBody>
            <a:bodyPr wrap="square" rtlCol="0">
              <a:spAutoFit/>
            </a:bodyPr>
            <a:lstStyle/>
            <a:p>
              <a:r>
                <a:rPr lang="en-IN" sz="3200" dirty="0">
                  <a:effectLst>
                    <a:outerShdw blurRad="50800" dist="38100" dir="13500000" algn="br" rotWithShape="0">
                      <a:prstClr val="black">
                        <a:alpha val="40000"/>
                      </a:prstClr>
                    </a:outerShdw>
                  </a:effectLst>
                </a:rPr>
                <a:t>Output</a:t>
              </a:r>
              <a:endParaRPr lang="en-IN" dirty="0"/>
            </a:p>
          </p:txBody>
        </p:sp>
      </p:grpSp>
      <p:grpSp>
        <p:nvGrpSpPr>
          <p:cNvPr id="20" name="Group 19">
            <a:extLst>
              <a:ext uri="{FF2B5EF4-FFF2-40B4-BE49-F238E27FC236}">
                <a16:creationId xmlns:a16="http://schemas.microsoft.com/office/drawing/2014/main" id="{6B9C73ED-8735-5582-DED6-7B3E716D866A}"/>
              </a:ext>
            </a:extLst>
          </p:cNvPr>
          <p:cNvGrpSpPr/>
          <p:nvPr/>
        </p:nvGrpSpPr>
        <p:grpSpPr>
          <a:xfrm>
            <a:off x="717845" y="4959397"/>
            <a:ext cx="11264599" cy="1200329"/>
            <a:chOff x="550697" y="5480507"/>
            <a:chExt cx="11264599" cy="1200329"/>
          </a:xfrm>
        </p:grpSpPr>
        <p:sp>
          <p:nvSpPr>
            <p:cNvPr id="14" name="TextBox 13">
              <a:extLst>
                <a:ext uri="{FF2B5EF4-FFF2-40B4-BE49-F238E27FC236}">
                  <a16:creationId xmlns:a16="http://schemas.microsoft.com/office/drawing/2014/main" id="{D5F1A2F3-BC20-B187-6787-E938FA1B18AE}"/>
                </a:ext>
              </a:extLst>
            </p:cNvPr>
            <p:cNvSpPr txBox="1"/>
            <p:nvPr/>
          </p:nvSpPr>
          <p:spPr>
            <a:xfrm>
              <a:off x="2674375" y="5480507"/>
              <a:ext cx="9140921" cy="1200329"/>
            </a:xfrm>
            <a:prstGeom prst="rect">
              <a:avLst/>
            </a:prstGeom>
            <a:noFill/>
          </p:spPr>
          <p:txBody>
            <a:bodyPr wrap="square" rtlCol="0">
              <a:spAutoFit/>
            </a:bodyPr>
            <a:lstStyle/>
            <a:p>
              <a:r>
                <a:rPr lang="en-US" dirty="0"/>
                <a:t>1. The majority of AtliQ's sales come from retailers, accounting for a substantial 73.22% of the total gross sales.</a:t>
              </a:r>
              <a:br>
                <a:rPr lang="en-US" dirty="0"/>
              </a:br>
              <a:br>
                <a:rPr lang="en-US" dirty="0"/>
              </a:br>
              <a:r>
                <a:rPr lang="en-US" dirty="0"/>
                <a:t>2. Direct and distributor channel together contributes only 26.79% of the total sales.</a:t>
              </a:r>
              <a:endParaRPr lang="en-IN" dirty="0"/>
            </a:p>
          </p:txBody>
        </p:sp>
        <p:sp>
          <p:nvSpPr>
            <p:cNvPr id="15" name="TextBox 14">
              <a:extLst>
                <a:ext uri="{FF2B5EF4-FFF2-40B4-BE49-F238E27FC236}">
                  <a16:creationId xmlns:a16="http://schemas.microsoft.com/office/drawing/2014/main" id="{22170CA9-5AB3-F889-D9C4-2002C72E7436}"/>
                </a:ext>
              </a:extLst>
            </p:cNvPr>
            <p:cNvSpPr txBox="1"/>
            <p:nvPr/>
          </p:nvSpPr>
          <p:spPr>
            <a:xfrm>
              <a:off x="550697" y="5745978"/>
              <a:ext cx="1426516" cy="461665"/>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spTree>
    <p:extLst>
      <p:ext uri="{BB962C8B-B14F-4D97-AF65-F5344CB8AC3E}">
        <p14:creationId xmlns:p14="http://schemas.microsoft.com/office/powerpoint/2010/main" val="264354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DB6DA1-74A8-0DC7-F7B4-C5F0EB357CC7}"/>
              </a:ext>
            </a:extLst>
          </p:cNvPr>
          <p:cNvSpPr>
            <a:spLocks noGrp="1"/>
          </p:cNvSpPr>
          <p:nvPr>
            <p:ph idx="1"/>
          </p:nvPr>
        </p:nvSpPr>
        <p:spPr>
          <a:xfrm>
            <a:off x="1993686" y="452137"/>
            <a:ext cx="9977981" cy="727440"/>
          </a:xfrm>
        </p:spPr>
        <p:txBody>
          <a:bodyPr>
            <a:normAutofit/>
          </a:bodyPr>
          <a:lstStyle/>
          <a:p>
            <a:pPr marL="36900" indent="0">
              <a:buNone/>
            </a:pPr>
            <a:r>
              <a:rPr lang="en-US" sz="1800" dirty="0"/>
              <a:t>Get the Top 3 products in each division that have a high total_sold_quantity in the fiscal_year 2021? The final output contains these fields, division product_code product total_sold_quantity rank_order.</a:t>
            </a:r>
            <a:endParaRPr lang="en-IN" sz="1800" dirty="0"/>
          </a:p>
        </p:txBody>
      </p:sp>
      <p:grpSp>
        <p:nvGrpSpPr>
          <p:cNvPr id="13" name="Group 12">
            <a:extLst>
              <a:ext uri="{FF2B5EF4-FFF2-40B4-BE49-F238E27FC236}">
                <a16:creationId xmlns:a16="http://schemas.microsoft.com/office/drawing/2014/main" id="{1AC9E911-0EAE-AC16-B92F-77AAC98C690D}"/>
              </a:ext>
            </a:extLst>
          </p:cNvPr>
          <p:cNvGrpSpPr/>
          <p:nvPr/>
        </p:nvGrpSpPr>
        <p:grpSpPr>
          <a:xfrm>
            <a:off x="117986" y="1818968"/>
            <a:ext cx="11312013" cy="4827638"/>
            <a:chOff x="576417" y="2212848"/>
            <a:chExt cx="10853583" cy="4645152"/>
          </a:xfrm>
        </p:grpSpPr>
        <p:sp>
          <p:nvSpPr>
            <p:cNvPr id="4" name="Content Placeholder 2">
              <a:extLst>
                <a:ext uri="{FF2B5EF4-FFF2-40B4-BE49-F238E27FC236}">
                  <a16:creationId xmlns:a16="http://schemas.microsoft.com/office/drawing/2014/main" id="{D8C6A33D-F105-74AF-B4D3-A092BD96641F}"/>
                </a:ext>
              </a:extLst>
            </p:cNvPr>
            <p:cNvSpPr txBox="1">
              <a:spLocks/>
            </p:cNvSpPr>
            <p:nvPr/>
          </p:nvSpPr>
          <p:spPr>
            <a:xfrm>
              <a:off x="2444310" y="2212848"/>
              <a:ext cx="8985690" cy="4645152"/>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IN" sz="1800" dirty="0">
                  <a:solidFill>
                    <a:srgbClr val="92D050"/>
                  </a:solidFill>
                </a:rPr>
                <a:t>with </a:t>
              </a:r>
              <a:r>
                <a:rPr lang="en-IN" sz="1800" dirty="0"/>
                <a:t>cte1 </a:t>
              </a:r>
              <a:r>
                <a:rPr lang="en-IN" sz="1800" dirty="0">
                  <a:solidFill>
                    <a:srgbClr val="92D050"/>
                  </a:solidFill>
                </a:rPr>
                <a:t>as</a:t>
              </a:r>
              <a:r>
                <a:rPr lang="en-IN" sz="1800" dirty="0"/>
                <a:t>(</a:t>
              </a:r>
              <a:br>
                <a:rPr lang="en-IN" sz="1800" dirty="0"/>
              </a:br>
              <a:r>
                <a:rPr lang="en-IN" sz="1800" dirty="0"/>
                <a:t>    </a:t>
              </a:r>
              <a:r>
                <a:rPr lang="en-IN" sz="1800" dirty="0">
                  <a:solidFill>
                    <a:srgbClr val="92D050"/>
                  </a:solidFill>
                </a:rPr>
                <a:t>select </a:t>
              </a:r>
              <a:br>
                <a:rPr lang="en-IN" sz="1800" dirty="0"/>
              </a:br>
              <a:r>
                <a:rPr lang="en-IN" sz="1800" dirty="0"/>
                <a:t>             p.division,</a:t>
              </a:r>
              <a:br>
                <a:rPr lang="en-IN" sz="1800" dirty="0"/>
              </a:br>
              <a:r>
                <a:rPr lang="en-IN" sz="1800" dirty="0"/>
                <a:t>             s.product_code,</a:t>
              </a:r>
              <a:br>
                <a:rPr lang="en-IN" sz="1800" dirty="0"/>
              </a:br>
              <a:r>
                <a:rPr lang="en-IN" sz="1800" dirty="0"/>
                <a:t>             </a:t>
              </a:r>
              <a:r>
                <a:rPr lang="en-IN" sz="1800" dirty="0">
                  <a:solidFill>
                    <a:srgbClr val="92D050"/>
                  </a:solidFill>
                </a:rPr>
                <a:t>concat</a:t>
              </a:r>
              <a:r>
                <a:rPr lang="en-IN" sz="1800" dirty="0"/>
                <a:t>(p.product," (", p.variant,")") </a:t>
              </a:r>
              <a:r>
                <a:rPr lang="en-IN" sz="1800" dirty="0">
                  <a:solidFill>
                    <a:srgbClr val="92D050"/>
                  </a:solidFill>
                </a:rPr>
                <a:t>as</a:t>
              </a:r>
              <a:r>
                <a:rPr lang="en-IN" sz="1800" dirty="0"/>
                <a:t> product, </a:t>
              </a:r>
              <a:br>
                <a:rPr lang="en-IN" sz="1800" dirty="0"/>
              </a:br>
              <a:r>
                <a:rPr lang="en-IN" sz="1800" dirty="0"/>
                <a:t>             </a:t>
              </a:r>
              <a:r>
                <a:rPr lang="en-IN" sz="1800" dirty="0">
                  <a:solidFill>
                    <a:srgbClr val="92D050"/>
                  </a:solidFill>
                </a:rPr>
                <a:t>sum</a:t>
              </a:r>
              <a:r>
                <a:rPr lang="en-IN" sz="1800" dirty="0"/>
                <a:t>(s.sold_quantity) </a:t>
              </a:r>
              <a:r>
                <a:rPr lang="en-IN" sz="1800" dirty="0">
                  <a:solidFill>
                    <a:srgbClr val="92D050"/>
                  </a:solidFill>
                </a:rPr>
                <a:t>as</a:t>
              </a:r>
              <a:r>
                <a:rPr lang="en-IN" sz="1800" dirty="0"/>
                <a:t> total_sold_qty,</a:t>
              </a:r>
              <a:br>
                <a:rPr lang="en-IN" sz="1800" dirty="0"/>
              </a:br>
              <a:r>
                <a:rPr lang="en-IN" sz="1800" dirty="0"/>
                <a:t>             </a:t>
              </a:r>
              <a:r>
                <a:rPr lang="en-IN" sz="1800" dirty="0">
                  <a:solidFill>
                    <a:srgbClr val="92D050"/>
                  </a:solidFill>
                </a:rPr>
                <a:t>rank() over</a:t>
              </a:r>
              <a:r>
                <a:rPr lang="en-IN" sz="1800" dirty="0"/>
                <a:t>(</a:t>
              </a:r>
              <a:r>
                <a:rPr lang="en-IN" sz="1800" dirty="0">
                  <a:solidFill>
                    <a:srgbClr val="92D050"/>
                  </a:solidFill>
                </a:rPr>
                <a:t>partition by</a:t>
              </a:r>
              <a:r>
                <a:rPr lang="en-IN" sz="1800" dirty="0"/>
                <a:t> p.division </a:t>
              </a:r>
              <a:r>
                <a:rPr lang="en-IN" sz="1800" dirty="0">
                  <a:solidFill>
                    <a:srgbClr val="92D050"/>
                  </a:solidFill>
                </a:rPr>
                <a:t>order by </a:t>
              </a:r>
              <a:r>
                <a:rPr lang="en-IN" sz="1800" dirty="0"/>
                <a:t>sum(s.sold_quantity) </a:t>
              </a:r>
              <a:r>
                <a:rPr lang="en-IN" sz="1800" dirty="0">
                  <a:solidFill>
                    <a:srgbClr val="92D050"/>
                  </a:solidFill>
                </a:rPr>
                <a:t>desc</a:t>
              </a:r>
              <a:r>
                <a:rPr lang="en-IN" sz="1800" dirty="0"/>
                <a:t>) </a:t>
              </a:r>
              <a:r>
                <a:rPr lang="en-IN" sz="1800" dirty="0">
                  <a:solidFill>
                    <a:srgbClr val="92D050"/>
                  </a:solidFill>
                </a:rPr>
                <a:t>as</a:t>
              </a:r>
              <a:r>
                <a:rPr lang="en-IN" sz="1800" dirty="0"/>
                <a:t>  rank_order</a:t>
              </a:r>
              <a:br>
                <a:rPr lang="en-IN" sz="1800" dirty="0"/>
              </a:br>
              <a:r>
                <a:rPr lang="en-IN" sz="1800" dirty="0">
                  <a:solidFill>
                    <a:srgbClr val="92D050"/>
                  </a:solidFill>
                </a:rPr>
                <a:t>from </a:t>
              </a:r>
              <a:r>
                <a:rPr lang="en-IN" sz="1800" dirty="0"/>
                <a:t>dim_product p</a:t>
              </a:r>
              <a:br>
                <a:rPr lang="en-IN" sz="1800" dirty="0"/>
              </a:br>
              <a:r>
                <a:rPr lang="en-IN" sz="1800" dirty="0">
                  <a:solidFill>
                    <a:srgbClr val="92D050"/>
                  </a:solidFill>
                </a:rPr>
                <a:t>join</a:t>
              </a:r>
              <a:r>
                <a:rPr lang="en-IN" sz="1800" dirty="0"/>
                <a:t> fact_sales_monthly s </a:t>
              </a:r>
              <a:br>
                <a:rPr lang="en-IN" sz="1800" dirty="0"/>
              </a:br>
              <a:r>
                <a:rPr lang="en-IN" sz="1800" dirty="0"/>
                <a:t>             </a:t>
              </a:r>
              <a:r>
                <a:rPr lang="en-IN" sz="1800" dirty="0">
                  <a:solidFill>
                    <a:srgbClr val="92D050"/>
                  </a:solidFill>
                </a:rPr>
                <a:t>on</a:t>
              </a:r>
              <a:r>
                <a:rPr lang="en-IN" sz="1800" dirty="0"/>
                <a:t> p.product_code = s.product_code</a:t>
              </a:r>
              <a:br>
                <a:rPr lang="en-IN" sz="1800" dirty="0"/>
              </a:br>
              <a:r>
                <a:rPr lang="en-IN" sz="1800" dirty="0">
                  <a:solidFill>
                    <a:srgbClr val="92D050"/>
                  </a:solidFill>
                </a:rPr>
                <a:t>where</a:t>
              </a:r>
              <a:r>
                <a:rPr lang="en-IN" sz="1800" dirty="0"/>
                <a:t> fiscal_year = 2021</a:t>
              </a:r>
              <a:br>
                <a:rPr lang="en-IN" sz="1800" dirty="0"/>
              </a:br>
              <a:r>
                <a:rPr lang="en-IN" sz="1800" dirty="0">
                  <a:solidFill>
                    <a:srgbClr val="92D050"/>
                  </a:solidFill>
                </a:rPr>
                <a:t>group by </a:t>
              </a:r>
              <a:r>
                <a:rPr lang="en-IN" sz="1800" dirty="0"/>
                <a:t>p.division,s.product_code,p.product</a:t>
              </a:r>
              <a:br>
                <a:rPr lang="en-IN" sz="1800" dirty="0"/>
              </a:br>
              <a:r>
                <a:rPr lang="en-IN" sz="1800" dirty="0"/>
                <a:t>)</a:t>
              </a:r>
              <a:br>
                <a:rPr lang="en-IN" sz="1800" dirty="0"/>
              </a:br>
              <a:r>
                <a:rPr lang="en-IN" sz="1800" dirty="0">
                  <a:solidFill>
                    <a:srgbClr val="92D050"/>
                  </a:solidFill>
                </a:rPr>
                <a:t>select </a:t>
              </a:r>
              <a:br>
                <a:rPr lang="en-IN" sz="1800" dirty="0"/>
              </a:br>
              <a:r>
                <a:rPr lang="en-IN" sz="1800" dirty="0"/>
                <a:t>          *</a:t>
              </a:r>
              <a:br>
                <a:rPr lang="en-IN" sz="1800" dirty="0"/>
              </a:br>
              <a:r>
                <a:rPr lang="en-IN" sz="1800" dirty="0">
                  <a:solidFill>
                    <a:srgbClr val="92D050"/>
                  </a:solidFill>
                </a:rPr>
                <a:t>from</a:t>
              </a:r>
              <a:r>
                <a:rPr lang="en-IN" sz="1800" dirty="0"/>
                <a:t> cte1</a:t>
              </a:r>
              <a:br>
                <a:rPr lang="en-IN" sz="1800" dirty="0"/>
              </a:br>
              <a:r>
                <a:rPr lang="en-IN" sz="1800" dirty="0">
                  <a:solidFill>
                    <a:srgbClr val="92D050"/>
                  </a:solidFill>
                </a:rPr>
                <a:t>where</a:t>
              </a:r>
              <a:r>
                <a:rPr lang="en-IN" sz="1800" dirty="0"/>
                <a:t> rank_order </a:t>
              </a:r>
              <a:r>
                <a:rPr lang="en-IN" sz="1800" dirty="0">
                  <a:solidFill>
                    <a:srgbClr val="92D050"/>
                  </a:solidFill>
                </a:rPr>
                <a:t>in</a:t>
              </a:r>
              <a:r>
                <a:rPr lang="en-IN" sz="1800" dirty="0"/>
                <a:t> (1,2,3)</a:t>
              </a:r>
              <a:br>
                <a:rPr lang="en-IN" sz="1800" dirty="0"/>
              </a:br>
              <a:r>
                <a:rPr lang="en-IN" sz="1800" dirty="0">
                  <a:solidFill>
                    <a:srgbClr val="92D050"/>
                  </a:solidFill>
                </a:rPr>
                <a:t>order by</a:t>
              </a:r>
              <a:r>
                <a:rPr lang="en-IN" sz="1800" dirty="0"/>
                <a:t> division, rank_order </a:t>
              </a:r>
              <a:r>
                <a:rPr lang="en-IN" sz="1800" dirty="0">
                  <a:solidFill>
                    <a:srgbClr val="92D050"/>
                  </a:solidFill>
                </a:rPr>
                <a:t>asc</a:t>
              </a:r>
              <a:r>
                <a:rPr lang="en-IN" sz="1800" dirty="0"/>
                <a:t>;</a:t>
              </a:r>
            </a:p>
          </p:txBody>
        </p:sp>
        <p:sp>
          <p:nvSpPr>
            <p:cNvPr id="11" name="TextBox 10">
              <a:extLst>
                <a:ext uri="{FF2B5EF4-FFF2-40B4-BE49-F238E27FC236}">
                  <a16:creationId xmlns:a16="http://schemas.microsoft.com/office/drawing/2014/main" id="{361B9433-77B9-C7F9-BE65-3188A773CB34}"/>
                </a:ext>
              </a:extLst>
            </p:cNvPr>
            <p:cNvSpPr txBox="1"/>
            <p:nvPr/>
          </p:nvSpPr>
          <p:spPr>
            <a:xfrm>
              <a:off x="576417" y="2212848"/>
              <a:ext cx="1187130"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A3FECD8B-EC1C-94F8-4562-9C07416EEAC4}"/>
              </a:ext>
            </a:extLst>
          </p:cNvPr>
          <p:cNvSpPr txBox="1"/>
          <p:nvPr/>
        </p:nvSpPr>
        <p:spPr>
          <a:xfrm>
            <a:off x="117986" y="452137"/>
            <a:ext cx="1838238"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10.</a:t>
            </a:r>
            <a:endParaRPr lang="en-IN" sz="2400" dirty="0"/>
          </a:p>
        </p:txBody>
      </p:sp>
    </p:spTree>
    <p:extLst>
      <p:ext uri="{BB962C8B-B14F-4D97-AF65-F5344CB8AC3E}">
        <p14:creationId xmlns:p14="http://schemas.microsoft.com/office/powerpoint/2010/main" val="37513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E518639-6BA2-3D5D-9712-9DC329059C49}"/>
              </a:ext>
            </a:extLst>
          </p:cNvPr>
          <p:cNvGrpSpPr/>
          <p:nvPr/>
        </p:nvGrpSpPr>
        <p:grpSpPr>
          <a:xfrm>
            <a:off x="510426" y="1042219"/>
            <a:ext cx="11479397" cy="2900516"/>
            <a:chOff x="510426" y="702645"/>
            <a:chExt cx="11479397" cy="3094567"/>
          </a:xfrm>
        </p:grpSpPr>
        <p:pic>
          <p:nvPicPr>
            <p:cNvPr id="5" name="Picture 4">
              <a:extLst>
                <a:ext uri="{FF2B5EF4-FFF2-40B4-BE49-F238E27FC236}">
                  <a16:creationId xmlns:a16="http://schemas.microsoft.com/office/drawing/2014/main" id="{2D0F5E0A-B381-C1C0-568D-E976FC6B3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26" y="1485125"/>
              <a:ext cx="4870321" cy="1667974"/>
            </a:xfrm>
            <a:prstGeom prst="rect">
              <a:avLst/>
            </a:prstGeom>
          </p:spPr>
        </p:pic>
        <p:pic>
          <p:nvPicPr>
            <p:cNvPr id="14" name="Picture 13">
              <a:extLst>
                <a:ext uri="{FF2B5EF4-FFF2-40B4-BE49-F238E27FC236}">
                  <a16:creationId xmlns:a16="http://schemas.microsoft.com/office/drawing/2014/main" id="{3C6D6D69-A04C-1612-98B5-075259F0E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8566" y="702645"/>
              <a:ext cx="5861257" cy="3094567"/>
            </a:xfrm>
            <a:prstGeom prst="rect">
              <a:avLst/>
            </a:prstGeom>
          </p:spPr>
        </p:pic>
      </p:grpSp>
      <p:grpSp>
        <p:nvGrpSpPr>
          <p:cNvPr id="20" name="Group 19">
            <a:extLst>
              <a:ext uri="{FF2B5EF4-FFF2-40B4-BE49-F238E27FC236}">
                <a16:creationId xmlns:a16="http://schemas.microsoft.com/office/drawing/2014/main" id="{AFB8C8CF-7C90-9031-4AF5-F81AFF47C05E}"/>
              </a:ext>
            </a:extLst>
          </p:cNvPr>
          <p:cNvGrpSpPr/>
          <p:nvPr/>
        </p:nvGrpSpPr>
        <p:grpSpPr>
          <a:xfrm>
            <a:off x="386891" y="4487360"/>
            <a:ext cx="11421572" cy="2037328"/>
            <a:chOff x="386891" y="4979958"/>
            <a:chExt cx="11421572" cy="1815882"/>
          </a:xfrm>
        </p:grpSpPr>
        <p:sp>
          <p:nvSpPr>
            <p:cNvPr id="7" name="TextBox 6">
              <a:extLst>
                <a:ext uri="{FF2B5EF4-FFF2-40B4-BE49-F238E27FC236}">
                  <a16:creationId xmlns:a16="http://schemas.microsoft.com/office/drawing/2014/main" id="{BEC97FB4-30B5-6801-B348-2F6CD7062E02}"/>
                </a:ext>
              </a:extLst>
            </p:cNvPr>
            <p:cNvSpPr txBox="1"/>
            <p:nvPr/>
          </p:nvSpPr>
          <p:spPr>
            <a:xfrm>
              <a:off x="2945587" y="4979958"/>
              <a:ext cx="8862876" cy="1815882"/>
            </a:xfrm>
            <a:prstGeom prst="rect">
              <a:avLst/>
            </a:prstGeom>
            <a:noFill/>
          </p:spPr>
          <p:txBody>
            <a:bodyPr wrap="square" rtlCol="0">
              <a:spAutoFit/>
            </a:bodyPr>
            <a:lstStyle/>
            <a:p>
              <a:r>
                <a:rPr lang="en-US" sz="1600" dirty="0"/>
                <a:t>1. In the </a:t>
              </a:r>
              <a:r>
                <a:rPr lang="en-US" sz="1600" b="1" dirty="0"/>
                <a:t>N &amp; S </a:t>
              </a:r>
              <a:r>
                <a:rPr lang="en-US" sz="1600" dirty="0"/>
                <a:t>division, </a:t>
              </a:r>
              <a:r>
                <a:rPr lang="en-US" sz="1600" b="1" dirty="0"/>
                <a:t>pen drives </a:t>
              </a:r>
              <a:r>
                <a:rPr lang="en-US" sz="1600" dirty="0"/>
                <a:t>dominate the top three spots, showcasing their popularity and  high sales performance.</a:t>
              </a:r>
              <a:br>
                <a:rPr lang="en-US" sz="1600" dirty="0"/>
              </a:br>
              <a:br>
                <a:rPr lang="en-US" sz="1600" dirty="0"/>
              </a:br>
              <a:r>
                <a:rPr lang="en-US" sz="1600" dirty="0"/>
                <a:t>2. The </a:t>
              </a:r>
              <a:r>
                <a:rPr lang="en-US" sz="1600" b="1" dirty="0"/>
                <a:t>P &amp; A </a:t>
              </a:r>
              <a:r>
                <a:rPr lang="en-US" sz="1600" dirty="0"/>
                <a:t>division's top three products are exclusively </a:t>
              </a:r>
              <a:r>
                <a:rPr lang="en-US" sz="1600" b="1" dirty="0"/>
                <a:t>mouse</a:t>
              </a:r>
              <a:r>
                <a:rPr lang="en-US" sz="1600" dirty="0"/>
                <a:t>, reflecting a clear demand for these devices.</a:t>
              </a:r>
              <a:br>
                <a:rPr lang="en-US" sz="1600" dirty="0"/>
              </a:br>
              <a:br>
                <a:rPr lang="en-US" sz="1600" dirty="0"/>
              </a:br>
              <a:r>
                <a:rPr lang="en-US" sz="1600" dirty="0"/>
                <a:t>3. The </a:t>
              </a:r>
              <a:r>
                <a:rPr lang="en-US" sz="1600" b="1" dirty="0"/>
                <a:t>PC</a:t>
              </a:r>
              <a:r>
                <a:rPr lang="en-US" sz="1600" dirty="0"/>
                <a:t> division's bestsellers are all </a:t>
              </a:r>
              <a:r>
                <a:rPr lang="en-US" sz="1600" b="1" dirty="0"/>
                <a:t>personal laptops</a:t>
              </a:r>
              <a:r>
                <a:rPr lang="en-US" sz="1600" dirty="0"/>
                <a:t>.</a:t>
              </a:r>
              <a:endParaRPr lang="en-IN" sz="1600" dirty="0"/>
            </a:p>
          </p:txBody>
        </p:sp>
        <p:sp>
          <p:nvSpPr>
            <p:cNvPr id="9" name="TextBox 8">
              <a:extLst>
                <a:ext uri="{FF2B5EF4-FFF2-40B4-BE49-F238E27FC236}">
                  <a16:creationId xmlns:a16="http://schemas.microsoft.com/office/drawing/2014/main" id="{3F794262-FD44-41FC-3922-566A85243A6C}"/>
                </a:ext>
              </a:extLst>
            </p:cNvPr>
            <p:cNvSpPr txBox="1"/>
            <p:nvPr/>
          </p:nvSpPr>
          <p:spPr>
            <a:xfrm>
              <a:off x="386891" y="5511220"/>
              <a:ext cx="1426516" cy="461665"/>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grpSp>
      <p:sp>
        <p:nvSpPr>
          <p:cNvPr id="22" name="TextBox 21">
            <a:extLst>
              <a:ext uri="{FF2B5EF4-FFF2-40B4-BE49-F238E27FC236}">
                <a16:creationId xmlns:a16="http://schemas.microsoft.com/office/drawing/2014/main" id="{04E2C437-3997-DB00-CF64-46959DE99705}"/>
              </a:ext>
            </a:extLst>
          </p:cNvPr>
          <p:cNvSpPr txBox="1"/>
          <p:nvPr/>
        </p:nvSpPr>
        <p:spPr>
          <a:xfrm>
            <a:off x="202177" y="333313"/>
            <a:ext cx="2497394"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dirty="0"/>
              <a:t> </a:t>
            </a:r>
          </a:p>
        </p:txBody>
      </p:sp>
    </p:spTree>
    <p:extLst>
      <p:ext uri="{BB962C8B-B14F-4D97-AF65-F5344CB8AC3E}">
        <p14:creationId xmlns:p14="http://schemas.microsoft.com/office/powerpoint/2010/main" val="317854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D1928-A154-B988-7D10-DE8509C8035E}"/>
              </a:ext>
            </a:extLst>
          </p:cNvPr>
          <p:cNvSpPr>
            <a:spLocks noGrp="1"/>
          </p:cNvSpPr>
          <p:nvPr>
            <p:ph type="title"/>
          </p:nvPr>
        </p:nvSpPr>
        <p:spPr/>
        <p:txBody>
          <a:bodyPr>
            <a:normAutofit/>
          </a:bodyPr>
          <a:lstStyle/>
          <a:p>
            <a:r>
              <a:rPr lang="en-IN" sz="4400" b="1" dirty="0"/>
              <a:t>Recommendations</a:t>
            </a:r>
          </a:p>
        </p:txBody>
      </p:sp>
      <p:sp>
        <p:nvSpPr>
          <p:cNvPr id="3" name="Content Placeholder 2">
            <a:extLst>
              <a:ext uri="{FF2B5EF4-FFF2-40B4-BE49-F238E27FC236}">
                <a16:creationId xmlns:a16="http://schemas.microsoft.com/office/drawing/2014/main" id="{792B796A-E061-2E6A-E568-ED24CB6D5D96}"/>
              </a:ext>
            </a:extLst>
          </p:cNvPr>
          <p:cNvSpPr>
            <a:spLocks noGrp="1"/>
          </p:cNvSpPr>
          <p:nvPr>
            <p:ph idx="1"/>
          </p:nvPr>
        </p:nvSpPr>
        <p:spPr>
          <a:xfrm>
            <a:off x="1086323" y="2267288"/>
            <a:ext cx="10353762" cy="3189616"/>
          </a:xfrm>
        </p:spPr>
        <p:txBody>
          <a:bodyPr>
            <a:normAutofit/>
          </a:bodyPr>
          <a:lstStyle/>
          <a:p>
            <a:pPr marL="36900" indent="0">
              <a:buNone/>
            </a:pPr>
            <a:r>
              <a:rPr lang="en-US" sz="2400" dirty="0"/>
              <a:t>1. Prioritize the Desktops, Storage, and Networking segment.</a:t>
            </a:r>
            <a:br>
              <a:rPr lang="en-IN" sz="2400" dirty="0"/>
            </a:br>
            <a:r>
              <a:rPr lang="en-IN" sz="2400" dirty="0"/>
              <a:t>2. Strengthen multi-channel marketing efforts.</a:t>
            </a:r>
            <a:br>
              <a:rPr lang="en-IN" sz="2400" dirty="0"/>
            </a:br>
            <a:r>
              <a:rPr lang="en-IN" sz="2400" dirty="0"/>
              <a:t>3. </a:t>
            </a:r>
            <a:r>
              <a:rPr lang="en-US" sz="2400" dirty="0"/>
              <a:t>Integrate competitive pricing strategies with compelling promotions.</a:t>
            </a:r>
            <a:br>
              <a:rPr lang="en-US" sz="2400" dirty="0"/>
            </a:br>
            <a:r>
              <a:rPr lang="en-US" sz="2400" dirty="0"/>
              <a:t>4. Continuously enhance offerings based on customer feedback.</a:t>
            </a:r>
            <a:br>
              <a:rPr lang="en-US" sz="2400" dirty="0"/>
            </a:br>
            <a:r>
              <a:rPr lang="en-US" sz="2400" dirty="0"/>
              <a:t>5. Invest in sales team training to boost performance.</a:t>
            </a:r>
            <a:endParaRPr lang="en-IN" sz="2400" dirty="0"/>
          </a:p>
        </p:txBody>
      </p:sp>
    </p:spTree>
    <p:extLst>
      <p:ext uri="{BB962C8B-B14F-4D97-AF65-F5344CB8AC3E}">
        <p14:creationId xmlns:p14="http://schemas.microsoft.com/office/powerpoint/2010/main" val="1569019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8B02-BFEC-EA28-76DF-66AADE5748ED}"/>
              </a:ext>
            </a:extLst>
          </p:cNvPr>
          <p:cNvSpPr>
            <a:spLocks noGrp="1"/>
          </p:cNvSpPr>
          <p:nvPr>
            <p:ph type="title"/>
          </p:nvPr>
        </p:nvSpPr>
        <p:spPr>
          <a:xfrm>
            <a:off x="1005383" y="3165916"/>
            <a:ext cx="10353762" cy="970450"/>
          </a:xfrm>
        </p:spPr>
        <p:txBody>
          <a:bodyPr>
            <a:noAutofit/>
          </a:bodyPr>
          <a:lstStyle/>
          <a:p>
            <a:r>
              <a:rPr lang="en-IN" sz="8800" dirty="0"/>
              <a:t>Thank you!</a:t>
            </a:r>
            <a:br>
              <a:rPr lang="en-IN" sz="8800" dirty="0"/>
            </a:br>
            <a:endParaRPr lang="en-IN" sz="8800" dirty="0"/>
          </a:p>
        </p:txBody>
      </p:sp>
    </p:spTree>
    <p:extLst>
      <p:ext uri="{BB962C8B-B14F-4D97-AF65-F5344CB8AC3E}">
        <p14:creationId xmlns:p14="http://schemas.microsoft.com/office/powerpoint/2010/main" val="177293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114E-6AF0-E36A-FF6C-263B9F6F3853}"/>
              </a:ext>
            </a:extLst>
          </p:cNvPr>
          <p:cNvSpPr>
            <a:spLocks noGrp="1"/>
          </p:cNvSpPr>
          <p:nvPr>
            <p:ph type="title"/>
          </p:nvPr>
        </p:nvSpPr>
        <p:spPr>
          <a:xfrm>
            <a:off x="919119" y="950048"/>
            <a:ext cx="10353762" cy="970450"/>
          </a:xfrm>
        </p:spPr>
        <p:txBody>
          <a:bodyPr>
            <a:normAutofit/>
          </a:bodyPr>
          <a:lstStyle/>
          <a:p>
            <a:r>
              <a:rPr lang="en-IN" sz="5400" b="1" dirty="0"/>
              <a:t>Company Overview</a:t>
            </a:r>
          </a:p>
        </p:txBody>
      </p:sp>
      <p:sp>
        <p:nvSpPr>
          <p:cNvPr id="3" name="Content Placeholder 2">
            <a:extLst>
              <a:ext uri="{FF2B5EF4-FFF2-40B4-BE49-F238E27FC236}">
                <a16:creationId xmlns:a16="http://schemas.microsoft.com/office/drawing/2014/main" id="{6164A777-9527-ACBA-10F3-DB1E0A745DCC}"/>
              </a:ext>
            </a:extLst>
          </p:cNvPr>
          <p:cNvSpPr>
            <a:spLocks noGrp="1"/>
          </p:cNvSpPr>
          <p:nvPr>
            <p:ph idx="1"/>
          </p:nvPr>
        </p:nvSpPr>
        <p:spPr>
          <a:xfrm>
            <a:off x="919119" y="3070120"/>
            <a:ext cx="10667616" cy="1143862"/>
          </a:xfrm>
        </p:spPr>
        <p:txBody>
          <a:bodyPr>
            <a:normAutofit/>
          </a:bodyPr>
          <a:lstStyle/>
          <a:p>
            <a:pPr marL="36900" indent="0">
              <a:buNone/>
            </a:pPr>
            <a:r>
              <a:rPr lang="en-US" dirty="0">
                <a:effectLst/>
              </a:rPr>
              <a:t>AtliQ Hardwares (imaginary company) is one of the leading computer hardware producers in India and well expanded in other countries too.</a:t>
            </a:r>
            <a:endParaRPr lang="en-IN" dirty="0">
              <a:effectLst/>
            </a:endParaRPr>
          </a:p>
        </p:txBody>
      </p:sp>
      <p:sp>
        <p:nvSpPr>
          <p:cNvPr id="238" name="Freeform: Shape 237">
            <a:extLst>
              <a:ext uri="{FF2B5EF4-FFF2-40B4-BE49-F238E27FC236}">
                <a16:creationId xmlns:a16="http://schemas.microsoft.com/office/drawing/2014/main" id="{37A0CBD8-3A58-B715-3D10-AA11376805DB}"/>
              </a:ext>
            </a:extLst>
          </p:cNvPr>
          <p:cNvSpPr/>
          <p:nvPr/>
        </p:nvSpPr>
        <p:spPr>
          <a:xfrm flipV="1">
            <a:off x="2990888" y="6257571"/>
            <a:ext cx="6309324" cy="4803"/>
          </a:xfrm>
          <a:custGeom>
            <a:avLst/>
            <a:gdLst>
              <a:gd name="connsiteX0" fmla="*/ 6306227 w 6309324"/>
              <a:gd name="connsiteY0" fmla="*/ 3013 h 4803"/>
              <a:gd name="connsiteX1" fmla="*/ 3151716 w 6309324"/>
              <a:gd name="connsiteY1" fmla="*/ 615 h 4803"/>
              <a:gd name="connsiteX2" fmla="*/ -3098 w 6309324"/>
              <a:gd name="connsiteY2" fmla="*/ 3013 h 4803"/>
              <a:gd name="connsiteX3" fmla="*/ 3151716 w 6309324"/>
              <a:gd name="connsiteY3" fmla="*/ 5418 h 4803"/>
              <a:gd name="connsiteX4" fmla="*/ 6306227 w 6309324"/>
              <a:gd name="connsiteY4" fmla="*/ 3013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9324" h="4803">
                <a:moveTo>
                  <a:pt x="6306227" y="3013"/>
                </a:moveTo>
                <a:cubicBezTo>
                  <a:pt x="6306227" y="1695"/>
                  <a:pt x="4893726" y="615"/>
                  <a:pt x="3151716" y="615"/>
                </a:cubicBezTo>
                <a:cubicBezTo>
                  <a:pt x="1409098" y="615"/>
                  <a:pt x="-3098" y="1695"/>
                  <a:pt x="-3098" y="3013"/>
                </a:cubicBezTo>
                <a:cubicBezTo>
                  <a:pt x="-3098" y="4342"/>
                  <a:pt x="1409098" y="5418"/>
                  <a:pt x="3151716" y="5418"/>
                </a:cubicBezTo>
                <a:cubicBezTo>
                  <a:pt x="4893726" y="5418"/>
                  <a:pt x="6306227" y="4342"/>
                  <a:pt x="6306227" y="3013"/>
                </a:cubicBezTo>
              </a:path>
            </a:pathLst>
          </a:custGeom>
          <a:solidFill>
            <a:srgbClr val="17282F"/>
          </a:solidFill>
          <a:ln w="921" cap="flat">
            <a:noFill/>
            <a:prstDash val="solid"/>
            <a:miter/>
          </a:ln>
        </p:spPr>
        <p:txBody>
          <a:bodyPr rtlCol="0" anchor="ctr"/>
          <a:lstStyle/>
          <a:p>
            <a:endParaRPr lang="en-IN"/>
          </a:p>
        </p:txBody>
      </p:sp>
      <p:grpSp>
        <p:nvGrpSpPr>
          <p:cNvPr id="1177" name="Group 1176">
            <a:extLst>
              <a:ext uri="{FF2B5EF4-FFF2-40B4-BE49-F238E27FC236}">
                <a16:creationId xmlns:a16="http://schemas.microsoft.com/office/drawing/2014/main" id="{8390BC8C-A454-9143-FCF7-1D813BACDB53}"/>
              </a:ext>
            </a:extLst>
          </p:cNvPr>
          <p:cNvGrpSpPr/>
          <p:nvPr/>
        </p:nvGrpSpPr>
        <p:grpSpPr>
          <a:xfrm>
            <a:off x="8864682" y="4922737"/>
            <a:ext cx="2834548" cy="1935263"/>
            <a:chOff x="3969408" y="2891194"/>
            <a:chExt cx="4624376" cy="3383361"/>
          </a:xfrm>
        </p:grpSpPr>
        <p:sp>
          <p:nvSpPr>
            <p:cNvPr id="17" name="Freeform: Shape 16">
              <a:extLst>
                <a:ext uri="{FF2B5EF4-FFF2-40B4-BE49-F238E27FC236}">
                  <a16:creationId xmlns:a16="http://schemas.microsoft.com/office/drawing/2014/main" id="{1E41F9C3-82D2-A295-1F83-23C1C11FB5D8}"/>
                </a:ext>
              </a:extLst>
            </p:cNvPr>
            <p:cNvSpPr/>
            <p:nvPr/>
          </p:nvSpPr>
          <p:spPr>
            <a:xfrm flipV="1">
              <a:off x="4846512" y="3854334"/>
              <a:ext cx="729492" cy="6922"/>
            </a:xfrm>
            <a:custGeom>
              <a:avLst/>
              <a:gdLst>
                <a:gd name="connsiteX0" fmla="*/ 727273 w 729492"/>
                <a:gd name="connsiteY0" fmla="*/ 1127 h 6922"/>
                <a:gd name="connsiteX1" fmla="*/ 362545 w 729492"/>
                <a:gd name="connsiteY1" fmla="*/ -2338 h 6922"/>
                <a:gd name="connsiteX2" fmla="*/ -2220 w 729492"/>
                <a:gd name="connsiteY2" fmla="*/ 1127 h 6922"/>
                <a:gd name="connsiteX3" fmla="*/ 362545 w 729492"/>
                <a:gd name="connsiteY3" fmla="*/ 4584 h 6922"/>
                <a:gd name="connsiteX4" fmla="*/ 727273 w 729492"/>
                <a:gd name="connsiteY4" fmla="*/ 1127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492" h="6922">
                  <a:moveTo>
                    <a:pt x="727273" y="1127"/>
                  </a:moveTo>
                  <a:cubicBezTo>
                    <a:pt x="727273" y="-781"/>
                    <a:pt x="563957" y="-2338"/>
                    <a:pt x="362545" y="-2338"/>
                  </a:cubicBezTo>
                  <a:cubicBezTo>
                    <a:pt x="161059" y="-2338"/>
                    <a:pt x="-2220" y="-781"/>
                    <a:pt x="-2220" y="1127"/>
                  </a:cubicBezTo>
                  <a:cubicBezTo>
                    <a:pt x="-2220" y="3035"/>
                    <a:pt x="161059" y="4584"/>
                    <a:pt x="362545" y="4584"/>
                  </a:cubicBezTo>
                  <a:cubicBezTo>
                    <a:pt x="563957" y="4584"/>
                    <a:pt x="727273" y="3035"/>
                    <a:pt x="727273" y="1127"/>
                  </a:cubicBezTo>
                </a:path>
              </a:pathLst>
            </a:custGeom>
            <a:solidFill>
              <a:srgbClr val="DADBD8"/>
            </a:solidFill>
            <a:ln w="921"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444AF0F2-34AA-DFBD-1ED1-CBF5BFF148A7}"/>
                </a:ext>
              </a:extLst>
            </p:cNvPr>
            <p:cNvSpPr/>
            <p:nvPr/>
          </p:nvSpPr>
          <p:spPr>
            <a:xfrm flipV="1">
              <a:off x="4846512" y="4394581"/>
              <a:ext cx="751292" cy="6913"/>
            </a:xfrm>
            <a:custGeom>
              <a:avLst/>
              <a:gdLst>
                <a:gd name="connsiteX0" fmla="*/ 749062 w 751292"/>
                <a:gd name="connsiteY0" fmla="*/ 1782 h 6913"/>
                <a:gd name="connsiteX1" fmla="*/ 373439 w 751292"/>
                <a:gd name="connsiteY1" fmla="*/ -1674 h 6913"/>
                <a:gd name="connsiteX2" fmla="*/ -2230 w 751292"/>
                <a:gd name="connsiteY2" fmla="*/ 1782 h 6913"/>
                <a:gd name="connsiteX3" fmla="*/ 373439 w 751292"/>
                <a:gd name="connsiteY3" fmla="*/ 5239 h 6913"/>
                <a:gd name="connsiteX4" fmla="*/ 749062 w 751292"/>
                <a:gd name="connsiteY4" fmla="*/ 1782 h 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13">
                  <a:moveTo>
                    <a:pt x="749062" y="1782"/>
                  </a:moveTo>
                  <a:cubicBezTo>
                    <a:pt x="749062" y="-126"/>
                    <a:pt x="580870" y="-1674"/>
                    <a:pt x="373439" y="-1674"/>
                  </a:cubicBezTo>
                  <a:cubicBezTo>
                    <a:pt x="165935" y="-1674"/>
                    <a:pt x="-2230" y="-126"/>
                    <a:pt x="-2230" y="1782"/>
                  </a:cubicBezTo>
                  <a:cubicBezTo>
                    <a:pt x="-2230" y="3690"/>
                    <a:pt x="165935" y="5239"/>
                    <a:pt x="373439" y="5239"/>
                  </a:cubicBezTo>
                  <a:cubicBezTo>
                    <a:pt x="580870" y="5239"/>
                    <a:pt x="749062" y="3690"/>
                    <a:pt x="749062" y="1782"/>
                  </a:cubicBezTo>
                </a:path>
              </a:pathLst>
            </a:custGeom>
            <a:solidFill>
              <a:srgbClr val="FFFFFF"/>
            </a:solidFill>
            <a:ln w="921"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34E14429-7FA1-A17D-3CD6-18734973B567}"/>
                </a:ext>
              </a:extLst>
            </p:cNvPr>
            <p:cNvSpPr/>
            <p:nvPr/>
          </p:nvSpPr>
          <p:spPr>
            <a:xfrm flipV="1">
              <a:off x="4846512" y="4559188"/>
              <a:ext cx="751292" cy="6922"/>
            </a:xfrm>
            <a:custGeom>
              <a:avLst/>
              <a:gdLst>
                <a:gd name="connsiteX0" fmla="*/ 749062 w 751292"/>
                <a:gd name="connsiteY0" fmla="*/ 1985 h 6922"/>
                <a:gd name="connsiteX1" fmla="*/ 373439 w 751292"/>
                <a:gd name="connsiteY1" fmla="*/ -1472 h 6922"/>
                <a:gd name="connsiteX2" fmla="*/ -2230 w 751292"/>
                <a:gd name="connsiteY2" fmla="*/ 1985 h 6922"/>
                <a:gd name="connsiteX3" fmla="*/ 373439 w 751292"/>
                <a:gd name="connsiteY3" fmla="*/ 5451 h 6922"/>
                <a:gd name="connsiteX4" fmla="*/ 749062 w 751292"/>
                <a:gd name="connsiteY4" fmla="*/ 1985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2">
                  <a:moveTo>
                    <a:pt x="749062" y="1985"/>
                  </a:moveTo>
                  <a:cubicBezTo>
                    <a:pt x="749062" y="77"/>
                    <a:pt x="580870" y="-1472"/>
                    <a:pt x="373439" y="-1472"/>
                  </a:cubicBezTo>
                  <a:cubicBezTo>
                    <a:pt x="165935" y="-1472"/>
                    <a:pt x="-2230" y="77"/>
                    <a:pt x="-2230" y="1985"/>
                  </a:cubicBezTo>
                  <a:cubicBezTo>
                    <a:pt x="-2230" y="3893"/>
                    <a:pt x="165935" y="5451"/>
                    <a:pt x="373439" y="5451"/>
                  </a:cubicBezTo>
                  <a:cubicBezTo>
                    <a:pt x="580870" y="5451"/>
                    <a:pt x="749062" y="3893"/>
                    <a:pt x="749062" y="1985"/>
                  </a:cubicBezTo>
                </a:path>
              </a:pathLst>
            </a:custGeom>
            <a:solidFill>
              <a:srgbClr val="FFFFFF"/>
            </a:solidFill>
            <a:ln w="921"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0BE6ADE4-3FE2-DF50-E6E5-7BE5FD790F4F}"/>
                </a:ext>
              </a:extLst>
            </p:cNvPr>
            <p:cNvSpPr/>
            <p:nvPr/>
          </p:nvSpPr>
          <p:spPr>
            <a:xfrm flipV="1">
              <a:off x="4846512" y="4741022"/>
              <a:ext cx="751292" cy="6922"/>
            </a:xfrm>
            <a:custGeom>
              <a:avLst/>
              <a:gdLst>
                <a:gd name="connsiteX0" fmla="*/ 749062 w 751292"/>
                <a:gd name="connsiteY0" fmla="*/ 2218 h 6922"/>
                <a:gd name="connsiteX1" fmla="*/ 373439 w 751292"/>
                <a:gd name="connsiteY1" fmla="*/ -1248 h 6922"/>
                <a:gd name="connsiteX2" fmla="*/ -2230 w 751292"/>
                <a:gd name="connsiteY2" fmla="*/ 2218 h 6922"/>
                <a:gd name="connsiteX3" fmla="*/ 373439 w 751292"/>
                <a:gd name="connsiteY3" fmla="*/ 5674 h 6922"/>
                <a:gd name="connsiteX4" fmla="*/ 749062 w 751292"/>
                <a:gd name="connsiteY4" fmla="*/ 2218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2">
                  <a:moveTo>
                    <a:pt x="749062" y="2218"/>
                  </a:moveTo>
                  <a:cubicBezTo>
                    <a:pt x="749062" y="300"/>
                    <a:pt x="580870" y="-1248"/>
                    <a:pt x="373439" y="-1248"/>
                  </a:cubicBezTo>
                  <a:cubicBezTo>
                    <a:pt x="165935" y="-1248"/>
                    <a:pt x="-2230" y="300"/>
                    <a:pt x="-2230" y="2218"/>
                  </a:cubicBezTo>
                  <a:cubicBezTo>
                    <a:pt x="-2230" y="4126"/>
                    <a:pt x="165935" y="5674"/>
                    <a:pt x="373439" y="5674"/>
                  </a:cubicBezTo>
                  <a:cubicBezTo>
                    <a:pt x="580870" y="5674"/>
                    <a:pt x="749062" y="4126"/>
                    <a:pt x="749062" y="2218"/>
                  </a:cubicBezTo>
                </a:path>
              </a:pathLst>
            </a:custGeom>
            <a:solidFill>
              <a:srgbClr val="FFFFFF"/>
            </a:solidFill>
            <a:ln w="921"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5B66A4B-6184-EF7A-FF8A-BC7F07BB4928}"/>
                </a:ext>
              </a:extLst>
            </p:cNvPr>
            <p:cNvSpPr/>
            <p:nvPr/>
          </p:nvSpPr>
          <p:spPr>
            <a:xfrm flipV="1">
              <a:off x="4846512" y="4905637"/>
              <a:ext cx="751292" cy="6922"/>
            </a:xfrm>
            <a:custGeom>
              <a:avLst/>
              <a:gdLst>
                <a:gd name="connsiteX0" fmla="*/ 749062 w 751292"/>
                <a:gd name="connsiteY0" fmla="*/ 2420 h 6922"/>
                <a:gd name="connsiteX1" fmla="*/ 373439 w 751292"/>
                <a:gd name="connsiteY1" fmla="*/ -1046 h 6922"/>
                <a:gd name="connsiteX2" fmla="*/ -2230 w 751292"/>
                <a:gd name="connsiteY2" fmla="*/ 2420 h 6922"/>
                <a:gd name="connsiteX3" fmla="*/ 373439 w 751292"/>
                <a:gd name="connsiteY3" fmla="*/ 5877 h 6922"/>
                <a:gd name="connsiteX4" fmla="*/ 749062 w 751292"/>
                <a:gd name="connsiteY4" fmla="*/ 2420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2">
                  <a:moveTo>
                    <a:pt x="749062" y="2420"/>
                  </a:moveTo>
                  <a:cubicBezTo>
                    <a:pt x="749062" y="512"/>
                    <a:pt x="580870" y="-1046"/>
                    <a:pt x="373439" y="-1046"/>
                  </a:cubicBezTo>
                  <a:cubicBezTo>
                    <a:pt x="165935" y="-1046"/>
                    <a:pt x="-2230" y="512"/>
                    <a:pt x="-2230" y="2420"/>
                  </a:cubicBezTo>
                  <a:cubicBezTo>
                    <a:pt x="-2230" y="4328"/>
                    <a:pt x="165935" y="5877"/>
                    <a:pt x="373439" y="5877"/>
                  </a:cubicBezTo>
                  <a:cubicBezTo>
                    <a:pt x="580870" y="5877"/>
                    <a:pt x="749062" y="4328"/>
                    <a:pt x="749062" y="2420"/>
                  </a:cubicBezTo>
                </a:path>
              </a:pathLst>
            </a:custGeom>
            <a:solidFill>
              <a:srgbClr val="FFFFFF"/>
            </a:solidFill>
            <a:ln w="921"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1DA5CA8-1330-D576-B3A1-6B7B3F458F2A}"/>
                </a:ext>
              </a:extLst>
            </p:cNvPr>
            <p:cNvSpPr/>
            <p:nvPr/>
          </p:nvSpPr>
          <p:spPr>
            <a:xfrm flipV="1">
              <a:off x="4846512" y="5087462"/>
              <a:ext cx="751292" cy="6922"/>
            </a:xfrm>
            <a:custGeom>
              <a:avLst/>
              <a:gdLst>
                <a:gd name="connsiteX0" fmla="*/ 749062 w 751292"/>
                <a:gd name="connsiteY0" fmla="*/ 2634 h 6922"/>
                <a:gd name="connsiteX1" fmla="*/ 373439 w 751292"/>
                <a:gd name="connsiteY1" fmla="*/ -822 h 6922"/>
                <a:gd name="connsiteX2" fmla="*/ -2230 w 751292"/>
                <a:gd name="connsiteY2" fmla="*/ 2634 h 6922"/>
                <a:gd name="connsiteX3" fmla="*/ 373439 w 751292"/>
                <a:gd name="connsiteY3" fmla="*/ 6100 h 6922"/>
                <a:gd name="connsiteX4" fmla="*/ 749062 w 751292"/>
                <a:gd name="connsiteY4" fmla="*/ 2634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2">
                  <a:moveTo>
                    <a:pt x="749062" y="2634"/>
                  </a:moveTo>
                  <a:cubicBezTo>
                    <a:pt x="749062" y="726"/>
                    <a:pt x="580870" y="-822"/>
                    <a:pt x="373439" y="-822"/>
                  </a:cubicBezTo>
                  <a:cubicBezTo>
                    <a:pt x="165935" y="-822"/>
                    <a:pt x="-2230" y="726"/>
                    <a:pt x="-2230" y="2634"/>
                  </a:cubicBezTo>
                  <a:cubicBezTo>
                    <a:pt x="-2230" y="4552"/>
                    <a:pt x="165935" y="6100"/>
                    <a:pt x="373439" y="6100"/>
                  </a:cubicBezTo>
                  <a:cubicBezTo>
                    <a:pt x="580870" y="6100"/>
                    <a:pt x="749062" y="4552"/>
                    <a:pt x="749062" y="2634"/>
                  </a:cubicBezTo>
                </a:path>
              </a:pathLst>
            </a:custGeom>
            <a:solidFill>
              <a:srgbClr val="FFFFFF"/>
            </a:solidFill>
            <a:ln w="921"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96C9080D-9DF2-7049-3FAB-211D210A4949}"/>
                </a:ext>
              </a:extLst>
            </p:cNvPr>
            <p:cNvSpPr/>
            <p:nvPr/>
          </p:nvSpPr>
          <p:spPr>
            <a:xfrm flipV="1">
              <a:off x="4846512" y="5252078"/>
              <a:ext cx="751292" cy="6922"/>
            </a:xfrm>
            <a:custGeom>
              <a:avLst/>
              <a:gdLst>
                <a:gd name="connsiteX0" fmla="*/ 749062 w 751292"/>
                <a:gd name="connsiteY0" fmla="*/ 2846 h 6922"/>
                <a:gd name="connsiteX1" fmla="*/ 373439 w 751292"/>
                <a:gd name="connsiteY1" fmla="*/ -620 h 6922"/>
                <a:gd name="connsiteX2" fmla="*/ -2230 w 751292"/>
                <a:gd name="connsiteY2" fmla="*/ 2846 h 6922"/>
                <a:gd name="connsiteX3" fmla="*/ 373439 w 751292"/>
                <a:gd name="connsiteY3" fmla="*/ 6303 h 6922"/>
                <a:gd name="connsiteX4" fmla="*/ 749062 w 751292"/>
                <a:gd name="connsiteY4" fmla="*/ 2846 h 6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2">
                  <a:moveTo>
                    <a:pt x="749062" y="2846"/>
                  </a:moveTo>
                  <a:cubicBezTo>
                    <a:pt x="749062" y="929"/>
                    <a:pt x="580870" y="-620"/>
                    <a:pt x="373439" y="-620"/>
                  </a:cubicBezTo>
                  <a:cubicBezTo>
                    <a:pt x="165935" y="-620"/>
                    <a:pt x="-2230" y="929"/>
                    <a:pt x="-2230" y="2846"/>
                  </a:cubicBezTo>
                  <a:cubicBezTo>
                    <a:pt x="-2230" y="4754"/>
                    <a:pt x="165935" y="6303"/>
                    <a:pt x="373439" y="6303"/>
                  </a:cubicBezTo>
                  <a:cubicBezTo>
                    <a:pt x="580870" y="6303"/>
                    <a:pt x="749062" y="4754"/>
                    <a:pt x="749062" y="2846"/>
                  </a:cubicBezTo>
                </a:path>
              </a:pathLst>
            </a:custGeom>
            <a:solidFill>
              <a:srgbClr val="FFFFFF"/>
            </a:solidFill>
            <a:ln w="921"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EB664247-016F-A206-C04A-C1B33A4E6BB0}"/>
                </a:ext>
              </a:extLst>
            </p:cNvPr>
            <p:cNvSpPr/>
            <p:nvPr/>
          </p:nvSpPr>
          <p:spPr>
            <a:xfrm flipV="1">
              <a:off x="4846512" y="5433910"/>
              <a:ext cx="751292" cy="6913"/>
            </a:xfrm>
            <a:custGeom>
              <a:avLst/>
              <a:gdLst>
                <a:gd name="connsiteX0" fmla="*/ 749062 w 751292"/>
                <a:gd name="connsiteY0" fmla="*/ 3060 h 6913"/>
                <a:gd name="connsiteX1" fmla="*/ 373439 w 751292"/>
                <a:gd name="connsiteY1" fmla="*/ -396 h 6913"/>
                <a:gd name="connsiteX2" fmla="*/ -2230 w 751292"/>
                <a:gd name="connsiteY2" fmla="*/ 3060 h 6913"/>
                <a:gd name="connsiteX3" fmla="*/ 373439 w 751292"/>
                <a:gd name="connsiteY3" fmla="*/ 6517 h 6913"/>
                <a:gd name="connsiteX4" fmla="*/ 749062 w 751292"/>
                <a:gd name="connsiteY4" fmla="*/ 3060 h 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13">
                  <a:moveTo>
                    <a:pt x="749062" y="3060"/>
                  </a:moveTo>
                  <a:cubicBezTo>
                    <a:pt x="749062" y="1151"/>
                    <a:pt x="580870" y="-396"/>
                    <a:pt x="373439" y="-396"/>
                  </a:cubicBezTo>
                  <a:cubicBezTo>
                    <a:pt x="165935" y="-396"/>
                    <a:pt x="-2230" y="1151"/>
                    <a:pt x="-2230" y="3060"/>
                  </a:cubicBezTo>
                  <a:cubicBezTo>
                    <a:pt x="-2230" y="4968"/>
                    <a:pt x="165935" y="6517"/>
                    <a:pt x="373439" y="6517"/>
                  </a:cubicBezTo>
                  <a:cubicBezTo>
                    <a:pt x="580870" y="6517"/>
                    <a:pt x="749062" y="4968"/>
                    <a:pt x="749062" y="3060"/>
                  </a:cubicBezTo>
                </a:path>
              </a:pathLst>
            </a:custGeom>
            <a:solidFill>
              <a:srgbClr val="FFFFFF"/>
            </a:solidFill>
            <a:ln w="921"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004B3F40-FFDE-36E3-2E2F-47E2B970287C}"/>
                </a:ext>
              </a:extLst>
            </p:cNvPr>
            <p:cNvSpPr/>
            <p:nvPr/>
          </p:nvSpPr>
          <p:spPr>
            <a:xfrm flipV="1">
              <a:off x="4846512" y="5598518"/>
              <a:ext cx="751292" cy="6920"/>
            </a:xfrm>
            <a:custGeom>
              <a:avLst/>
              <a:gdLst>
                <a:gd name="connsiteX0" fmla="*/ 749062 w 751292"/>
                <a:gd name="connsiteY0" fmla="*/ 3263 h 6920"/>
                <a:gd name="connsiteX1" fmla="*/ 373439 w 751292"/>
                <a:gd name="connsiteY1" fmla="*/ -194 h 6920"/>
                <a:gd name="connsiteX2" fmla="*/ -2230 w 751292"/>
                <a:gd name="connsiteY2" fmla="*/ 3263 h 6920"/>
                <a:gd name="connsiteX3" fmla="*/ 373439 w 751292"/>
                <a:gd name="connsiteY3" fmla="*/ 6727 h 6920"/>
                <a:gd name="connsiteX4" fmla="*/ 749062 w 751292"/>
                <a:gd name="connsiteY4" fmla="*/ 3263 h 6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0">
                  <a:moveTo>
                    <a:pt x="749062" y="3263"/>
                  </a:moveTo>
                  <a:cubicBezTo>
                    <a:pt x="749062" y="1355"/>
                    <a:pt x="580870" y="-194"/>
                    <a:pt x="373439" y="-194"/>
                  </a:cubicBezTo>
                  <a:cubicBezTo>
                    <a:pt x="165935" y="-194"/>
                    <a:pt x="-2230" y="1355"/>
                    <a:pt x="-2230" y="3263"/>
                  </a:cubicBezTo>
                  <a:cubicBezTo>
                    <a:pt x="-2230" y="5178"/>
                    <a:pt x="165935" y="6727"/>
                    <a:pt x="373439" y="6727"/>
                  </a:cubicBezTo>
                  <a:cubicBezTo>
                    <a:pt x="580870" y="6727"/>
                    <a:pt x="749062" y="5178"/>
                    <a:pt x="749062" y="3263"/>
                  </a:cubicBezTo>
                </a:path>
              </a:pathLst>
            </a:custGeom>
            <a:solidFill>
              <a:srgbClr val="FFFFFF"/>
            </a:solidFill>
            <a:ln w="921"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9BBBCD34-7D7A-A86B-F392-1A5A15E93E55}"/>
                </a:ext>
              </a:extLst>
            </p:cNvPr>
            <p:cNvSpPr/>
            <p:nvPr/>
          </p:nvSpPr>
          <p:spPr>
            <a:xfrm flipV="1">
              <a:off x="4846512" y="5780352"/>
              <a:ext cx="751292" cy="6924"/>
            </a:xfrm>
            <a:custGeom>
              <a:avLst/>
              <a:gdLst>
                <a:gd name="connsiteX0" fmla="*/ 749062 w 751292"/>
                <a:gd name="connsiteY0" fmla="*/ 3497 h 6924"/>
                <a:gd name="connsiteX1" fmla="*/ 373439 w 751292"/>
                <a:gd name="connsiteY1" fmla="*/ 30 h 6924"/>
                <a:gd name="connsiteX2" fmla="*/ -2230 w 751292"/>
                <a:gd name="connsiteY2" fmla="*/ 3497 h 6924"/>
                <a:gd name="connsiteX3" fmla="*/ 373439 w 751292"/>
                <a:gd name="connsiteY3" fmla="*/ 6954 h 6924"/>
                <a:gd name="connsiteX4" fmla="*/ 749062 w 751292"/>
                <a:gd name="connsiteY4" fmla="*/ 3497 h 6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24">
                  <a:moveTo>
                    <a:pt x="749062" y="3497"/>
                  </a:moveTo>
                  <a:cubicBezTo>
                    <a:pt x="749062" y="1582"/>
                    <a:pt x="580870" y="30"/>
                    <a:pt x="373439" y="30"/>
                  </a:cubicBezTo>
                  <a:cubicBezTo>
                    <a:pt x="165935" y="30"/>
                    <a:pt x="-2230" y="1582"/>
                    <a:pt x="-2230" y="3497"/>
                  </a:cubicBezTo>
                  <a:cubicBezTo>
                    <a:pt x="-2230" y="5405"/>
                    <a:pt x="165935" y="6954"/>
                    <a:pt x="373439" y="6954"/>
                  </a:cubicBezTo>
                  <a:cubicBezTo>
                    <a:pt x="580870" y="6954"/>
                    <a:pt x="749062" y="5405"/>
                    <a:pt x="749062" y="3497"/>
                  </a:cubicBezTo>
                </a:path>
              </a:pathLst>
            </a:custGeom>
            <a:solidFill>
              <a:srgbClr val="FFFFFF"/>
            </a:solidFill>
            <a:ln w="921"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89F7A6E-6516-4B65-5AE3-221CB2C489F6}"/>
                </a:ext>
              </a:extLst>
            </p:cNvPr>
            <p:cNvSpPr/>
            <p:nvPr/>
          </p:nvSpPr>
          <p:spPr>
            <a:xfrm flipV="1">
              <a:off x="4846512" y="5944968"/>
              <a:ext cx="751292" cy="6913"/>
            </a:xfrm>
            <a:custGeom>
              <a:avLst/>
              <a:gdLst>
                <a:gd name="connsiteX0" fmla="*/ 749062 w 751292"/>
                <a:gd name="connsiteY0" fmla="*/ 3689 h 6913"/>
                <a:gd name="connsiteX1" fmla="*/ 373439 w 751292"/>
                <a:gd name="connsiteY1" fmla="*/ 232 h 6913"/>
                <a:gd name="connsiteX2" fmla="*/ -2230 w 751292"/>
                <a:gd name="connsiteY2" fmla="*/ 3689 h 6913"/>
                <a:gd name="connsiteX3" fmla="*/ 373439 w 751292"/>
                <a:gd name="connsiteY3" fmla="*/ 7145 h 6913"/>
                <a:gd name="connsiteX4" fmla="*/ 749062 w 751292"/>
                <a:gd name="connsiteY4" fmla="*/ 3689 h 6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292" h="6913">
                  <a:moveTo>
                    <a:pt x="749062" y="3689"/>
                  </a:moveTo>
                  <a:cubicBezTo>
                    <a:pt x="749062" y="1781"/>
                    <a:pt x="580870" y="232"/>
                    <a:pt x="373439" y="232"/>
                  </a:cubicBezTo>
                  <a:cubicBezTo>
                    <a:pt x="165935" y="232"/>
                    <a:pt x="-2230" y="1781"/>
                    <a:pt x="-2230" y="3689"/>
                  </a:cubicBezTo>
                  <a:cubicBezTo>
                    <a:pt x="-2230" y="5598"/>
                    <a:pt x="165935" y="7145"/>
                    <a:pt x="373439" y="7145"/>
                  </a:cubicBezTo>
                  <a:cubicBezTo>
                    <a:pt x="580870" y="7145"/>
                    <a:pt x="749062" y="5598"/>
                    <a:pt x="749062" y="3689"/>
                  </a:cubicBezTo>
                </a:path>
              </a:pathLst>
            </a:custGeom>
            <a:solidFill>
              <a:srgbClr val="FFFFFF"/>
            </a:solidFill>
            <a:ln w="92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BE895086-11AC-BDD6-A858-463C0E3CB2A9}"/>
                </a:ext>
              </a:extLst>
            </p:cNvPr>
            <p:cNvSpPr/>
            <p:nvPr/>
          </p:nvSpPr>
          <p:spPr>
            <a:xfrm flipV="1">
              <a:off x="4783621" y="6177692"/>
              <a:ext cx="880272" cy="72753"/>
            </a:xfrm>
            <a:custGeom>
              <a:avLst/>
              <a:gdLst>
                <a:gd name="connsiteX0" fmla="*/ -2231 w 880272"/>
                <a:gd name="connsiteY0" fmla="*/ 559 h 72753"/>
                <a:gd name="connsiteX1" fmla="*/ 878042 w 880272"/>
                <a:gd name="connsiteY1" fmla="*/ 559 h 72753"/>
                <a:gd name="connsiteX2" fmla="*/ 878042 w 880272"/>
                <a:gd name="connsiteY2" fmla="*/ 73312 h 72753"/>
                <a:gd name="connsiteX3" fmla="*/ -2231 w 880272"/>
                <a:gd name="connsiteY3" fmla="*/ 73312 h 72753"/>
              </a:gdLst>
              <a:ahLst/>
              <a:cxnLst>
                <a:cxn ang="0">
                  <a:pos x="connsiteX0" y="connsiteY0"/>
                </a:cxn>
                <a:cxn ang="0">
                  <a:pos x="connsiteX1" y="connsiteY1"/>
                </a:cxn>
                <a:cxn ang="0">
                  <a:pos x="connsiteX2" y="connsiteY2"/>
                </a:cxn>
                <a:cxn ang="0">
                  <a:pos x="connsiteX3" y="connsiteY3"/>
                </a:cxn>
              </a:cxnLst>
              <a:rect l="l" t="t" r="r" b="b"/>
              <a:pathLst>
                <a:path w="880272" h="72753">
                  <a:moveTo>
                    <a:pt x="-2231" y="559"/>
                  </a:moveTo>
                  <a:lnTo>
                    <a:pt x="878042" y="559"/>
                  </a:lnTo>
                  <a:lnTo>
                    <a:pt x="878042" y="73312"/>
                  </a:lnTo>
                  <a:lnTo>
                    <a:pt x="-2231" y="73312"/>
                  </a:lnTo>
                  <a:close/>
                </a:path>
              </a:pathLst>
            </a:custGeom>
            <a:solidFill>
              <a:srgbClr val="DADBD8"/>
            </a:solidFill>
            <a:ln w="92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022D1FC9-A320-330E-545C-6573599CD6B9}"/>
                </a:ext>
              </a:extLst>
            </p:cNvPr>
            <p:cNvSpPr/>
            <p:nvPr/>
          </p:nvSpPr>
          <p:spPr>
            <a:xfrm flipV="1">
              <a:off x="5135701" y="3698611"/>
              <a:ext cx="153873" cy="106378"/>
            </a:xfrm>
            <a:custGeom>
              <a:avLst/>
              <a:gdLst>
                <a:gd name="connsiteX0" fmla="*/ 151629 w 153873"/>
                <a:gd name="connsiteY0" fmla="*/ 103826 h 106378"/>
                <a:gd name="connsiteX1" fmla="*/ 75649 w 153873"/>
                <a:gd name="connsiteY1" fmla="*/ 49368 h 106378"/>
                <a:gd name="connsiteX2" fmla="*/ -2192 w 153873"/>
                <a:gd name="connsiteY2" fmla="*/ -2397 h 106378"/>
                <a:gd name="connsiteX3" fmla="*/ 18372 w 153873"/>
                <a:gd name="connsiteY3" fmla="*/ 15872 h 106378"/>
                <a:gd name="connsiteX4" fmla="*/ 71723 w 153873"/>
                <a:gd name="connsiteY4" fmla="*/ 55065 h 106378"/>
                <a:gd name="connsiteX5" fmla="*/ 127258 w 153873"/>
                <a:gd name="connsiteY5" fmla="*/ 91068 h 106378"/>
                <a:gd name="connsiteX6" fmla="*/ 151629 w 153873"/>
                <a:gd name="connsiteY6" fmla="*/ 103826 h 10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873" h="106378">
                  <a:moveTo>
                    <a:pt x="151629" y="103826"/>
                  </a:moveTo>
                  <a:cubicBezTo>
                    <a:pt x="152671" y="102166"/>
                    <a:pt x="118050" y="78689"/>
                    <a:pt x="75649" y="49368"/>
                  </a:cubicBezTo>
                  <a:cubicBezTo>
                    <a:pt x="33212" y="20094"/>
                    <a:pt x="-1003" y="-3955"/>
                    <a:pt x="-2192" y="-2397"/>
                  </a:cubicBezTo>
                  <a:cubicBezTo>
                    <a:pt x="-2755" y="-1641"/>
                    <a:pt x="5071" y="5355"/>
                    <a:pt x="18372" y="15872"/>
                  </a:cubicBezTo>
                  <a:cubicBezTo>
                    <a:pt x="31654" y="26389"/>
                    <a:pt x="50439" y="40372"/>
                    <a:pt x="71723" y="55065"/>
                  </a:cubicBezTo>
                  <a:cubicBezTo>
                    <a:pt x="92997" y="69748"/>
                    <a:pt x="112722" y="82367"/>
                    <a:pt x="127258" y="91068"/>
                  </a:cubicBezTo>
                  <a:cubicBezTo>
                    <a:pt x="141804" y="99779"/>
                    <a:pt x="151132" y="104618"/>
                    <a:pt x="151629" y="103826"/>
                  </a:cubicBezTo>
                </a:path>
              </a:pathLst>
            </a:custGeom>
            <a:solidFill>
              <a:srgbClr val="FFFFFF"/>
            </a:solidFill>
            <a:ln w="921"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DE02ADA4-1E77-9D05-6EA4-FB988909AE67}"/>
                </a:ext>
              </a:extLst>
            </p:cNvPr>
            <p:cNvSpPr/>
            <p:nvPr/>
          </p:nvSpPr>
          <p:spPr>
            <a:xfrm flipV="1">
              <a:off x="5217028" y="3744064"/>
              <a:ext cx="48726" cy="35046"/>
            </a:xfrm>
            <a:custGeom>
              <a:avLst/>
              <a:gdLst>
                <a:gd name="connsiteX0" fmla="*/ 46394 w 48726"/>
                <a:gd name="connsiteY0" fmla="*/ 32359 h 35046"/>
                <a:gd name="connsiteX1" fmla="*/ 24124 w 48726"/>
                <a:gd name="connsiteY1" fmla="*/ 12255 h 35046"/>
                <a:gd name="connsiteX2" fmla="*/ -2164 w 48726"/>
                <a:gd name="connsiteY2" fmla="*/ -2226 h 35046"/>
                <a:gd name="connsiteX3" fmla="*/ 20115 w 48726"/>
                <a:gd name="connsiteY3" fmla="*/ 17887 h 35046"/>
                <a:gd name="connsiteX4" fmla="*/ 46394 w 48726"/>
                <a:gd name="connsiteY4" fmla="*/ 32359 h 35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26" h="35046">
                  <a:moveTo>
                    <a:pt x="46394" y="32359"/>
                  </a:moveTo>
                  <a:cubicBezTo>
                    <a:pt x="47509" y="30810"/>
                    <a:pt x="37536" y="21805"/>
                    <a:pt x="24124" y="12255"/>
                  </a:cubicBezTo>
                  <a:cubicBezTo>
                    <a:pt x="10713" y="2696"/>
                    <a:pt x="-1058" y="-3783"/>
                    <a:pt x="-2164" y="-2226"/>
                  </a:cubicBezTo>
                  <a:cubicBezTo>
                    <a:pt x="-3270" y="-668"/>
                    <a:pt x="6703" y="8338"/>
                    <a:pt x="20115" y="17887"/>
                  </a:cubicBezTo>
                  <a:cubicBezTo>
                    <a:pt x="33517" y="27436"/>
                    <a:pt x="45288" y="33916"/>
                    <a:pt x="46394" y="32359"/>
                  </a:cubicBezTo>
                </a:path>
              </a:pathLst>
            </a:custGeom>
            <a:solidFill>
              <a:srgbClr val="FFFFFF"/>
            </a:solidFill>
            <a:ln w="921"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16649B6B-03CE-291D-1188-D852BD351098}"/>
                </a:ext>
              </a:extLst>
            </p:cNvPr>
            <p:cNvSpPr/>
            <p:nvPr/>
          </p:nvSpPr>
          <p:spPr>
            <a:xfrm flipV="1">
              <a:off x="5142253" y="4123335"/>
              <a:ext cx="72474" cy="52848"/>
            </a:xfrm>
            <a:custGeom>
              <a:avLst/>
              <a:gdLst>
                <a:gd name="connsiteX0" fmla="*/ 70227 w 72474"/>
                <a:gd name="connsiteY0" fmla="*/ -1830 h 52848"/>
                <a:gd name="connsiteX1" fmla="*/ 32020 w 72474"/>
                <a:gd name="connsiteY1" fmla="*/ 21647 h 52848"/>
                <a:gd name="connsiteX2" fmla="*/ -2130 w 72474"/>
                <a:gd name="connsiteY2" fmla="*/ 50719 h 52848"/>
                <a:gd name="connsiteX3" fmla="*/ 36085 w 72474"/>
                <a:gd name="connsiteY3" fmla="*/ 27242 h 52848"/>
                <a:gd name="connsiteX4" fmla="*/ 70227 w 72474"/>
                <a:gd name="connsiteY4" fmla="*/ -1830 h 52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74" h="52848">
                  <a:moveTo>
                    <a:pt x="70227" y="-1830"/>
                  </a:moveTo>
                  <a:cubicBezTo>
                    <a:pt x="69112" y="-3369"/>
                    <a:pt x="51995" y="7139"/>
                    <a:pt x="32020" y="21647"/>
                  </a:cubicBezTo>
                  <a:cubicBezTo>
                    <a:pt x="12037" y="36156"/>
                    <a:pt x="-3255" y="49171"/>
                    <a:pt x="-2130" y="50719"/>
                  </a:cubicBezTo>
                  <a:cubicBezTo>
                    <a:pt x="-1006" y="52259"/>
                    <a:pt x="16102" y="41760"/>
                    <a:pt x="36085" y="27242"/>
                  </a:cubicBezTo>
                  <a:cubicBezTo>
                    <a:pt x="56060" y="12734"/>
                    <a:pt x="71352" y="-281"/>
                    <a:pt x="70227" y="-1830"/>
                  </a:cubicBezTo>
                </a:path>
              </a:pathLst>
            </a:custGeom>
            <a:solidFill>
              <a:srgbClr val="FFFFFF"/>
            </a:solidFill>
            <a:ln w="921"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C504D3C3-946D-2435-FA0E-59FF154900E1}"/>
                </a:ext>
              </a:extLst>
            </p:cNvPr>
            <p:cNvSpPr/>
            <p:nvPr/>
          </p:nvSpPr>
          <p:spPr>
            <a:xfrm flipV="1">
              <a:off x="5152689" y="4455159"/>
              <a:ext cx="143307" cy="78587"/>
            </a:xfrm>
            <a:custGeom>
              <a:avLst/>
              <a:gdLst>
                <a:gd name="connsiteX0" fmla="*/ 141056 w 143307"/>
                <a:gd name="connsiteY0" fmla="*/ 76913 h 78587"/>
                <a:gd name="connsiteX1" fmla="*/ 71086 w 143307"/>
                <a:gd name="connsiteY1" fmla="*/ 34706 h 78587"/>
                <a:gd name="connsiteX2" fmla="*/ -2212 w 143307"/>
                <a:gd name="connsiteY2" fmla="*/ -1436 h 78587"/>
                <a:gd name="connsiteX3" fmla="*/ 67767 w 143307"/>
                <a:gd name="connsiteY3" fmla="*/ 40771 h 78587"/>
                <a:gd name="connsiteX4" fmla="*/ 141056 w 143307"/>
                <a:gd name="connsiteY4" fmla="*/ 76913 h 7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07" h="78587">
                  <a:moveTo>
                    <a:pt x="141056" y="76913"/>
                  </a:moveTo>
                  <a:cubicBezTo>
                    <a:pt x="141978" y="75235"/>
                    <a:pt x="110647" y="56339"/>
                    <a:pt x="71086" y="34706"/>
                  </a:cubicBezTo>
                  <a:cubicBezTo>
                    <a:pt x="31515" y="13063"/>
                    <a:pt x="-1299" y="-3114"/>
                    <a:pt x="-2212" y="-1436"/>
                  </a:cubicBezTo>
                  <a:cubicBezTo>
                    <a:pt x="-3134" y="242"/>
                    <a:pt x="28197" y="19137"/>
                    <a:pt x="67767" y="40771"/>
                  </a:cubicBezTo>
                  <a:cubicBezTo>
                    <a:pt x="107320" y="62404"/>
                    <a:pt x="140143" y="78590"/>
                    <a:pt x="141056" y="76913"/>
                  </a:cubicBezTo>
                </a:path>
              </a:pathLst>
            </a:custGeom>
            <a:solidFill>
              <a:srgbClr val="FFFFFF"/>
            </a:solidFill>
            <a:ln w="921"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C9142EBF-D453-B5D5-B944-E0100355D34F}"/>
                </a:ext>
              </a:extLst>
            </p:cNvPr>
            <p:cNvSpPr/>
            <p:nvPr/>
          </p:nvSpPr>
          <p:spPr>
            <a:xfrm flipV="1">
              <a:off x="5171058" y="4457711"/>
              <a:ext cx="59163" cy="33444"/>
            </a:xfrm>
            <a:custGeom>
              <a:avLst/>
              <a:gdLst>
                <a:gd name="connsiteX0" fmla="*/ 56905 w 59163"/>
                <a:gd name="connsiteY0" fmla="*/ 31586 h 33444"/>
                <a:gd name="connsiteX1" fmla="*/ 29059 w 59163"/>
                <a:gd name="connsiteY1" fmla="*/ 12119 h 33444"/>
                <a:gd name="connsiteX2" fmla="*/ -2161 w 59163"/>
                <a:gd name="connsiteY2" fmla="*/ -1302 h 33444"/>
                <a:gd name="connsiteX3" fmla="*/ 25695 w 59163"/>
                <a:gd name="connsiteY3" fmla="*/ 18165 h 33444"/>
                <a:gd name="connsiteX4" fmla="*/ 56905 w 59163"/>
                <a:gd name="connsiteY4" fmla="*/ 31586 h 33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3" h="33444">
                  <a:moveTo>
                    <a:pt x="56905" y="31586"/>
                  </a:moveTo>
                  <a:cubicBezTo>
                    <a:pt x="57836" y="29908"/>
                    <a:pt x="45374" y="21198"/>
                    <a:pt x="29059" y="12119"/>
                  </a:cubicBezTo>
                  <a:cubicBezTo>
                    <a:pt x="12744" y="3039"/>
                    <a:pt x="-1230" y="-2970"/>
                    <a:pt x="-2161" y="-1302"/>
                  </a:cubicBezTo>
                  <a:cubicBezTo>
                    <a:pt x="-3092" y="375"/>
                    <a:pt x="9380" y="9086"/>
                    <a:pt x="25695" y="18165"/>
                  </a:cubicBezTo>
                  <a:cubicBezTo>
                    <a:pt x="42001" y="27244"/>
                    <a:pt x="55984" y="33254"/>
                    <a:pt x="56905" y="31586"/>
                  </a:cubicBezTo>
                </a:path>
              </a:pathLst>
            </a:custGeom>
            <a:solidFill>
              <a:srgbClr val="FFFFFF"/>
            </a:solidFill>
            <a:ln w="921"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89DD37BC-3246-4EEE-CDD3-91ABEADD2D62}"/>
                </a:ext>
              </a:extLst>
            </p:cNvPr>
            <p:cNvSpPr/>
            <p:nvPr/>
          </p:nvSpPr>
          <p:spPr>
            <a:xfrm flipV="1">
              <a:off x="5104455" y="4934732"/>
              <a:ext cx="208015" cy="102038"/>
            </a:xfrm>
            <a:custGeom>
              <a:avLst/>
              <a:gdLst>
                <a:gd name="connsiteX0" fmla="*/ 205786 w 208015"/>
                <a:gd name="connsiteY0" fmla="*/ 100999 h 102038"/>
                <a:gd name="connsiteX1" fmla="*/ 177018 w 208015"/>
                <a:gd name="connsiteY1" fmla="*/ 82822 h 102038"/>
                <a:gd name="connsiteX2" fmla="*/ 104412 w 208015"/>
                <a:gd name="connsiteY2" fmla="*/ 44736 h 102038"/>
                <a:gd name="connsiteX3" fmla="*/ 29796 w 208015"/>
                <a:gd name="connsiteY3" fmla="*/ 10723 h 102038"/>
                <a:gd name="connsiteX4" fmla="*/ -2207 w 208015"/>
                <a:gd name="connsiteY4" fmla="*/ -845 h 102038"/>
                <a:gd name="connsiteX5" fmla="*/ 27777 w 208015"/>
                <a:gd name="connsiteY5" fmla="*/ 15184 h 102038"/>
                <a:gd name="connsiteX6" fmla="*/ 101360 w 208015"/>
                <a:gd name="connsiteY6" fmla="*/ 50958 h 102038"/>
                <a:gd name="connsiteX7" fmla="*/ 174732 w 208015"/>
                <a:gd name="connsiteY7" fmla="*/ 87145 h 102038"/>
                <a:gd name="connsiteX8" fmla="*/ 205786 w 208015"/>
                <a:gd name="connsiteY8" fmla="*/ 100999 h 10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015" h="102038">
                  <a:moveTo>
                    <a:pt x="205786" y="100999"/>
                  </a:moveTo>
                  <a:cubicBezTo>
                    <a:pt x="206228" y="100179"/>
                    <a:pt x="195278" y="93174"/>
                    <a:pt x="177018" y="82822"/>
                  </a:cubicBezTo>
                  <a:cubicBezTo>
                    <a:pt x="158767" y="72462"/>
                    <a:pt x="133161" y="58829"/>
                    <a:pt x="104412" y="44736"/>
                  </a:cubicBezTo>
                  <a:cubicBezTo>
                    <a:pt x="75634" y="30651"/>
                    <a:pt x="49171" y="18788"/>
                    <a:pt x="29796" y="10723"/>
                  </a:cubicBezTo>
                  <a:cubicBezTo>
                    <a:pt x="10421" y="2649"/>
                    <a:pt x="-1830" y="-1702"/>
                    <a:pt x="-2207" y="-845"/>
                  </a:cubicBezTo>
                  <a:cubicBezTo>
                    <a:pt x="-2595" y="49"/>
                    <a:pt x="8946" y="5985"/>
                    <a:pt x="27777" y="15184"/>
                  </a:cubicBezTo>
                  <a:cubicBezTo>
                    <a:pt x="48830" y="25416"/>
                    <a:pt x="73782" y="37546"/>
                    <a:pt x="101360" y="50958"/>
                  </a:cubicBezTo>
                  <a:cubicBezTo>
                    <a:pt x="128856" y="64517"/>
                    <a:pt x="153744" y="76794"/>
                    <a:pt x="174732" y="87145"/>
                  </a:cubicBezTo>
                  <a:cubicBezTo>
                    <a:pt x="193545" y="96372"/>
                    <a:pt x="205316" y="101857"/>
                    <a:pt x="205786" y="100999"/>
                  </a:cubicBezTo>
                </a:path>
              </a:pathLst>
            </a:custGeom>
            <a:solidFill>
              <a:srgbClr val="FFFFFF"/>
            </a:solidFill>
            <a:ln w="921"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54499E2-0275-7674-D97F-6E49A79FDD00}"/>
                </a:ext>
              </a:extLst>
            </p:cNvPr>
            <p:cNvSpPr/>
            <p:nvPr/>
          </p:nvSpPr>
          <p:spPr>
            <a:xfrm flipV="1">
              <a:off x="5186064" y="4996821"/>
              <a:ext cx="77893" cy="31414"/>
            </a:xfrm>
            <a:custGeom>
              <a:avLst/>
              <a:gdLst>
                <a:gd name="connsiteX0" fmla="*/ 75640 w 77893"/>
                <a:gd name="connsiteY0" fmla="*/ 30158 h 31414"/>
                <a:gd name="connsiteX1" fmla="*/ 37986 w 77893"/>
                <a:gd name="connsiteY1" fmla="*/ 11576 h 31414"/>
                <a:gd name="connsiteX2" fmla="*/ -2211 w 77893"/>
                <a:gd name="connsiteY2" fmla="*/ -582 h 31414"/>
                <a:gd name="connsiteX3" fmla="*/ 35442 w 77893"/>
                <a:gd name="connsiteY3" fmla="*/ 18010 h 31414"/>
                <a:gd name="connsiteX4" fmla="*/ 75640 w 77893"/>
                <a:gd name="connsiteY4" fmla="*/ 30158 h 3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93" h="31414">
                  <a:moveTo>
                    <a:pt x="75640" y="30158"/>
                  </a:moveTo>
                  <a:cubicBezTo>
                    <a:pt x="76340" y="28380"/>
                    <a:pt x="59482" y="20056"/>
                    <a:pt x="37986" y="11576"/>
                  </a:cubicBezTo>
                  <a:cubicBezTo>
                    <a:pt x="16482" y="3087"/>
                    <a:pt x="-1511" y="-2361"/>
                    <a:pt x="-2211" y="-582"/>
                  </a:cubicBezTo>
                  <a:cubicBezTo>
                    <a:pt x="-2912" y="1197"/>
                    <a:pt x="13947" y="9520"/>
                    <a:pt x="35442" y="18010"/>
                  </a:cubicBezTo>
                  <a:cubicBezTo>
                    <a:pt x="56938" y="26499"/>
                    <a:pt x="74939" y="31937"/>
                    <a:pt x="75640" y="30158"/>
                  </a:cubicBezTo>
                </a:path>
              </a:pathLst>
            </a:custGeom>
            <a:solidFill>
              <a:srgbClr val="FFFFFF"/>
            </a:solidFill>
            <a:ln w="921"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BA1F8F8-D875-4FC8-12F5-6B4B7EEFB143}"/>
                </a:ext>
              </a:extLst>
            </p:cNvPr>
            <p:cNvSpPr/>
            <p:nvPr/>
          </p:nvSpPr>
          <p:spPr>
            <a:xfrm flipV="1">
              <a:off x="5127552" y="5351364"/>
              <a:ext cx="79644" cy="32261"/>
            </a:xfrm>
            <a:custGeom>
              <a:avLst/>
              <a:gdLst>
                <a:gd name="connsiteX0" fmla="*/ 77445 w 79644"/>
                <a:gd name="connsiteY0" fmla="*/ -153 h 32261"/>
                <a:gd name="connsiteX1" fmla="*/ 36372 w 79644"/>
                <a:gd name="connsiteY1" fmla="*/ 12434 h 32261"/>
                <a:gd name="connsiteX2" fmla="*/ -2158 w 79644"/>
                <a:gd name="connsiteY2" fmla="*/ 31452 h 32261"/>
                <a:gd name="connsiteX3" fmla="*/ 38925 w 79644"/>
                <a:gd name="connsiteY3" fmla="*/ 18862 h 32261"/>
                <a:gd name="connsiteX4" fmla="*/ 77445 w 79644"/>
                <a:gd name="connsiteY4" fmla="*/ -153 h 32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44" h="32261">
                  <a:moveTo>
                    <a:pt x="77445" y="-153"/>
                  </a:moveTo>
                  <a:cubicBezTo>
                    <a:pt x="76744" y="-1936"/>
                    <a:pt x="58346" y="3706"/>
                    <a:pt x="36372" y="12434"/>
                  </a:cubicBezTo>
                  <a:cubicBezTo>
                    <a:pt x="14388" y="21166"/>
                    <a:pt x="-2858" y="29674"/>
                    <a:pt x="-2158" y="31452"/>
                  </a:cubicBezTo>
                  <a:cubicBezTo>
                    <a:pt x="-1448" y="33231"/>
                    <a:pt x="16941" y="27590"/>
                    <a:pt x="38925" y="18862"/>
                  </a:cubicBezTo>
                  <a:cubicBezTo>
                    <a:pt x="60900" y="10141"/>
                    <a:pt x="78155" y="1626"/>
                    <a:pt x="77445" y="-153"/>
                  </a:cubicBezTo>
                </a:path>
              </a:pathLst>
            </a:custGeom>
            <a:solidFill>
              <a:srgbClr val="FFFFFF"/>
            </a:solidFill>
            <a:ln w="921"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9ABB5B2-AF43-D94D-1680-CAD10364D21A}"/>
                </a:ext>
              </a:extLst>
            </p:cNvPr>
            <p:cNvSpPr/>
            <p:nvPr/>
          </p:nvSpPr>
          <p:spPr>
            <a:xfrm flipV="1">
              <a:off x="5156641" y="5652934"/>
              <a:ext cx="161699" cy="71003"/>
            </a:xfrm>
            <a:custGeom>
              <a:avLst/>
              <a:gdLst>
                <a:gd name="connsiteX0" fmla="*/ 159443 w 161699"/>
                <a:gd name="connsiteY0" fmla="*/ 70771 h 71003"/>
                <a:gd name="connsiteX1" fmla="*/ 79997 w 161699"/>
                <a:gd name="connsiteY1" fmla="*/ 32245 h 71003"/>
                <a:gd name="connsiteX2" fmla="*/ -2232 w 161699"/>
                <a:gd name="connsiteY2" fmla="*/ 56 h 71003"/>
                <a:gd name="connsiteX3" fmla="*/ 77223 w 161699"/>
                <a:gd name="connsiteY3" fmla="*/ 38597 h 71003"/>
                <a:gd name="connsiteX4" fmla="*/ 159443 w 161699"/>
                <a:gd name="connsiteY4" fmla="*/ 70771 h 71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9" h="71003">
                  <a:moveTo>
                    <a:pt x="159443" y="70771"/>
                  </a:moveTo>
                  <a:cubicBezTo>
                    <a:pt x="160208" y="69022"/>
                    <a:pt x="124629" y="51775"/>
                    <a:pt x="79997" y="32245"/>
                  </a:cubicBezTo>
                  <a:cubicBezTo>
                    <a:pt x="35339" y="12723"/>
                    <a:pt x="-1467" y="-1694"/>
                    <a:pt x="-2232" y="56"/>
                  </a:cubicBezTo>
                  <a:cubicBezTo>
                    <a:pt x="-2997" y="1809"/>
                    <a:pt x="32564" y="19053"/>
                    <a:pt x="77223" y="38597"/>
                  </a:cubicBezTo>
                  <a:cubicBezTo>
                    <a:pt x="121863" y="58119"/>
                    <a:pt x="158669" y="72525"/>
                    <a:pt x="159443" y="70771"/>
                  </a:cubicBezTo>
                </a:path>
              </a:pathLst>
            </a:custGeom>
            <a:solidFill>
              <a:srgbClr val="FFFFFF"/>
            </a:solidFill>
            <a:ln w="921"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5A77ED51-17BD-A29A-9B2E-F1D11DFE55F5}"/>
                </a:ext>
              </a:extLst>
            </p:cNvPr>
            <p:cNvSpPr/>
            <p:nvPr/>
          </p:nvSpPr>
          <p:spPr>
            <a:xfrm flipV="1">
              <a:off x="5238806" y="5703560"/>
              <a:ext cx="56747" cy="23746"/>
            </a:xfrm>
            <a:custGeom>
              <a:avLst/>
              <a:gdLst>
                <a:gd name="connsiteX0" fmla="*/ 54446 w 56747"/>
                <a:gd name="connsiteY0" fmla="*/ 23247 h 23746"/>
                <a:gd name="connsiteX1" fmla="*/ 27393 w 56747"/>
                <a:gd name="connsiteY1" fmla="*/ 8610 h 23746"/>
                <a:gd name="connsiteX2" fmla="*/ -2242 w 56747"/>
                <a:gd name="connsiteY2" fmla="*/ 390 h 23746"/>
                <a:gd name="connsiteX3" fmla="*/ 24812 w 56747"/>
                <a:gd name="connsiteY3" fmla="*/ 15026 h 23746"/>
                <a:gd name="connsiteX4" fmla="*/ 54446 w 56747"/>
                <a:gd name="connsiteY4" fmla="*/ 23247 h 23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47" h="23746">
                  <a:moveTo>
                    <a:pt x="54446" y="23247"/>
                  </a:moveTo>
                  <a:cubicBezTo>
                    <a:pt x="55156" y="21479"/>
                    <a:pt x="43044" y="14915"/>
                    <a:pt x="27393" y="8610"/>
                  </a:cubicBezTo>
                  <a:cubicBezTo>
                    <a:pt x="11741" y="2299"/>
                    <a:pt x="-1532" y="-1381"/>
                    <a:pt x="-2242" y="390"/>
                  </a:cubicBezTo>
                  <a:cubicBezTo>
                    <a:pt x="-2960" y="2169"/>
                    <a:pt x="9151" y="8712"/>
                    <a:pt x="24812" y="15026"/>
                  </a:cubicBezTo>
                  <a:cubicBezTo>
                    <a:pt x="40463" y="21342"/>
                    <a:pt x="53727" y="25018"/>
                    <a:pt x="54446" y="23247"/>
                  </a:cubicBezTo>
                </a:path>
              </a:pathLst>
            </a:custGeom>
            <a:solidFill>
              <a:srgbClr val="FFFFFF"/>
            </a:solidFill>
            <a:ln w="921"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2C96AA97-CAFB-D08B-F4B0-FEA4EBC96035}"/>
                </a:ext>
              </a:extLst>
            </p:cNvPr>
            <p:cNvSpPr/>
            <p:nvPr/>
          </p:nvSpPr>
          <p:spPr>
            <a:xfrm flipV="1">
              <a:off x="5151300" y="6038127"/>
              <a:ext cx="74270" cy="40982"/>
            </a:xfrm>
            <a:custGeom>
              <a:avLst/>
              <a:gdLst>
                <a:gd name="connsiteX0" fmla="*/ 72056 w 74270"/>
                <a:gd name="connsiteY0" fmla="*/ 744 h 40982"/>
                <a:gd name="connsiteX1" fmla="*/ 31582 w 74270"/>
                <a:gd name="connsiteY1" fmla="*/ 14776 h 40982"/>
                <a:gd name="connsiteX2" fmla="*/ -2126 w 74270"/>
                <a:gd name="connsiteY2" fmla="*/ 41201 h 40982"/>
                <a:gd name="connsiteX3" fmla="*/ 34900 w 74270"/>
                <a:gd name="connsiteY3" fmla="*/ 20850 h 40982"/>
                <a:gd name="connsiteX4" fmla="*/ 72056 w 74270"/>
                <a:gd name="connsiteY4" fmla="*/ 744 h 40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70" h="40982">
                  <a:moveTo>
                    <a:pt x="72056" y="744"/>
                  </a:moveTo>
                  <a:cubicBezTo>
                    <a:pt x="71549" y="-1006"/>
                    <a:pt x="52515" y="3290"/>
                    <a:pt x="31582" y="14776"/>
                  </a:cubicBezTo>
                  <a:cubicBezTo>
                    <a:pt x="10594" y="26158"/>
                    <a:pt x="-3325" y="39835"/>
                    <a:pt x="-2126" y="41201"/>
                  </a:cubicBezTo>
                  <a:cubicBezTo>
                    <a:pt x="-864" y="42759"/>
                    <a:pt x="14576" y="31864"/>
                    <a:pt x="34900" y="20850"/>
                  </a:cubicBezTo>
                  <a:cubicBezTo>
                    <a:pt x="55151" y="9724"/>
                    <a:pt x="72674" y="2645"/>
                    <a:pt x="72056" y="744"/>
                  </a:cubicBezTo>
                </a:path>
              </a:pathLst>
            </a:custGeom>
            <a:solidFill>
              <a:srgbClr val="FFFFFF"/>
            </a:solidFill>
            <a:ln w="921"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A9278B74-ECF2-1666-636E-A60E018F167C}"/>
                </a:ext>
              </a:extLst>
            </p:cNvPr>
            <p:cNvSpPr/>
            <p:nvPr/>
          </p:nvSpPr>
          <p:spPr>
            <a:xfrm flipV="1">
              <a:off x="4074729" y="4918498"/>
              <a:ext cx="70341" cy="74208"/>
            </a:xfrm>
            <a:custGeom>
              <a:avLst/>
              <a:gdLst>
                <a:gd name="connsiteX0" fmla="*/ -1184 w 70341"/>
                <a:gd name="connsiteY0" fmla="*/ -989 h 74208"/>
                <a:gd name="connsiteX1" fmla="*/ 69157 w 70341"/>
                <a:gd name="connsiteY1" fmla="*/ -989 h 74208"/>
                <a:gd name="connsiteX2" fmla="*/ 69157 w 70341"/>
                <a:gd name="connsiteY2" fmla="*/ 73220 h 74208"/>
                <a:gd name="connsiteX3" fmla="*/ -1184 w 70341"/>
                <a:gd name="connsiteY3" fmla="*/ 73220 h 74208"/>
              </a:gdLst>
              <a:ahLst/>
              <a:cxnLst>
                <a:cxn ang="0">
                  <a:pos x="connsiteX0" y="connsiteY0"/>
                </a:cxn>
                <a:cxn ang="0">
                  <a:pos x="connsiteX1" y="connsiteY1"/>
                </a:cxn>
                <a:cxn ang="0">
                  <a:pos x="connsiteX2" y="connsiteY2"/>
                </a:cxn>
                <a:cxn ang="0">
                  <a:pos x="connsiteX3" y="connsiteY3"/>
                </a:cxn>
              </a:cxnLst>
              <a:rect l="l" t="t" r="r" b="b"/>
              <a:pathLst>
                <a:path w="70341" h="74208">
                  <a:moveTo>
                    <a:pt x="-1184" y="-989"/>
                  </a:moveTo>
                  <a:lnTo>
                    <a:pt x="69157" y="-989"/>
                  </a:lnTo>
                  <a:lnTo>
                    <a:pt x="69157" y="73220"/>
                  </a:lnTo>
                  <a:lnTo>
                    <a:pt x="-1184" y="73220"/>
                  </a:lnTo>
                  <a:close/>
                </a:path>
              </a:pathLst>
            </a:custGeom>
            <a:solidFill>
              <a:srgbClr val="F3F2F1"/>
            </a:solidFill>
            <a:ln w="921" cap="flat">
              <a:no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EDC85C7B-709D-5D24-4D50-95631968C741}"/>
                </a:ext>
              </a:extLst>
            </p:cNvPr>
            <p:cNvSpPr/>
            <p:nvPr/>
          </p:nvSpPr>
          <p:spPr>
            <a:xfrm flipV="1">
              <a:off x="4074729" y="5044409"/>
              <a:ext cx="70341" cy="74208"/>
            </a:xfrm>
            <a:custGeom>
              <a:avLst/>
              <a:gdLst>
                <a:gd name="connsiteX0" fmla="*/ -1184 w 70341"/>
                <a:gd name="connsiteY0" fmla="*/ -834 h 74208"/>
                <a:gd name="connsiteX1" fmla="*/ 69157 w 70341"/>
                <a:gd name="connsiteY1" fmla="*/ -834 h 74208"/>
                <a:gd name="connsiteX2" fmla="*/ 69157 w 70341"/>
                <a:gd name="connsiteY2" fmla="*/ 73374 h 74208"/>
                <a:gd name="connsiteX3" fmla="*/ -1184 w 70341"/>
                <a:gd name="connsiteY3" fmla="*/ 73374 h 74208"/>
              </a:gdLst>
              <a:ahLst/>
              <a:cxnLst>
                <a:cxn ang="0">
                  <a:pos x="connsiteX0" y="connsiteY0"/>
                </a:cxn>
                <a:cxn ang="0">
                  <a:pos x="connsiteX1" y="connsiteY1"/>
                </a:cxn>
                <a:cxn ang="0">
                  <a:pos x="connsiteX2" y="connsiteY2"/>
                </a:cxn>
                <a:cxn ang="0">
                  <a:pos x="connsiteX3" y="connsiteY3"/>
                </a:cxn>
              </a:cxnLst>
              <a:rect l="l" t="t" r="r" b="b"/>
              <a:pathLst>
                <a:path w="70341" h="74208">
                  <a:moveTo>
                    <a:pt x="-1184" y="-834"/>
                  </a:moveTo>
                  <a:lnTo>
                    <a:pt x="69157" y="-834"/>
                  </a:lnTo>
                  <a:lnTo>
                    <a:pt x="69157" y="73374"/>
                  </a:lnTo>
                  <a:lnTo>
                    <a:pt x="-1184" y="73374"/>
                  </a:lnTo>
                  <a:close/>
                </a:path>
              </a:pathLst>
            </a:custGeom>
            <a:solidFill>
              <a:srgbClr val="FAFAF9"/>
            </a:solidFill>
            <a:ln w="921" cap="flat">
              <a:no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ACF10C9A-4A4D-604E-DC23-A74E6BAF3A51}"/>
                </a:ext>
              </a:extLst>
            </p:cNvPr>
            <p:cNvSpPr/>
            <p:nvPr/>
          </p:nvSpPr>
          <p:spPr>
            <a:xfrm flipV="1">
              <a:off x="4074729" y="5170330"/>
              <a:ext cx="70341" cy="74208"/>
            </a:xfrm>
            <a:custGeom>
              <a:avLst/>
              <a:gdLst>
                <a:gd name="connsiteX0" fmla="*/ -1184 w 70341"/>
                <a:gd name="connsiteY0" fmla="*/ -679 h 74208"/>
                <a:gd name="connsiteX1" fmla="*/ 69157 w 70341"/>
                <a:gd name="connsiteY1" fmla="*/ -679 h 74208"/>
                <a:gd name="connsiteX2" fmla="*/ 69157 w 70341"/>
                <a:gd name="connsiteY2" fmla="*/ 73529 h 74208"/>
                <a:gd name="connsiteX3" fmla="*/ -1184 w 70341"/>
                <a:gd name="connsiteY3" fmla="*/ 73529 h 74208"/>
              </a:gdLst>
              <a:ahLst/>
              <a:cxnLst>
                <a:cxn ang="0">
                  <a:pos x="connsiteX0" y="connsiteY0"/>
                </a:cxn>
                <a:cxn ang="0">
                  <a:pos x="connsiteX1" y="connsiteY1"/>
                </a:cxn>
                <a:cxn ang="0">
                  <a:pos x="connsiteX2" y="connsiteY2"/>
                </a:cxn>
                <a:cxn ang="0">
                  <a:pos x="connsiteX3" y="connsiteY3"/>
                </a:cxn>
              </a:cxnLst>
              <a:rect l="l" t="t" r="r" b="b"/>
              <a:pathLst>
                <a:path w="70341" h="74208">
                  <a:moveTo>
                    <a:pt x="-1184" y="-679"/>
                  </a:moveTo>
                  <a:lnTo>
                    <a:pt x="69157" y="-679"/>
                  </a:lnTo>
                  <a:lnTo>
                    <a:pt x="69157" y="73529"/>
                  </a:lnTo>
                  <a:lnTo>
                    <a:pt x="-1184" y="73529"/>
                  </a:lnTo>
                  <a:close/>
                </a:path>
              </a:pathLst>
            </a:custGeom>
            <a:solidFill>
              <a:srgbClr val="FAFAF9"/>
            </a:solidFill>
            <a:ln w="921" cap="flat">
              <a:no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1E18884-60DA-F30E-A390-AEAFF97DC1CE}"/>
                </a:ext>
              </a:extLst>
            </p:cNvPr>
            <p:cNvSpPr/>
            <p:nvPr/>
          </p:nvSpPr>
          <p:spPr>
            <a:xfrm flipV="1">
              <a:off x="4074729" y="5296238"/>
              <a:ext cx="70341" cy="74218"/>
            </a:xfrm>
            <a:custGeom>
              <a:avLst/>
              <a:gdLst>
                <a:gd name="connsiteX0" fmla="*/ -1184 w 70341"/>
                <a:gd name="connsiteY0" fmla="*/ -524 h 74218"/>
                <a:gd name="connsiteX1" fmla="*/ 69157 w 70341"/>
                <a:gd name="connsiteY1" fmla="*/ -524 h 74218"/>
                <a:gd name="connsiteX2" fmla="*/ 69157 w 70341"/>
                <a:gd name="connsiteY2" fmla="*/ 73695 h 74218"/>
                <a:gd name="connsiteX3" fmla="*/ -1184 w 70341"/>
                <a:gd name="connsiteY3" fmla="*/ 73695 h 74218"/>
              </a:gdLst>
              <a:ahLst/>
              <a:cxnLst>
                <a:cxn ang="0">
                  <a:pos x="connsiteX0" y="connsiteY0"/>
                </a:cxn>
                <a:cxn ang="0">
                  <a:pos x="connsiteX1" y="connsiteY1"/>
                </a:cxn>
                <a:cxn ang="0">
                  <a:pos x="connsiteX2" y="connsiteY2"/>
                </a:cxn>
                <a:cxn ang="0">
                  <a:pos x="connsiteX3" y="connsiteY3"/>
                </a:cxn>
              </a:cxnLst>
              <a:rect l="l" t="t" r="r" b="b"/>
              <a:pathLst>
                <a:path w="70341" h="74218">
                  <a:moveTo>
                    <a:pt x="-1184" y="-524"/>
                  </a:moveTo>
                  <a:lnTo>
                    <a:pt x="69157" y="-524"/>
                  </a:lnTo>
                  <a:lnTo>
                    <a:pt x="69157" y="73695"/>
                  </a:lnTo>
                  <a:lnTo>
                    <a:pt x="-1184" y="73695"/>
                  </a:lnTo>
                  <a:close/>
                </a:path>
              </a:pathLst>
            </a:custGeom>
            <a:solidFill>
              <a:srgbClr val="FAFAF9"/>
            </a:solidFill>
            <a:ln w="921" cap="flat">
              <a:no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015389FC-43AF-3764-0628-6FC4A638A5DF}"/>
                </a:ext>
              </a:extLst>
            </p:cNvPr>
            <p:cNvSpPr/>
            <p:nvPr/>
          </p:nvSpPr>
          <p:spPr>
            <a:xfrm flipV="1">
              <a:off x="4074729" y="5422158"/>
              <a:ext cx="70341" cy="74211"/>
            </a:xfrm>
            <a:custGeom>
              <a:avLst/>
              <a:gdLst>
                <a:gd name="connsiteX0" fmla="*/ -1184 w 70341"/>
                <a:gd name="connsiteY0" fmla="*/ -369 h 74211"/>
                <a:gd name="connsiteX1" fmla="*/ 69157 w 70341"/>
                <a:gd name="connsiteY1" fmla="*/ -369 h 74211"/>
                <a:gd name="connsiteX2" fmla="*/ 69157 w 70341"/>
                <a:gd name="connsiteY2" fmla="*/ 73842 h 74211"/>
                <a:gd name="connsiteX3" fmla="*/ -1184 w 70341"/>
                <a:gd name="connsiteY3" fmla="*/ 73842 h 74211"/>
              </a:gdLst>
              <a:ahLst/>
              <a:cxnLst>
                <a:cxn ang="0">
                  <a:pos x="connsiteX0" y="connsiteY0"/>
                </a:cxn>
                <a:cxn ang="0">
                  <a:pos x="connsiteX1" y="connsiteY1"/>
                </a:cxn>
                <a:cxn ang="0">
                  <a:pos x="connsiteX2" y="connsiteY2"/>
                </a:cxn>
                <a:cxn ang="0">
                  <a:pos x="connsiteX3" y="connsiteY3"/>
                </a:cxn>
              </a:cxnLst>
              <a:rect l="l" t="t" r="r" b="b"/>
              <a:pathLst>
                <a:path w="70341" h="74211">
                  <a:moveTo>
                    <a:pt x="-1184" y="-369"/>
                  </a:moveTo>
                  <a:lnTo>
                    <a:pt x="69157" y="-369"/>
                  </a:lnTo>
                  <a:lnTo>
                    <a:pt x="69157" y="73842"/>
                  </a:lnTo>
                  <a:lnTo>
                    <a:pt x="-1184" y="73842"/>
                  </a:lnTo>
                  <a:close/>
                </a:path>
              </a:pathLst>
            </a:custGeom>
            <a:solidFill>
              <a:srgbClr val="FAFAF9"/>
            </a:solidFill>
            <a:ln w="921" cap="flat">
              <a:noFill/>
              <a:prstDash val="solid"/>
              <a:miter/>
            </a:ln>
          </p:spPr>
          <p:txBody>
            <a:bodyPr rtlCol="0" anchor="ctr"/>
            <a:lstStyle/>
            <a:p>
              <a:endParaRPr lang="en-IN"/>
            </a:p>
          </p:txBody>
        </p:sp>
        <p:sp>
          <p:nvSpPr>
            <p:cNvPr id="120" name="Freeform: Shape 119">
              <a:extLst>
                <a:ext uri="{FF2B5EF4-FFF2-40B4-BE49-F238E27FC236}">
                  <a16:creationId xmlns:a16="http://schemas.microsoft.com/office/drawing/2014/main" id="{E4C62681-DBB3-0270-74A3-FC66B9C39FCC}"/>
                </a:ext>
              </a:extLst>
            </p:cNvPr>
            <p:cNvSpPr/>
            <p:nvPr/>
          </p:nvSpPr>
          <p:spPr>
            <a:xfrm flipV="1">
              <a:off x="4074729" y="5548081"/>
              <a:ext cx="70341" cy="74208"/>
            </a:xfrm>
            <a:custGeom>
              <a:avLst/>
              <a:gdLst>
                <a:gd name="connsiteX0" fmla="*/ -1184 w 70341"/>
                <a:gd name="connsiteY0" fmla="*/ -215 h 74208"/>
                <a:gd name="connsiteX1" fmla="*/ 69157 w 70341"/>
                <a:gd name="connsiteY1" fmla="*/ -215 h 74208"/>
                <a:gd name="connsiteX2" fmla="*/ 69157 w 70341"/>
                <a:gd name="connsiteY2" fmla="*/ 73994 h 74208"/>
                <a:gd name="connsiteX3" fmla="*/ -1184 w 70341"/>
                <a:gd name="connsiteY3" fmla="*/ 73994 h 74208"/>
              </a:gdLst>
              <a:ahLst/>
              <a:cxnLst>
                <a:cxn ang="0">
                  <a:pos x="connsiteX0" y="connsiteY0"/>
                </a:cxn>
                <a:cxn ang="0">
                  <a:pos x="connsiteX1" y="connsiteY1"/>
                </a:cxn>
                <a:cxn ang="0">
                  <a:pos x="connsiteX2" y="connsiteY2"/>
                </a:cxn>
                <a:cxn ang="0">
                  <a:pos x="connsiteX3" y="connsiteY3"/>
                </a:cxn>
              </a:cxnLst>
              <a:rect l="l" t="t" r="r" b="b"/>
              <a:pathLst>
                <a:path w="70341" h="74208">
                  <a:moveTo>
                    <a:pt x="-1184" y="-215"/>
                  </a:moveTo>
                  <a:lnTo>
                    <a:pt x="69157" y="-215"/>
                  </a:lnTo>
                  <a:lnTo>
                    <a:pt x="69157" y="73994"/>
                  </a:lnTo>
                  <a:lnTo>
                    <a:pt x="-1184" y="73994"/>
                  </a:lnTo>
                  <a:close/>
                </a:path>
              </a:pathLst>
            </a:custGeom>
            <a:solidFill>
              <a:srgbClr val="FAFAF9"/>
            </a:solidFill>
            <a:ln w="921" cap="flat">
              <a:no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1CFF8A6F-E0FB-8FE7-AE93-F139CC77C355}"/>
                </a:ext>
              </a:extLst>
            </p:cNvPr>
            <p:cNvSpPr/>
            <p:nvPr/>
          </p:nvSpPr>
          <p:spPr>
            <a:xfrm flipV="1">
              <a:off x="4074729" y="5673991"/>
              <a:ext cx="70341" cy="74218"/>
            </a:xfrm>
            <a:custGeom>
              <a:avLst/>
              <a:gdLst>
                <a:gd name="connsiteX0" fmla="*/ -1184 w 70341"/>
                <a:gd name="connsiteY0" fmla="*/ -60 h 74218"/>
                <a:gd name="connsiteX1" fmla="*/ 69157 w 70341"/>
                <a:gd name="connsiteY1" fmla="*/ -60 h 74218"/>
                <a:gd name="connsiteX2" fmla="*/ 69157 w 70341"/>
                <a:gd name="connsiteY2" fmla="*/ 74159 h 74218"/>
                <a:gd name="connsiteX3" fmla="*/ -1184 w 70341"/>
                <a:gd name="connsiteY3" fmla="*/ 74159 h 74218"/>
              </a:gdLst>
              <a:ahLst/>
              <a:cxnLst>
                <a:cxn ang="0">
                  <a:pos x="connsiteX0" y="connsiteY0"/>
                </a:cxn>
                <a:cxn ang="0">
                  <a:pos x="connsiteX1" y="connsiteY1"/>
                </a:cxn>
                <a:cxn ang="0">
                  <a:pos x="connsiteX2" y="connsiteY2"/>
                </a:cxn>
                <a:cxn ang="0">
                  <a:pos x="connsiteX3" y="connsiteY3"/>
                </a:cxn>
              </a:cxnLst>
              <a:rect l="l" t="t" r="r" b="b"/>
              <a:pathLst>
                <a:path w="70341" h="74218">
                  <a:moveTo>
                    <a:pt x="-1184" y="-60"/>
                  </a:moveTo>
                  <a:lnTo>
                    <a:pt x="69157" y="-60"/>
                  </a:lnTo>
                  <a:lnTo>
                    <a:pt x="69157" y="74159"/>
                  </a:lnTo>
                  <a:lnTo>
                    <a:pt x="-1184" y="74159"/>
                  </a:lnTo>
                  <a:close/>
                </a:path>
              </a:pathLst>
            </a:custGeom>
            <a:solidFill>
              <a:srgbClr val="E7E8E5"/>
            </a:solidFill>
            <a:ln w="921" cap="flat">
              <a:no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3E72894E-12A0-D695-9C0F-4C761D9CB6BC}"/>
                </a:ext>
              </a:extLst>
            </p:cNvPr>
            <p:cNvSpPr/>
            <p:nvPr/>
          </p:nvSpPr>
          <p:spPr>
            <a:xfrm flipV="1">
              <a:off x="4074729" y="5799910"/>
              <a:ext cx="70341" cy="74211"/>
            </a:xfrm>
            <a:custGeom>
              <a:avLst/>
              <a:gdLst>
                <a:gd name="connsiteX0" fmla="*/ -1184 w 70341"/>
                <a:gd name="connsiteY0" fmla="*/ 95 h 74211"/>
                <a:gd name="connsiteX1" fmla="*/ 69157 w 70341"/>
                <a:gd name="connsiteY1" fmla="*/ 95 h 74211"/>
                <a:gd name="connsiteX2" fmla="*/ 69157 w 70341"/>
                <a:gd name="connsiteY2" fmla="*/ 74307 h 74211"/>
                <a:gd name="connsiteX3" fmla="*/ -1184 w 70341"/>
                <a:gd name="connsiteY3" fmla="*/ 74307 h 74211"/>
              </a:gdLst>
              <a:ahLst/>
              <a:cxnLst>
                <a:cxn ang="0">
                  <a:pos x="connsiteX0" y="connsiteY0"/>
                </a:cxn>
                <a:cxn ang="0">
                  <a:pos x="connsiteX1" y="connsiteY1"/>
                </a:cxn>
                <a:cxn ang="0">
                  <a:pos x="connsiteX2" y="connsiteY2"/>
                </a:cxn>
                <a:cxn ang="0">
                  <a:pos x="connsiteX3" y="connsiteY3"/>
                </a:cxn>
              </a:cxnLst>
              <a:rect l="l" t="t" r="r" b="b"/>
              <a:pathLst>
                <a:path w="70341" h="74211">
                  <a:moveTo>
                    <a:pt x="-1184" y="95"/>
                  </a:moveTo>
                  <a:lnTo>
                    <a:pt x="69157" y="95"/>
                  </a:lnTo>
                  <a:lnTo>
                    <a:pt x="69157" y="74307"/>
                  </a:lnTo>
                  <a:lnTo>
                    <a:pt x="-1184" y="74307"/>
                  </a:lnTo>
                  <a:close/>
                </a:path>
              </a:pathLst>
            </a:custGeom>
            <a:solidFill>
              <a:srgbClr val="FAFAF9"/>
            </a:solidFill>
            <a:ln w="921"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6FCDA8E-BB45-6954-C75A-4B91FBCD45C9}"/>
                </a:ext>
              </a:extLst>
            </p:cNvPr>
            <p:cNvSpPr/>
            <p:nvPr/>
          </p:nvSpPr>
          <p:spPr>
            <a:xfrm flipV="1">
              <a:off x="4074729" y="5925831"/>
              <a:ext cx="70341" cy="74211"/>
            </a:xfrm>
            <a:custGeom>
              <a:avLst/>
              <a:gdLst>
                <a:gd name="connsiteX0" fmla="*/ -1184 w 70341"/>
                <a:gd name="connsiteY0" fmla="*/ 250 h 74211"/>
                <a:gd name="connsiteX1" fmla="*/ 69157 w 70341"/>
                <a:gd name="connsiteY1" fmla="*/ 250 h 74211"/>
                <a:gd name="connsiteX2" fmla="*/ 69157 w 70341"/>
                <a:gd name="connsiteY2" fmla="*/ 74462 h 74211"/>
                <a:gd name="connsiteX3" fmla="*/ -1184 w 70341"/>
                <a:gd name="connsiteY3" fmla="*/ 74462 h 74211"/>
              </a:gdLst>
              <a:ahLst/>
              <a:cxnLst>
                <a:cxn ang="0">
                  <a:pos x="connsiteX0" y="connsiteY0"/>
                </a:cxn>
                <a:cxn ang="0">
                  <a:pos x="connsiteX1" y="connsiteY1"/>
                </a:cxn>
                <a:cxn ang="0">
                  <a:pos x="connsiteX2" y="connsiteY2"/>
                </a:cxn>
                <a:cxn ang="0">
                  <a:pos x="connsiteX3" y="connsiteY3"/>
                </a:cxn>
              </a:cxnLst>
              <a:rect l="l" t="t" r="r" b="b"/>
              <a:pathLst>
                <a:path w="70341" h="74211">
                  <a:moveTo>
                    <a:pt x="-1184" y="250"/>
                  </a:moveTo>
                  <a:lnTo>
                    <a:pt x="69157" y="250"/>
                  </a:lnTo>
                  <a:lnTo>
                    <a:pt x="69157" y="74462"/>
                  </a:lnTo>
                  <a:lnTo>
                    <a:pt x="-1184" y="74462"/>
                  </a:lnTo>
                  <a:close/>
                </a:path>
              </a:pathLst>
            </a:custGeom>
            <a:solidFill>
              <a:srgbClr val="FAFAF9"/>
            </a:solidFill>
            <a:ln w="921"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F8FE32B6-BB2D-54C0-DFFC-6DDBFEF4FF38}"/>
                </a:ext>
              </a:extLst>
            </p:cNvPr>
            <p:cNvSpPr/>
            <p:nvPr/>
          </p:nvSpPr>
          <p:spPr>
            <a:xfrm flipV="1">
              <a:off x="4074729" y="6051743"/>
              <a:ext cx="70341" cy="74211"/>
            </a:xfrm>
            <a:custGeom>
              <a:avLst/>
              <a:gdLst>
                <a:gd name="connsiteX0" fmla="*/ -1184 w 70341"/>
                <a:gd name="connsiteY0" fmla="*/ 405 h 74211"/>
                <a:gd name="connsiteX1" fmla="*/ 69157 w 70341"/>
                <a:gd name="connsiteY1" fmla="*/ 405 h 74211"/>
                <a:gd name="connsiteX2" fmla="*/ 69157 w 70341"/>
                <a:gd name="connsiteY2" fmla="*/ 74617 h 74211"/>
                <a:gd name="connsiteX3" fmla="*/ -1184 w 70341"/>
                <a:gd name="connsiteY3" fmla="*/ 74617 h 74211"/>
              </a:gdLst>
              <a:ahLst/>
              <a:cxnLst>
                <a:cxn ang="0">
                  <a:pos x="connsiteX0" y="connsiteY0"/>
                </a:cxn>
                <a:cxn ang="0">
                  <a:pos x="connsiteX1" y="connsiteY1"/>
                </a:cxn>
                <a:cxn ang="0">
                  <a:pos x="connsiteX2" y="connsiteY2"/>
                </a:cxn>
                <a:cxn ang="0">
                  <a:pos x="connsiteX3" y="connsiteY3"/>
                </a:cxn>
              </a:cxnLst>
              <a:rect l="l" t="t" r="r" b="b"/>
              <a:pathLst>
                <a:path w="70341" h="74211">
                  <a:moveTo>
                    <a:pt x="-1184" y="405"/>
                  </a:moveTo>
                  <a:lnTo>
                    <a:pt x="69157" y="405"/>
                  </a:lnTo>
                  <a:lnTo>
                    <a:pt x="69157" y="74617"/>
                  </a:lnTo>
                  <a:lnTo>
                    <a:pt x="-1184" y="74617"/>
                  </a:lnTo>
                  <a:close/>
                </a:path>
              </a:pathLst>
            </a:custGeom>
            <a:solidFill>
              <a:srgbClr val="FAFAF9"/>
            </a:solidFill>
            <a:ln w="921"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35E873B8-A825-CE25-DD9A-8CF54E6320E3}"/>
                </a:ext>
              </a:extLst>
            </p:cNvPr>
            <p:cNvSpPr/>
            <p:nvPr/>
          </p:nvSpPr>
          <p:spPr>
            <a:xfrm flipV="1">
              <a:off x="5635753" y="2891194"/>
              <a:ext cx="219964" cy="3370366"/>
            </a:xfrm>
            <a:custGeom>
              <a:avLst/>
              <a:gdLst>
                <a:gd name="connsiteX0" fmla="*/ -2722 w 219964"/>
                <a:gd name="connsiteY0" fmla="*/ -1455 h 3370366"/>
                <a:gd name="connsiteX1" fmla="*/ 217242 w 219964"/>
                <a:gd name="connsiteY1" fmla="*/ -1455 h 3370366"/>
                <a:gd name="connsiteX2" fmla="*/ 217242 w 219964"/>
                <a:gd name="connsiteY2" fmla="*/ 3368912 h 3370366"/>
                <a:gd name="connsiteX3" fmla="*/ -2722 w 219964"/>
                <a:gd name="connsiteY3" fmla="*/ 3368912 h 3370366"/>
              </a:gdLst>
              <a:ahLst/>
              <a:cxnLst>
                <a:cxn ang="0">
                  <a:pos x="connsiteX0" y="connsiteY0"/>
                </a:cxn>
                <a:cxn ang="0">
                  <a:pos x="connsiteX1" y="connsiteY1"/>
                </a:cxn>
                <a:cxn ang="0">
                  <a:pos x="connsiteX2" y="connsiteY2"/>
                </a:cxn>
                <a:cxn ang="0">
                  <a:pos x="connsiteX3" y="connsiteY3"/>
                </a:cxn>
              </a:cxnLst>
              <a:rect l="l" t="t" r="r" b="b"/>
              <a:pathLst>
                <a:path w="219964" h="3370366">
                  <a:moveTo>
                    <a:pt x="-2722" y="-1455"/>
                  </a:moveTo>
                  <a:lnTo>
                    <a:pt x="217242" y="-1455"/>
                  </a:lnTo>
                  <a:lnTo>
                    <a:pt x="217242" y="3368912"/>
                  </a:lnTo>
                  <a:lnTo>
                    <a:pt x="-2722" y="3368912"/>
                  </a:lnTo>
                  <a:close/>
                </a:path>
              </a:pathLst>
            </a:custGeom>
            <a:solidFill>
              <a:srgbClr val="F2575D"/>
            </a:solidFill>
            <a:ln w="921"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1E2FDACA-9220-601C-F46B-BA6A271F03F6}"/>
                </a:ext>
              </a:extLst>
            </p:cNvPr>
            <p:cNvSpPr/>
            <p:nvPr/>
          </p:nvSpPr>
          <p:spPr>
            <a:xfrm flipV="1">
              <a:off x="5635753" y="2891195"/>
              <a:ext cx="219966" cy="3370365"/>
            </a:xfrm>
            <a:custGeom>
              <a:avLst/>
              <a:gdLst>
                <a:gd name="connsiteX0" fmla="*/ 217245 w 219966"/>
                <a:gd name="connsiteY0" fmla="*/ -1455 h 3370365"/>
                <a:gd name="connsiteX1" fmla="*/ -2722 w 219966"/>
                <a:gd name="connsiteY1" fmla="*/ -1455 h 3370365"/>
                <a:gd name="connsiteX2" fmla="*/ -2722 w 219966"/>
                <a:gd name="connsiteY2" fmla="*/ 4443 h 3370365"/>
                <a:gd name="connsiteX3" fmla="*/ 101823 w 219966"/>
                <a:gd name="connsiteY3" fmla="*/ 4443 h 3370365"/>
                <a:gd name="connsiteX4" fmla="*/ 101823 w 219966"/>
                <a:gd name="connsiteY4" fmla="*/ 4619 h 3370365"/>
                <a:gd name="connsiteX5" fmla="*/ 196911 w 219966"/>
                <a:gd name="connsiteY5" fmla="*/ 4619 h 3370365"/>
                <a:gd name="connsiteX6" fmla="*/ 196911 w 219966"/>
                <a:gd name="connsiteY6" fmla="*/ 4443 h 3370365"/>
                <a:gd name="connsiteX7" fmla="*/ 217245 w 219966"/>
                <a:gd name="connsiteY7" fmla="*/ 4443 h 3370365"/>
                <a:gd name="connsiteX8" fmla="*/ 217245 w 219966"/>
                <a:gd name="connsiteY8" fmla="*/ -1455 h 3370365"/>
                <a:gd name="connsiteX9" fmla="*/ 217245 w 219966"/>
                <a:gd name="connsiteY9" fmla="*/ 1972097 h 3370365"/>
                <a:gd name="connsiteX10" fmla="*/ -2722 w 219966"/>
                <a:gd name="connsiteY10" fmla="*/ 1972097 h 3370365"/>
                <a:gd name="connsiteX11" fmla="*/ -2722 w 219966"/>
                <a:gd name="connsiteY11" fmla="*/ 3368910 h 3370365"/>
                <a:gd name="connsiteX12" fmla="*/ 217245 w 219966"/>
                <a:gd name="connsiteY12" fmla="*/ 3368910 h 3370365"/>
                <a:gd name="connsiteX13" fmla="*/ 217245 w 219966"/>
                <a:gd name="connsiteY13" fmla="*/ 3281657 h 3370365"/>
                <a:gd name="connsiteX14" fmla="*/ 217245 w 219966"/>
                <a:gd name="connsiteY14" fmla="*/ 1972097 h 3370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966" h="3370365">
                  <a:moveTo>
                    <a:pt x="217245" y="-1455"/>
                  </a:moveTo>
                  <a:lnTo>
                    <a:pt x="-2722" y="-1455"/>
                  </a:lnTo>
                  <a:lnTo>
                    <a:pt x="-2722" y="4443"/>
                  </a:lnTo>
                  <a:lnTo>
                    <a:pt x="101823" y="4443"/>
                  </a:lnTo>
                  <a:lnTo>
                    <a:pt x="101823" y="4619"/>
                  </a:lnTo>
                  <a:lnTo>
                    <a:pt x="196911" y="4619"/>
                  </a:lnTo>
                  <a:lnTo>
                    <a:pt x="196911" y="4443"/>
                  </a:lnTo>
                  <a:lnTo>
                    <a:pt x="217245" y="4443"/>
                  </a:lnTo>
                  <a:lnTo>
                    <a:pt x="217245" y="-1455"/>
                  </a:lnTo>
                  <a:moveTo>
                    <a:pt x="217245" y="1972097"/>
                  </a:moveTo>
                  <a:lnTo>
                    <a:pt x="-2722" y="1972097"/>
                  </a:lnTo>
                  <a:lnTo>
                    <a:pt x="-2722" y="3368910"/>
                  </a:lnTo>
                  <a:lnTo>
                    <a:pt x="217245" y="3368910"/>
                  </a:lnTo>
                  <a:lnTo>
                    <a:pt x="217245" y="3281657"/>
                  </a:lnTo>
                  <a:lnTo>
                    <a:pt x="217245" y="1972097"/>
                  </a:lnTo>
                </a:path>
              </a:pathLst>
            </a:custGeom>
            <a:solidFill>
              <a:srgbClr val="CC4341"/>
            </a:solidFill>
            <a:ln w="921"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7D956F20-11CF-3ADB-3322-FCE257C6A744}"/>
                </a:ext>
              </a:extLst>
            </p:cNvPr>
            <p:cNvSpPr/>
            <p:nvPr/>
          </p:nvSpPr>
          <p:spPr>
            <a:xfrm flipV="1">
              <a:off x="5855719" y="2891194"/>
              <a:ext cx="732277" cy="3370366"/>
            </a:xfrm>
            <a:custGeom>
              <a:avLst/>
              <a:gdLst>
                <a:gd name="connsiteX0" fmla="*/ -3170 w 732277"/>
                <a:gd name="connsiteY0" fmla="*/ -1455 h 3370366"/>
                <a:gd name="connsiteX1" fmla="*/ 729108 w 732277"/>
                <a:gd name="connsiteY1" fmla="*/ -1455 h 3370366"/>
                <a:gd name="connsiteX2" fmla="*/ 729108 w 732277"/>
                <a:gd name="connsiteY2" fmla="*/ 3368912 h 3370366"/>
                <a:gd name="connsiteX3" fmla="*/ -3170 w 732277"/>
                <a:gd name="connsiteY3" fmla="*/ 3368912 h 3370366"/>
              </a:gdLst>
              <a:ahLst/>
              <a:cxnLst>
                <a:cxn ang="0">
                  <a:pos x="connsiteX0" y="connsiteY0"/>
                </a:cxn>
                <a:cxn ang="0">
                  <a:pos x="connsiteX1" y="connsiteY1"/>
                </a:cxn>
                <a:cxn ang="0">
                  <a:pos x="connsiteX2" y="connsiteY2"/>
                </a:cxn>
                <a:cxn ang="0">
                  <a:pos x="connsiteX3" y="connsiteY3"/>
                </a:cxn>
              </a:cxnLst>
              <a:rect l="l" t="t" r="r" b="b"/>
              <a:pathLst>
                <a:path w="732277" h="3370366">
                  <a:moveTo>
                    <a:pt x="-3170" y="-1455"/>
                  </a:moveTo>
                  <a:lnTo>
                    <a:pt x="729108" y="-1455"/>
                  </a:lnTo>
                  <a:lnTo>
                    <a:pt x="729108" y="3368912"/>
                  </a:lnTo>
                  <a:lnTo>
                    <a:pt x="-3170" y="3368912"/>
                  </a:lnTo>
                  <a:close/>
                </a:path>
              </a:pathLst>
            </a:custGeom>
            <a:solidFill>
              <a:srgbClr val="F2575D"/>
            </a:solidFill>
            <a:ln w="921"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7825CE1E-1652-5554-E858-9F55AB5FF9F2}"/>
                </a:ext>
              </a:extLst>
            </p:cNvPr>
            <p:cNvSpPr/>
            <p:nvPr/>
          </p:nvSpPr>
          <p:spPr>
            <a:xfrm flipV="1">
              <a:off x="5906978" y="2962778"/>
              <a:ext cx="380092" cy="103135"/>
            </a:xfrm>
            <a:custGeom>
              <a:avLst/>
              <a:gdLst>
                <a:gd name="connsiteX0" fmla="*/ -3052 w 380092"/>
                <a:gd name="connsiteY0" fmla="*/ -3376 h 103135"/>
                <a:gd name="connsiteX1" fmla="*/ 377040 w 380092"/>
                <a:gd name="connsiteY1" fmla="*/ -3376 h 103135"/>
                <a:gd name="connsiteX2" fmla="*/ 377040 w 380092"/>
                <a:gd name="connsiteY2" fmla="*/ 99760 h 103135"/>
                <a:gd name="connsiteX3" fmla="*/ -3052 w 380092"/>
                <a:gd name="connsiteY3" fmla="*/ 99760 h 103135"/>
              </a:gdLst>
              <a:ahLst/>
              <a:cxnLst>
                <a:cxn ang="0">
                  <a:pos x="connsiteX0" y="connsiteY0"/>
                </a:cxn>
                <a:cxn ang="0">
                  <a:pos x="connsiteX1" y="connsiteY1"/>
                </a:cxn>
                <a:cxn ang="0">
                  <a:pos x="connsiteX2" y="connsiteY2"/>
                </a:cxn>
                <a:cxn ang="0">
                  <a:pos x="connsiteX3" y="connsiteY3"/>
                </a:cxn>
              </a:cxnLst>
              <a:rect l="l" t="t" r="r" b="b"/>
              <a:pathLst>
                <a:path w="380092" h="103135">
                  <a:moveTo>
                    <a:pt x="-3052" y="-3376"/>
                  </a:moveTo>
                  <a:lnTo>
                    <a:pt x="377040" y="-3376"/>
                  </a:lnTo>
                  <a:lnTo>
                    <a:pt x="377040" y="99760"/>
                  </a:lnTo>
                  <a:lnTo>
                    <a:pt x="-3052" y="99760"/>
                  </a:lnTo>
                  <a:close/>
                </a:path>
              </a:pathLst>
            </a:custGeom>
            <a:solidFill>
              <a:srgbClr val="33535F"/>
            </a:solidFill>
            <a:ln w="921"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2DD45B8-35DC-2E0B-5170-177D2729CFA6}"/>
                </a:ext>
              </a:extLst>
            </p:cNvPr>
            <p:cNvSpPr/>
            <p:nvPr/>
          </p:nvSpPr>
          <p:spPr>
            <a:xfrm flipV="1">
              <a:off x="5906978" y="2962779"/>
              <a:ext cx="380093" cy="103134"/>
            </a:xfrm>
            <a:custGeom>
              <a:avLst/>
              <a:gdLst>
                <a:gd name="connsiteX0" fmla="*/ 359639 w 380093"/>
                <a:gd name="connsiteY0" fmla="*/ -3376 h 103134"/>
                <a:gd name="connsiteX1" fmla="*/ -3052 w 380093"/>
                <a:gd name="connsiteY1" fmla="*/ -3376 h 103134"/>
                <a:gd name="connsiteX2" fmla="*/ -3052 w 380093"/>
                <a:gd name="connsiteY2" fmla="*/ 99759 h 103134"/>
                <a:gd name="connsiteX3" fmla="*/ 377041 w 380093"/>
                <a:gd name="connsiteY3" fmla="*/ 99759 h 103134"/>
                <a:gd name="connsiteX4" fmla="*/ -3052 w 380093"/>
                <a:gd name="connsiteY4" fmla="*/ 99759 h 103134"/>
                <a:gd name="connsiteX5" fmla="*/ -3052 w 380093"/>
                <a:gd name="connsiteY5" fmla="*/ 83527 h 103134"/>
                <a:gd name="connsiteX6" fmla="*/ 358846 w 380093"/>
                <a:gd name="connsiteY6" fmla="*/ 83241 h 103134"/>
                <a:gd name="connsiteX7" fmla="*/ 359639 w 380093"/>
                <a:gd name="connsiteY7" fmla="*/ -3376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093" h="103134">
                  <a:moveTo>
                    <a:pt x="359639" y="-3376"/>
                  </a:moveTo>
                  <a:lnTo>
                    <a:pt x="-3052" y="-3376"/>
                  </a:lnTo>
                  <a:lnTo>
                    <a:pt x="-3052" y="99759"/>
                  </a:lnTo>
                  <a:lnTo>
                    <a:pt x="377041" y="99759"/>
                  </a:lnTo>
                  <a:lnTo>
                    <a:pt x="-3052" y="99759"/>
                  </a:lnTo>
                  <a:lnTo>
                    <a:pt x="-3052" y="83527"/>
                  </a:lnTo>
                  <a:lnTo>
                    <a:pt x="358846" y="83241"/>
                  </a:lnTo>
                  <a:lnTo>
                    <a:pt x="359639" y="-3376"/>
                  </a:lnTo>
                </a:path>
              </a:pathLst>
            </a:custGeom>
            <a:solidFill>
              <a:srgbClr val="6A858C"/>
            </a:solidFill>
            <a:ln w="921"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6C422825-7F53-2C05-B3BB-53B21B81E030}"/>
                </a:ext>
              </a:extLst>
            </p:cNvPr>
            <p:cNvSpPr/>
            <p:nvPr/>
          </p:nvSpPr>
          <p:spPr>
            <a:xfrm flipV="1">
              <a:off x="6348949" y="2962778"/>
              <a:ext cx="190056" cy="103135"/>
            </a:xfrm>
            <a:custGeom>
              <a:avLst/>
              <a:gdLst>
                <a:gd name="connsiteX0" fmla="*/ -3379 w 190056"/>
                <a:gd name="connsiteY0" fmla="*/ -3376 h 103135"/>
                <a:gd name="connsiteX1" fmla="*/ 186678 w 190056"/>
                <a:gd name="connsiteY1" fmla="*/ -3376 h 103135"/>
                <a:gd name="connsiteX2" fmla="*/ 186678 w 190056"/>
                <a:gd name="connsiteY2" fmla="*/ 99760 h 103135"/>
                <a:gd name="connsiteX3" fmla="*/ -3379 w 190056"/>
                <a:gd name="connsiteY3" fmla="*/ 99760 h 103135"/>
              </a:gdLst>
              <a:ahLst/>
              <a:cxnLst>
                <a:cxn ang="0">
                  <a:pos x="connsiteX0" y="connsiteY0"/>
                </a:cxn>
                <a:cxn ang="0">
                  <a:pos x="connsiteX1" y="connsiteY1"/>
                </a:cxn>
                <a:cxn ang="0">
                  <a:pos x="connsiteX2" y="connsiteY2"/>
                </a:cxn>
                <a:cxn ang="0">
                  <a:pos x="connsiteX3" y="connsiteY3"/>
                </a:cxn>
              </a:cxnLst>
              <a:rect l="l" t="t" r="r" b="b"/>
              <a:pathLst>
                <a:path w="190056" h="103135">
                  <a:moveTo>
                    <a:pt x="-3379" y="-3376"/>
                  </a:moveTo>
                  <a:lnTo>
                    <a:pt x="186678" y="-3376"/>
                  </a:lnTo>
                  <a:lnTo>
                    <a:pt x="186678" y="99760"/>
                  </a:lnTo>
                  <a:lnTo>
                    <a:pt x="-3379" y="99760"/>
                  </a:lnTo>
                  <a:close/>
                </a:path>
              </a:pathLst>
            </a:custGeom>
            <a:solidFill>
              <a:srgbClr val="33535F"/>
            </a:solidFill>
            <a:ln w="921"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3EB3BBB6-2F01-46DE-5F67-6F0D5E4DE0C6}"/>
                </a:ext>
              </a:extLst>
            </p:cNvPr>
            <p:cNvSpPr/>
            <p:nvPr/>
          </p:nvSpPr>
          <p:spPr>
            <a:xfrm flipV="1">
              <a:off x="6348949" y="2962779"/>
              <a:ext cx="190055" cy="103134"/>
            </a:xfrm>
            <a:custGeom>
              <a:avLst/>
              <a:gdLst>
                <a:gd name="connsiteX0" fmla="*/ 165726 w 190055"/>
                <a:gd name="connsiteY0" fmla="*/ -3376 h 103134"/>
                <a:gd name="connsiteX1" fmla="*/ -3379 w 190055"/>
                <a:gd name="connsiteY1" fmla="*/ -3376 h 103134"/>
                <a:gd name="connsiteX2" fmla="*/ -3379 w 190055"/>
                <a:gd name="connsiteY2" fmla="*/ 99759 h 103134"/>
                <a:gd name="connsiteX3" fmla="*/ 186677 w 190055"/>
                <a:gd name="connsiteY3" fmla="*/ 99759 h 103134"/>
                <a:gd name="connsiteX4" fmla="*/ -3379 w 190055"/>
                <a:gd name="connsiteY4" fmla="*/ 99759 h 103134"/>
                <a:gd name="connsiteX5" fmla="*/ -3379 w 190055"/>
                <a:gd name="connsiteY5" fmla="*/ 84771 h 103134"/>
                <a:gd name="connsiteX6" fmla="*/ 165726 w 190055"/>
                <a:gd name="connsiteY6" fmla="*/ 84771 h 103134"/>
                <a:gd name="connsiteX7" fmla="*/ 165726 w 190055"/>
                <a:gd name="connsiteY7" fmla="*/ -3376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55" h="103134">
                  <a:moveTo>
                    <a:pt x="165726" y="-3376"/>
                  </a:moveTo>
                  <a:lnTo>
                    <a:pt x="-3379" y="-3376"/>
                  </a:lnTo>
                  <a:lnTo>
                    <a:pt x="-3379" y="99759"/>
                  </a:lnTo>
                  <a:lnTo>
                    <a:pt x="186677" y="99759"/>
                  </a:lnTo>
                  <a:lnTo>
                    <a:pt x="-3379" y="99759"/>
                  </a:lnTo>
                  <a:lnTo>
                    <a:pt x="-3379" y="84771"/>
                  </a:lnTo>
                  <a:lnTo>
                    <a:pt x="165726" y="84771"/>
                  </a:lnTo>
                  <a:lnTo>
                    <a:pt x="165726" y="-3376"/>
                  </a:lnTo>
                </a:path>
              </a:pathLst>
            </a:custGeom>
            <a:solidFill>
              <a:srgbClr val="6A858C"/>
            </a:solidFill>
            <a:ln w="921"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7ED7FFF4-F025-9216-13AC-7772F9B8D221}"/>
                </a:ext>
              </a:extLst>
            </p:cNvPr>
            <p:cNvSpPr/>
            <p:nvPr/>
          </p:nvSpPr>
          <p:spPr>
            <a:xfrm flipV="1">
              <a:off x="5906978" y="2962779"/>
              <a:ext cx="380093" cy="103134"/>
            </a:xfrm>
            <a:custGeom>
              <a:avLst/>
              <a:gdLst>
                <a:gd name="connsiteX0" fmla="*/ 377041 w 380093"/>
                <a:gd name="connsiteY0" fmla="*/ -3376 h 103134"/>
                <a:gd name="connsiteX1" fmla="*/ 359639 w 380093"/>
                <a:gd name="connsiteY1" fmla="*/ -3376 h 103134"/>
                <a:gd name="connsiteX2" fmla="*/ 358846 w 380093"/>
                <a:gd name="connsiteY2" fmla="*/ 83241 h 103134"/>
                <a:gd name="connsiteX3" fmla="*/ -3052 w 380093"/>
                <a:gd name="connsiteY3" fmla="*/ 83527 h 103134"/>
                <a:gd name="connsiteX4" fmla="*/ -3052 w 380093"/>
                <a:gd name="connsiteY4" fmla="*/ 99759 h 103134"/>
                <a:gd name="connsiteX5" fmla="*/ 377041 w 380093"/>
                <a:gd name="connsiteY5" fmla="*/ 99759 h 103134"/>
                <a:gd name="connsiteX6" fmla="*/ 377041 w 380093"/>
                <a:gd name="connsiteY6" fmla="*/ -3376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34">
                  <a:moveTo>
                    <a:pt x="377041" y="-3376"/>
                  </a:moveTo>
                  <a:lnTo>
                    <a:pt x="359639" y="-3376"/>
                  </a:lnTo>
                  <a:lnTo>
                    <a:pt x="358846" y="83241"/>
                  </a:lnTo>
                  <a:lnTo>
                    <a:pt x="-3052" y="83527"/>
                  </a:lnTo>
                  <a:lnTo>
                    <a:pt x="-3052" y="99759"/>
                  </a:lnTo>
                  <a:lnTo>
                    <a:pt x="377041" y="99759"/>
                  </a:lnTo>
                  <a:lnTo>
                    <a:pt x="377041" y="-3376"/>
                  </a:lnTo>
                </a:path>
              </a:pathLst>
            </a:custGeom>
            <a:solidFill>
              <a:srgbClr val="46585F"/>
            </a:solidFill>
            <a:ln w="921"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CFB5DEE9-E9D4-C7F7-174D-47B4173CBC3D}"/>
                </a:ext>
              </a:extLst>
            </p:cNvPr>
            <p:cNvSpPr/>
            <p:nvPr/>
          </p:nvSpPr>
          <p:spPr>
            <a:xfrm flipV="1">
              <a:off x="6348949" y="2962779"/>
              <a:ext cx="190055" cy="103134"/>
            </a:xfrm>
            <a:custGeom>
              <a:avLst/>
              <a:gdLst>
                <a:gd name="connsiteX0" fmla="*/ 186677 w 190055"/>
                <a:gd name="connsiteY0" fmla="*/ -3376 h 103134"/>
                <a:gd name="connsiteX1" fmla="*/ 165726 w 190055"/>
                <a:gd name="connsiteY1" fmla="*/ -3376 h 103134"/>
                <a:gd name="connsiteX2" fmla="*/ 165726 w 190055"/>
                <a:gd name="connsiteY2" fmla="*/ 84771 h 103134"/>
                <a:gd name="connsiteX3" fmla="*/ -3379 w 190055"/>
                <a:gd name="connsiteY3" fmla="*/ 84771 h 103134"/>
                <a:gd name="connsiteX4" fmla="*/ -3379 w 190055"/>
                <a:gd name="connsiteY4" fmla="*/ 99759 h 103134"/>
                <a:gd name="connsiteX5" fmla="*/ 186677 w 190055"/>
                <a:gd name="connsiteY5" fmla="*/ 99759 h 103134"/>
                <a:gd name="connsiteX6" fmla="*/ 186677 w 190055"/>
                <a:gd name="connsiteY6" fmla="*/ -3376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34">
                  <a:moveTo>
                    <a:pt x="186677" y="-3376"/>
                  </a:moveTo>
                  <a:lnTo>
                    <a:pt x="165726" y="-3376"/>
                  </a:lnTo>
                  <a:lnTo>
                    <a:pt x="165726" y="84771"/>
                  </a:lnTo>
                  <a:lnTo>
                    <a:pt x="-3379" y="84771"/>
                  </a:lnTo>
                  <a:lnTo>
                    <a:pt x="-3379" y="99759"/>
                  </a:lnTo>
                  <a:lnTo>
                    <a:pt x="186677" y="99759"/>
                  </a:lnTo>
                  <a:lnTo>
                    <a:pt x="186677" y="-3376"/>
                  </a:lnTo>
                </a:path>
              </a:pathLst>
            </a:custGeom>
            <a:solidFill>
              <a:srgbClr val="46585F"/>
            </a:solidFill>
            <a:ln w="921"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83FEC0BD-3245-D881-5D7F-08B5A8C6A85B}"/>
                </a:ext>
              </a:extLst>
            </p:cNvPr>
            <p:cNvSpPr/>
            <p:nvPr/>
          </p:nvSpPr>
          <p:spPr>
            <a:xfrm flipV="1">
              <a:off x="5906978" y="3140244"/>
              <a:ext cx="380092" cy="103124"/>
            </a:xfrm>
            <a:custGeom>
              <a:avLst/>
              <a:gdLst>
                <a:gd name="connsiteX0" fmla="*/ -3052 w 380092"/>
                <a:gd name="connsiteY0" fmla="*/ -3157 h 103124"/>
                <a:gd name="connsiteX1" fmla="*/ 377040 w 380092"/>
                <a:gd name="connsiteY1" fmla="*/ -3157 h 103124"/>
                <a:gd name="connsiteX2" fmla="*/ 377040 w 380092"/>
                <a:gd name="connsiteY2" fmla="*/ 99967 h 103124"/>
                <a:gd name="connsiteX3" fmla="*/ -3052 w 380092"/>
                <a:gd name="connsiteY3" fmla="*/ 99967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3157"/>
                  </a:moveTo>
                  <a:lnTo>
                    <a:pt x="377040" y="-3157"/>
                  </a:lnTo>
                  <a:lnTo>
                    <a:pt x="377040" y="99967"/>
                  </a:lnTo>
                  <a:lnTo>
                    <a:pt x="-3052" y="99967"/>
                  </a:lnTo>
                  <a:close/>
                </a:path>
              </a:pathLst>
            </a:custGeom>
            <a:solidFill>
              <a:srgbClr val="33535F"/>
            </a:solidFill>
            <a:ln w="921"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720B9681-971A-7EC4-1080-AB01AE7C95C5}"/>
                </a:ext>
              </a:extLst>
            </p:cNvPr>
            <p:cNvSpPr/>
            <p:nvPr/>
          </p:nvSpPr>
          <p:spPr>
            <a:xfrm flipV="1">
              <a:off x="5906978" y="3140243"/>
              <a:ext cx="380093" cy="103125"/>
            </a:xfrm>
            <a:custGeom>
              <a:avLst/>
              <a:gdLst>
                <a:gd name="connsiteX0" fmla="*/ 359639 w 380093"/>
                <a:gd name="connsiteY0" fmla="*/ -3157 h 103125"/>
                <a:gd name="connsiteX1" fmla="*/ -3052 w 380093"/>
                <a:gd name="connsiteY1" fmla="*/ -3157 h 103125"/>
                <a:gd name="connsiteX2" fmla="*/ -3052 w 380093"/>
                <a:gd name="connsiteY2" fmla="*/ 99968 h 103125"/>
                <a:gd name="connsiteX3" fmla="*/ 377041 w 380093"/>
                <a:gd name="connsiteY3" fmla="*/ 99968 h 103125"/>
                <a:gd name="connsiteX4" fmla="*/ -3052 w 380093"/>
                <a:gd name="connsiteY4" fmla="*/ 99968 h 103125"/>
                <a:gd name="connsiteX5" fmla="*/ -3052 w 380093"/>
                <a:gd name="connsiteY5" fmla="*/ 83736 h 103125"/>
                <a:gd name="connsiteX6" fmla="*/ 358846 w 380093"/>
                <a:gd name="connsiteY6" fmla="*/ 83460 h 103125"/>
                <a:gd name="connsiteX7" fmla="*/ 359639 w 380093"/>
                <a:gd name="connsiteY7" fmla="*/ -31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093" h="103125">
                  <a:moveTo>
                    <a:pt x="359639" y="-3157"/>
                  </a:moveTo>
                  <a:lnTo>
                    <a:pt x="-3052" y="-3157"/>
                  </a:lnTo>
                  <a:lnTo>
                    <a:pt x="-3052" y="99968"/>
                  </a:lnTo>
                  <a:lnTo>
                    <a:pt x="377041" y="99968"/>
                  </a:lnTo>
                  <a:lnTo>
                    <a:pt x="-3052" y="99968"/>
                  </a:lnTo>
                  <a:lnTo>
                    <a:pt x="-3052" y="83736"/>
                  </a:lnTo>
                  <a:lnTo>
                    <a:pt x="358846" y="83460"/>
                  </a:lnTo>
                  <a:lnTo>
                    <a:pt x="359639" y="-3157"/>
                  </a:lnTo>
                </a:path>
              </a:pathLst>
            </a:custGeom>
            <a:solidFill>
              <a:srgbClr val="6A858C"/>
            </a:solidFill>
            <a:ln w="921"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0DF73646-00D1-7F74-8E0F-1EC4B3328ADA}"/>
                </a:ext>
              </a:extLst>
            </p:cNvPr>
            <p:cNvSpPr/>
            <p:nvPr/>
          </p:nvSpPr>
          <p:spPr>
            <a:xfrm flipV="1">
              <a:off x="6348949" y="3140244"/>
              <a:ext cx="190056" cy="103124"/>
            </a:xfrm>
            <a:custGeom>
              <a:avLst/>
              <a:gdLst>
                <a:gd name="connsiteX0" fmla="*/ -3379 w 190056"/>
                <a:gd name="connsiteY0" fmla="*/ -3157 h 103124"/>
                <a:gd name="connsiteX1" fmla="*/ 186678 w 190056"/>
                <a:gd name="connsiteY1" fmla="*/ -3157 h 103124"/>
                <a:gd name="connsiteX2" fmla="*/ 186678 w 190056"/>
                <a:gd name="connsiteY2" fmla="*/ 99967 h 103124"/>
                <a:gd name="connsiteX3" fmla="*/ -3379 w 190056"/>
                <a:gd name="connsiteY3" fmla="*/ 99967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3157"/>
                  </a:moveTo>
                  <a:lnTo>
                    <a:pt x="186678" y="-3157"/>
                  </a:lnTo>
                  <a:lnTo>
                    <a:pt x="186678" y="99967"/>
                  </a:lnTo>
                  <a:lnTo>
                    <a:pt x="-3379" y="99967"/>
                  </a:lnTo>
                  <a:close/>
                </a:path>
              </a:pathLst>
            </a:custGeom>
            <a:solidFill>
              <a:srgbClr val="33535F"/>
            </a:solidFill>
            <a:ln w="921"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A7418CC9-0DB5-266F-D740-D0313085B6E6}"/>
                </a:ext>
              </a:extLst>
            </p:cNvPr>
            <p:cNvSpPr/>
            <p:nvPr/>
          </p:nvSpPr>
          <p:spPr>
            <a:xfrm flipV="1">
              <a:off x="6348949" y="3140243"/>
              <a:ext cx="190055" cy="103125"/>
            </a:xfrm>
            <a:custGeom>
              <a:avLst/>
              <a:gdLst>
                <a:gd name="connsiteX0" fmla="*/ 165726 w 190055"/>
                <a:gd name="connsiteY0" fmla="*/ -3157 h 103125"/>
                <a:gd name="connsiteX1" fmla="*/ -3379 w 190055"/>
                <a:gd name="connsiteY1" fmla="*/ -3157 h 103125"/>
                <a:gd name="connsiteX2" fmla="*/ -3379 w 190055"/>
                <a:gd name="connsiteY2" fmla="*/ 99968 h 103125"/>
                <a:gd name="connsiteX3" fmla="*/ 186677 w 190055"/>
                <a:gd name="connsiteY3" fmla="*/ 99968 h 103125"/>
                <a:gd name="connsiteX4" fmla="*/ -3379 w 190055"/>
                <a:gd name="connsiteY4" fmla="*/ 99968 h 103125"/>
                <a:gd name="connsiteX5" fmla="*/ -3379 w 190055"/>
                <a:gd name="connsiteY5" fmla="*/ 84980 h 103125"/>
                <a:gd name="connsiteX6" fmla="*/ 165726 w 190055"/>
                <a:gd name="connsiteY6" fmla="*/ 84980 h 103125"/>
                <a:gd name="connsiteX7" fmla="*/ 165726 w 190055"/>
                <a:gd name="connsiteY7" fmla="*/ -31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055" h="103125">
                  <a:moveTo>
                    <a:pt x="165726" y="-3157"/>
                  </a:moveTo>
                  <a:lnTo>
                    <a:pt x="-3379" y="-3157"/>
                  </a:lnTo>
                  <a:lnTo>
                    <a:pt x="-3379" y="99968"/>
                  </a:lnTo>
                  <a:lnTo>
                    <a:pt x="186677" y="99968"/>
                  </a:lnTo>
                  <a:lnTo>
                    <a:pt x="-3379" y="99968"/>
                  </a:lnTo>
                  <a:lnTo>
                    <a:pt x="-3379" y="84980"/>
                  </a:lnTo>
                  <a:lnTo>
                    <a:pt x="165726" y="84980"/>
                  </a:lnTo>
                  <a:lnTo>
                    <a:pt x="165726" y="-3157"/>
                  </a:lnTo>
                </a:path>
              </a:pathLst>
            </a:custGeom>
            <a:solidFill>
              <a:srgbClr val="6A858C"/>
            </a:solidFill>
            <a:ln w="921"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33BC1D47-1EC1-29CF-3C74-EC8867896515}"/>
                </a:ext>
              </a:extLst>
            </p:cNvPr>
            <p:cNvSpPr/>
            <p:nvPr/>
          </p:nvSpPr>
          <p:spPr>
            <a:xfrm flipV="1">
              <a:off x="5906978" y="3140243"/>
              <a:ext cx="380093" cy="103125"/>
            </a:xfrm>
            <a:custGeom>
              <a:avLst/>
              <a:gdLst>
                <a:gd name="connsiteX0" fmla="*/ 377041 w 380093"/>
                <a:gd name="connsiteY0" fmla="*/ -3157 h 103125"/>
                <a:gd name="connsiteX1" fmla="*/ 359639 w 380093"/>
                <a:gd name="connsiteY1" fmla="*/ -3157 h 103125"/>
                <a:gd name="connsiteX2" fmla="*/ 358846 w 380093"/>
                <a:gd name="connsiteY2" fmla="*/ 83460 h 103125"/>
                <a:gd name="connsiteX3" fmla="*/ -3052 w 380093"/>
                <a:gd name="connsiteY3" fmla="*/ 83736 h 103125"/>
                <a:gd name="connsiteX4" fmla="*/ -3052 w 380093"/>
                <a:gd name="connsiteY4" fmla="*/ 99968 h 103125"/>
                <a:gd name="connsiteX5" fmla="*/ 377041 w 380093"/>
                <a:gd name="connsiteY5" fmla="*/ 99968 h 103125"/>
                <a:gd name="connsiteX6" fmla="*/ 377041 w 380093"/>
                <a:gd name="connsiteY6" fmla="*/ -31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3157"/>
                  </a:moveTo>
                  <a:lnTo>
                    <a:pt x="359639" y="-3157"/>
                  </a:lnTo>
                  <a:lnTo>
                    <a:pt x="358846" y="83460"/>
                  </a:lnTo>
                  <a:lnTo>
                    <a:pt x="-3052" y="83736"/>
                  </a:lnTo>
                  <a:lnTo>
                    <a:pt x="-3052" y="99968"/>
                  </a:lnTo>
                  <a:lnTo>
                    <a:pt x="377041" y="99968"/>
                  </a:lnTo>
                  <a:lnTo>
                    <a:pt x="377041" y="-3157"/>
                  </a:lnTo>
                </a:path>
              </a:pathLst>
            </a:custGeom>
            <a:solidFill>
              <a:srgbClr val="46585F"/>
            </a:solidFill>
            <a:ln w="921"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7BF1640E-B16D-C293-026D-78A26E1DEF8B}"/>
                </a:ext>
              </a:extLst>
            </p:cNvPr>
            <p:cNvSpPr/>
            <p:nvPr/>
          </p:nvSpPr>
          <p:spPr>
            <a:xfrm flipV="1">
              <a:off x="6348949" y="3140243"/>
              <a:ext cx="190055" cy="103125"/>
            </a:xfrm>
            <a:custGeom>
              <a:avLst/>
              <a:gdLst>
                <a:gd name="connsiteX0" fmla="*/ 186677 w 190055"/>
                <a:gd name="connsiteY0" fmla="*/ -3157 h 103125"/>
                <a:gd name="connsiteX1" fmla="*/ 165726 w 190055"/>
                <a:gd name="connsiteY1" fmla="*/ -3157 h 103125"/>
                <a:gd name="connsiteX2" fmla="*/ 165726 w 190055"/>
                <a:gd name="connsiteY2" fmla="*/ 84980 h 103125"/>
                <a:gd name="connsiteX3" fmla="*/ -3379 w 190055"/>
                <a:gd name="connsiteY3" fmla="*/ 84980 h 103125"/>
                <a:gd name="connsiteX4" fmla="*/ -3379 w 190055"/>
                <a:gd name="connsiteY4" fmla="*/ 99968 h 103125"/>
                <a:gd name="connsiteX5" fmla="*/ 186677 w 190055"/>
                <a:gd name="connsiteY5" fmla="*/ 99968 h 103125"/>
                <a:gd name="connsiteX6" fmla="*/ 186677 w 190055"/>
                <a:gd name="connsiteY6" fmla="*/ -31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3157"/>
                  </a:moveTo>
                  <a:lnTo>
                    <a:pt x="165726" y="-3157"/>
                  </a:lnTo>
                  <a:lnTo>
                    <a:pt x="165726" y="84980"/>
                  </a:lnTo>
                  <a:lnTo>
                    <a:pt x="-3379" y="84980"/>
                  </a:lnTo>
                  <a:lnTo>
                    <a:pt x="-3379" y="99968"/>
                  </a:lnTo>
                  <a:lnTo>
                    <a:pt x="186677" y="99968"/>
                  </a:lnTo>
                  <a:lnTo>
                    <a:pt x="186677" y="-3157"/>
                  </a:lnTo>
                </a:path>
              </a:pathLst>
            </a:custGeom>
            <a:solidFill>
              <a:srgbClr val="46585F"/>
            </a:solidFill>
            <a:ln w="921"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402CB8C6-BA56-588A-61F1-E1EA0C485AAD}"/>
                </a:ext>
              </a:extLst>
            </p:cNvPr>
            <p:cNvSpPr/>
            <p:nvPr/>
          </p:nvSpPr>
          <p:spPr>
            <a:xfrm flipV="1">
              <a:off x="5906978" y="3317709"/>
              <a:ext cx="380092" cy="103124"/>
            </a:xfrm>
            <a:custGeom>
              <a:avLst/>
              <a:gdLst>
                <a:gd name="connsiteX0" fmla="*/ -3052 w 380092"/>
                <a:gd name="connsiteY0" fmla="*/ -2939 h 103124"/>
                <a:gd name="connsiteX1" fmla="*/ 377040 w 380092"/>
                <a:gd name="connsiteY1" fmla="*/ -2939 h 103124"/>
                <a:gd name="connsiteX2" fmla="*/ 377040 w 380092"/>
                <a:gd name="connsiteY2" fmla="*/ 100185 h 103124"/>
                <a:gd name="connsiteX3" fmla="*/ -3052 w 380092"/>
                <a:gd name="connsiteY3" fmla="*/ 100185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2939"/>
                  </a:moveTo>
                  <a:lnTo>
                    <a:pt x="377040" y="-2939"/>
                  </a:lnTo>
                  <a:lnTo>
                    <a:pt x="377040" y="100185"/>
                  </a:lnTo>
                  <a:lnTo>
                    <a:pt x="-3052" y="100185"/>
                  </a:lnTo>
                  <a:close/>
                </a:path>
              </a:pathLst>
            </a:custGeom>
            <a:solidFill>
              <a:srgbClr val="33535F"/>
            </a:solidFill>
            <a:ln w="921"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3A763AA5-89AB-E5AB-7F81-C655295F97D5}"/>
                </a:ext>
              </a:extLst>
            </p:cNvPr>
            <p:cNvSpPr/>
            <p:nvPr/>
          </p:nvSpPr>
          <p:spPr>
            <a:xfrm flipV="1">
              <a:off x="5906978" y="3317708"/>
              <a:ext cx="380093" cy="103125"/>
            </a:xfrm>
            <a:custGeom>
              <a:avLst/>
              <a:gdLst>
                <a:gd name="connsiteX0" fmla="*/ 359639 w 380093"/>
                <a:gd name="connsiteY0" fmla="*/ -2939 h 103125"/>
                <a:gd name="connsiteX1" fmla="*/ -3052 w 380093"/>
                <a:gd name="connsiteY1" fmla="*/ -2939 h 103125"/>
                <a:gd name="connsiteX2" fmla="*/ -3052 w 380093"/>
                <a:gd name="connsiteY2" fmla="*/ 100187 h 103125"/>
                <a:gd name="connsiteX3" fmla="*/ 377041 w 380093"/>
                <a:gd name="connsiteY3" fmla="*/ 100187 h 103125"/>
                <a:gd name="connsiteX4" fmla="*/ -3052 w 380093"/>
                <a:gd name="connsiteY4" fmla="*/ 100187 h 103125"/>
                <a:gd name="connsiteX5" fmla="*/ -3052 w 380093"/>
                <a:gd name="connsiteY5" fmla="*/ 83964 h 103125"/>
                <a:gd name="connsiteX6" fmla="*/ 358846 w 380093"/>
                <a:gd name="connsiteY6" fmla="*/ 83678 h 103125"/>
                <a:gd name="connsiteX7" fmla="*/ 359639 w 380093"/>
                <a:gd name="connsiteY7" fmla="*/ -2939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093" h="103125">
                  <a:moveTo>
                    <a:pt x="359639" y="-2939"/>
                  </a:moveTo>
                  <a:lnTo>
                    <a:pt x="-3052" y="-2939"/>
                  </a:lnTo>
                  <a:lnTo>
                    <a:pt x="-3052" y="100187"/>
                  </a:lnTo>
                  <a:lnTo>
                    <a:pt x="377041" y="100187"/>
                  </a:lnTo>
                  <a:lnTo>
                    <a:pt x="-3052" y="100187"/>
                  </a:lnTo>
                  <a:lnTo>
                    <a:pt x="-3052" y="83964"/>
                  </a:lnTo>
                  <a:lnTo>
                    <a:pt x="358846" y="83678"/>
                  </a:lnTo>
                  <a:lnTo>
                    <a:pt x="359639" y="-2939"/>
                  </a:lnTo>
                </a:path>
              </a:pathLst>
            </a:custGeom>
            <a:solidFill>
              <a:srgbClr val="6A858C"/>
            </a:solidFill>
            <a:ln w="921"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BEB5FFD6-C667-B84F-F54A-5E10415AD036}"/>
                </a:ext>
              </a:extLst>
            </p:cNvPr>
            <p:cNvSpPr/>
            <p:nvPr/>
          </p:nvSpPr>
          <p:spPr>
            <a:xfrm flipV="1">
              <a:off x="6348949" y="3317709"/>
              <a:ext cx="190056" cy="103124"/>
            </a:xfrm>
            <a:custGeom>
              <a:avLst/>
              <a:gdLst>
                <a:gd name="connsiteX0" fmla="*/ -3379 w 190056"/>
                <a:gd name="connsiteY0" fmla="*/ -2939 h 103124"/>
                <a:gd name="connsiteX1" fmla="*/ 186678 w 190056"/>
                <a:gd name="connsiteY1" fmla="*/ -2939 h 103124"/>
                <a:gd name="connsiteX2" fmla="*/ 186678 w 190056"/>
                <a:gd name="connsiteY2" fmla="*/ 100185 h 103124"/>
                <a:gd name="connsiteX3" fmla="*/ -3379 w 190056"/>
                <a:gd name="connsiteY3" fmla="*/ 100185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2939"/>
                  </a:moveTo>
                  <a:lnTo>
                    <a:pt x="186678" y="-2939"/>
                  </a:lnTo>
                  <a:lnTo>
                    <a:pt x="186678" y="100185"/>
                  </a:lnTo>
                  <a:lnTo>
                    <a:pt x="-3379" y="100185"/>
                  </a:lnTo>
                  <a:close/>
                </a:path>
              </a:pathLst>
            </a:custGeom>
            <a:solidFill>
              <a:srgbClr val="33535F"/>
            </a:solidFill>
            <a:ln w="921"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48768AD7-0E2F-1510-243F-B2B6F99D15C5}"/>
                </a:ext>
              </a:extLst>
            </p:cNvPr>
            <p:cNvSpPr/>
            <p:nvPr/>
          </p:nvSpPr>
          <p:spPr>
            <a:xfrm flipV="1">
              <a:off x="6348949" y="3317708"/>
              <a:ext cx="190055" cy="103125"/>
            </a:xfrm>
            <a:custGeom>
              <a:avLst/>
              <a:gdLst>
                <a:gd name="connsiteX0" fmla="*/ 165726 w 190055"/>
                <a:gd name="connsiteY0" fmla="*/ -2939 h 103125"/>
                <a:gd name="connsiteX1" fmla="*/ 138912 w 190055"/>
                <a:gd name="connsiteY1" fmla="*/ -2939 h 103125"/>
                <a:gd name="connsiteX2" fmla="*/ 138525 w 190055"/>
                <a:gd name="connsiteY2" fmla="*/ 20142 h 103125"/>
                <a:gd name="connsiteX3" fmla="*/ 76731 w 190055"/>
                <a:gd name="connsiteY3" fmla="*/ 20059 h 103125"/>
                <a:gd name="connsiteX4" fmla="*/ 76731 w 190055"/>
                <a:gd name="connsiteY4" fmla="*/ -2939 h 103125"/>
                <a:gd name="connsiteX5" fmla="*/ -3379 w 190055"/>
                <a:gd name="connsiteY5" fmla="*/ -2939 h 103125"/>
                <a:gd name="connsiteX6" fmla="*/ -3379 w 190055"/>
                <a:gd name="connsiteY6" fmla="*/ 100187 h 103125"/>
                <a:gd name="connsiteX7" fmla="*/ 186677 w 190055"/>
                <a:gd name="connsiteY7" fmla="*/ 100187 h 103125"/>
                <a:gd name="connsiteX8" fmla="*/ -3379 w 190055"/>
                <a:gd name="connsiteY8" fmla="*/ 100187 h 103125"/>
                <a:gd name="connsiteX9" fmla="*/ -3379 w 190055"/>
                <a:gd name="connsiteY9" fmla="*/ 85208 h 103125"/>
                <a:gd name="connsiteX10" fmla="*/ 165726 w 190055"/>
                <a:gd name="connsiteY10" fmla="*/ 85208 h 103125"/>
                <a:gd name="connsiteX11" fmla="*/ 165726 w 190055"/>
                <a:gd name="connsiteY11" fmla="*/ -2939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55" h="103125">
                  <a:moveTo>
                    <a:pt x="165726" y="-2939"/>
                  </a:moveTo>
                  <a:lnTo>
                    <a:pt x="138912" y="-2939"/>
                  </a:lnTo>
                  <a:lnTo>
                    <a:pt x="138525" y="20142"/>
                  </a:lnTo>
                  <a:lnTo>
                    <a:pt x="76731" y="20059"/>
                  </a:lnTo>
                  <a:lnTo>
                    <a:pt x="76731" y="-2939"/>
                  </a:lnTo>
                  <a:lnTo>
                    <a:pt x="-3379" y="-2939"/>
                  </a:lnTo>
                  <a:lnTo>
                    <a:pt x="-3379" y="100187"/>
                  </a:lnTo>
                  <a:lnTo>
                    <a:pt x="186677" y="100187"/>
                  </a:lnTo>
                  <a:lnTo>
                    <a:pt x="-3379" y="100187"/>
                  </a:lnTo>
                  <a:lnTo>
                    <a:pt x="-3379" y="85208"/>
                  </a:lnTo>
                  <a:lnTo>
                    <a:pt x="165726" y="85208"/>
                  </a:lnTo>
                  <a:lnTo>
                    <a:pt x="165726" y="-2939"/>
                  </a:lnTo>
                </a:path>
              </a:pathLst>
            </a:custGeom>
            <a:solidFill>
              <a:srgbClr val="6A858C"/>
            </a:solidFill>
            <a:ln w="921"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D2A672B3-364B-A728-B566-5C1A37B67889}"/>
                </a:ext>
              </a:extLst>
            </p:cNvPr>
            <p:cNvSpPr/>
            <p:nvPr/>
          </p:nvSpPr>
          <p:spPr>
            <a:xfrm flipV="1">
              <a:off x="5906978" y="3317708"/>
              <a:ext cx="380093" cy="103125"/>
            </a:xfrm>
            <a:custGeom>
              <a:avLst/>
              <a:gdLst>
                <a:gd name="connsiteX0" fmla="*/ 377041 w 380093"/>
                <a:gd name="connsiteY0" fmla="*/ -2939 h 103125"/>
                <a:gd name="connsiteX1" fmla="*/ 359639 w 380093"/>
                <a:gd name="connsiteY1" fmla="*/ -2939 h 103125"/>
                <a:gd name="connsiteX2" fmla="*/ 358846 w 380093"/>
                <a:gd name="connsiteY2" fmla="*/ 83678 h 103125"/>
                <a:gd name="connsiteX3" fmla="*/ -3052 w 380093"/>
                <a:gd name="connsiteY3" fmla="*/ 83964 h 103125"/>
                <a:gd name="connsiteX4" fmla="*/ -3052 w 380093"/>
                <a:gd name="connsiteY4" fmla="*/ 100187 h 103125"/>
                <a:gd name="connsiteX5" fmla="*/ 377041 w 380093"/>
                <a:gd name="connsiteY5" fmla="*/ 100187 h 103125"/>
                <a:gd name="connsiteX6" fmla="*/ 377041 w 380093"/>
                <a:gd name="connsiteY6" fmla="*/ -2939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2939"/>
                  </a:moveTo>
                  <a:lnTo>
                    <a:pt x="359639" y="-2939"/>
                  </a:lnTo>
                  <a:lnTo>
                    <a:pt x="358846" y="83678"/>
                  </a:lnTo>
                  <a:lnTo>
                    <a:pt x="-3052" y="83964"/>
                  </a:lnTo>
                  <a:lnTo>
                    <a:pt x="-3052" y="100187"/>
                  </a:lnTo>
                  <a:lnTo>
                    <a:pt x="377041" y="100187"/>
                  </a:lnTo>
                  <a:lnTo>
                    <a:pt x="377041" y="-2939"/>
                  </a:lnTo>
                </a:path>
              </a:pathLst>
            </a:custGeom>
            <a:solidFill>
              <a:srgbClr val="46585F"/>
            </a:solidFill>
            <a:ln w="921"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5F57B8AF-76CB-1C10-4411-65CA162AC3FC}"/>
                </a:ext>
              </a:extLst>
            </p:cNvPr>
            <p:cNvSpPr/>
            <p:nvPr/>
          </p:nvSpPr>
          <p:spPr>
            <a:xfrm flipV="1">
              <a:off x="6348949" y="3317708"/>
              <a:ext cx="190055" cy="103125"/>
            </a:xfrm>
            <a:custGeom>
              <a:avLst/>
              <a:gdLst>
                <a:gd name="connsiteX0" fmla="*/ 186677 w 190055"/>
                <a:gd name="connsiteY0" fmla="*/ -2939 h 103125"/>
                <a:gd name="connsiteX1" fmla="*/ 165726 w 190055"/>
                <a:gd name="connsiteY1" fmla="*/ -2939 h 103125"/>
                <a:gd name="connsiteX2" fmla="*/ 165726 w 190055"/>
                <a:gd name="connsiteY2" fmla="*/ 85208 h 103125"/>
                <a:gd name="connsiteX3" fmla="*/ -3379 w 190055"/>
                <a:gd name="connsiteY3" fmla="*/ 85208 h 103125"/>
                <a:gd name="connsiteX4" fmla="*/ -3379 w 190055"/>
                <a:gd name="connsiteY4" fmla="*/ 100187 h 103125"/>
                <a:gd name="connsiteX5" fmla="*/ 186677 w 190055"/>
                <a:gd name="connsiteY5" fmla="*/ 100187 h 103125"/>
                <a:gd name="connsiteX6" fmla="*/ 186677 w 190055"/>
                <a:gd name="connsiteY6" fmla="*/ -2939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2939"/>
                  </a:moveTo>
                  <a:lnTo>
                    <a:pt x="165726" y="-2939"/>
                  </a:lnTo>
                  <a:lnTo>
                    <a:pt x="165726" y="85208"/>
                  </a:lnTo>
                  <a:lnTo>
                    <a:pt x="-3379" y="85208"/>
                  </a:lnTo>
                  <a:lnTo>
                    <a:pt x="-3379" y="100187"/>
                  </a:lnTo>
                  <a:lnTo>
                    <a:pt x="186677" y="100187"/>
                  </a:lnTo>
                  <a:lnTo>
                    <a:pt x="186677" y="-2939"/>
                  </a:lnTo>
                </a:path>
              </a:pathLst>
            </a:custGeom>
            <a:solidFill>
              <a:srgbClr val="46585F"/>
            </a:solidFill>
            <a:ln w="921"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20EC7BC2-22DA-78CA-AB36-6063D66551DF}"/>
                </a:ext>
              </a:extLst>
            </p:cNvPr>
            <p:cNvSpPr/>
            <p:nvPr/>
          </p:nvSpPr>
          <p:spPr>
            <a:xfrm flipV="1">
              <a:off x="5906978" y="3495165"/>
              <a:ext cx="380092" cy="103124"/>
            </a:xfrm>
            <a:custGeom>
              <a:avLst/>
              <a:gdLst>
                <a:gd name="connsiteX0" fmla="*/ -3052 w 380092"/>
                <a:gd name="connsiteY0" fmla="*/ -2721 h 103124"/>
                <a:gd name="connsiteX1" fmla="*/ 377040 w 380092"/>
                <a:gd name="connsiteY1" fmla="*/ -2721 h 103124"/>
                <a:gd name="connsiteX2" fmla="*/ 377040 w 380092"/>
                <a:gd name="connsiteY2" fmla="*/ 100404 h 103124"/>
                <a:gd name="connsiteX3" fmla="*/ -3052 w 380092"/>
                <a:gd name="connsiteY3" fmla="*/ 100404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2721"/>
                  </a:moveTo>
                  <a:lnTo>
                    <a:pt x="377040" y="-2721"/>
                  </a:lnTo>
                  <a:lnTo>
                    <a:pt x="377040" y="100404"/>
                  </a:lnTo>
                  <a:lnTo>
                    <a:pt x="-3052" y="100404"/>
                  </a:lnTo>
                  <a:close/>
                </a:path>
              </a:pathLst>
            </a:custGeom>
            <a:solidFill>
              <a:srgbClr val="33535F"/>
            </a:solidFill>
            <a:ln w="921"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93995DA5-0EED-020C-524F-986FC2D93798}"/>
                </a:ext>
              </a:extLst>
            </p:cNvPr>
            <p:cNvSpPr/>
            <p:nvPr/>
          </p:nvSpPr>
          <p:spPr>
            <a:xfrm flipV="1">
              <a:off x="6348949" y="3495165"/>
              <a:ext cx="190056" cy="103124"/>
            </a:xfrm>
            <a:custGeom>
              <a:avLst/>
              <a:gdLst>
                <a:gd name="connsiteX0" fmla="*/ -3379 w 190056"/>
                <a:gd name="connsiteY0" fmla="*/ -2721 h 103124"/>
                <a:gd name="connsiteX1" fmla="*/ 186678 w 190056"/>
                <a:gd name="connsiteY1" fmla="*/ -2721 h 103124"/>
                <a:gd name="connsiteX2" fmla="*/ 186678 w 190056"/>
                <a:gd name="connsiteY2" fmla="*/ 100404 h 103124"/>
                <a:gd name="connsiteX3" fmla="*/ -3379 w 190056"/>
                <a:gd name="connsiteY3" fmla="*/ 100404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2721"/>
                  </a:moveTo>
                  <a:lnTo>
                    <a:pt x="186678" y="-2721"/>
                  </a:lnTo>
                  <a:lnTo>
                    <a:pt x="186678" y="100404"/>
                  </a:lnTo>
                  <a:lnTo>
                    <a:pt x="-3379" y="100404"/>
                  </a:lnTo>
                  <a:close/>
                </a:path>
              </a:pathLst>
            </a:custGeom>
            <a:solidFill>
              <a:srgbClr val="33535F"/>
            </a:solidFill>
            <a:ln w="921"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D4DC9CD1-45E7-E224-A61D-18BC0B08B0DD}"/>
                </a:ext>
              </a:extLst>
            </p:cNvPr>
            <p:cNvSpPr/>
            <p:nvPr/>
          </p:nvSpPr>
          <p:spPr>
            <a:xfrm flipV="1">
              <a:off x="6348949" y="3495164"/>
              <a:ext cx="76339" cy="103125"/>
            </a:xfrm>
            <a:custGeom>
              <a:avLst/>
              <a:gdLst>
                <a:gd name="connsiteX0" fmla="*/ 34679 w 76339"/>
                <a:gd name="connsiteY0" fmla="*/ -2721 h 103125"/>
                <a:gd name="connsiteX1" fmla="*/ -3325 w 76339"/>
                <a:gd name="connsiteY1" fmla="*/ -2721 h 103125"/>
                <a:gd name="connsiteX2" fmla="*/ -3325 w 76339"/>
                <a:gd name="connsiteY2" fmla="*/ 100405 h 103125"/>
                <a:gd name="connsiteX3" fmla="*/ 73014 w 76339"/>
                <a:gd name="connsiteY3" fmla="*/ 100405 h 103125"/>
                <a:gd name="connsiteX4" fmla="*/ -3325 w 76339"/>
                <a:gd name="connsiteY4" fmla="*/ 100405 h 103125"/>
                <a:gd name="connsiteX5" fmla="*/ -3325 w 76339"/>
                <a:gd name="connsiteY5" fmla="*/ 85417 h 103125"/>
                <a:gd name="connsiteX6" fmla="*/ 73014 w 76339"/>
                <a:gd name="connsiteY6" fmla="*/ 85417 h 103125"/>
                <a:gd name="connsiteX7" fmla="*/ 73014 w 76339"/>
                <a:gd name="connsiteY7" fmla="*/ 48842 h 103125"/>
                <a:gd name="connsiteX8" fmla="*/ 34679 w 76339"/>
                <a:gd name="connsiteY8" fmla="*/ 48842 h 103125"/>
                <a:gd name="connsiteX9" fmla="*/ 34679 w 76339"/>
                <a:gd name="connsiteY9" fmla="*/ -2721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39" h="103125">
                  <a:moveTo>
                    <a:pt x="34679" y="-2721"/>
                  </a:moveTo>
                  <a:lnTo>
                    <a:pt x="-3325" y="-2721"/>
                  </a:lnTo>
                  <a:lnTo>
                    <a:pt x="-3325" y="100405"/>
                  </a:lnTo>
                  <a:lnTo>
                    <a:pt x="73014" y="100405"/>
                  </a:lnTo>
                  <a:lnTo>
                    <a:pt x="-3325" y="100405"/>
                  </a:lnTo>
                  <a:lnTo>
                    <a:pt x="-3325" y="85417"/>
                  </a:lnTo>
                  <a:lnTo>
                    <a:pt x="73014" y="85417"/>
                  </a:lnTo>
                  <a:lnTo>
                    <a:pt x="73014" y="48842"/>
                  </a:lnTo>
                  <a:lnTo>
                    <a:pt x="34679" y="48842"/>
                  </a:lnTo>
                  <a:lnTo>
                    <a:pt x="34679" y="-2721"/>
                  </a:lnTo>
                </a:path>
              </a:pathLst>
            </a:custGeom>
            <a:solidFill>
              <a:srgbClr val="6A858C"/>
            </a:solidFill>
            <a:ln w="921"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7356A5B5-DD02-346E-B408-5889D26DCC07}"/>
                </a:ext>
              </a:extLst>
            </p:cNvPr>
            <p:cNvSpPr/>
            <p:nvPr/>
          </p:nvSpPr>
          <p:spPr>
            <a:xfrm flipV="1">
              <a:off x="6505868" y="3510151"/>
              <a:ext cx="12184" cy="88138"/>
            </a:xfrm>
            <a:custGeom>
              <a:avLst/>
              <a:gdLst>
                <a:gd name="connsiteX0" fmla="*/ -3442 w 12184"/>
                <a:gd name="connsiteY0" fmla="*/ -2712 h 88138"/>
                <a:gd name="connsiteX1" fmla="*/ 8742 w 12184"/>
                <a:gd name="connsiteY1" fmla="*/ -2712 h 88138"/>
                <a:gd name="connsiteX2" fmla="*/ 8742 w 12184"/>
                <a:gd name="connsiteY2" fmla="*/ 85427 h 88138"/>
                <a:gd name="connsiteX3" fmla="*/ -3442 w 12184"/>
                <a:gd name="connsiteY3" fmla="*/ 85427 h 88138"/>
              </a:gdLst>
              <a:ahLst/>
              <a:cxnLst>
                <a:cxn ang="0">
                  <a:pos x="connsiteX0" y="connsiteY0"/>
                </a:cxn>
                <a:cxn ang="0">
                  <a:pos x="connsiteX1" y="connsiteY1"/>
                </a:cxn>
                <a:cxn ang="0">
                  <a:pos x="connsiteX2" y="connsiteY2"/>
                </a:cxn>
                <a:cxn ang="0">
                  <a:pos x="connsiteX3" y="connsiteY3"/>
                </a:cxn>
              </a:cxnLst>
              <a:rect l="l" t="t" r="r" b="b"/>
              <a:pathLst>
                <a:path w="12184" h="88138">
                  <a:moveTo>
                    <a:pt x="-3442" y="-2712"/>
                  </a:moveTo>
                  <a:lnTo>
                    <a:pt x="8742" y="-2712"/>
                  </a:lnTo>
                  <a:lnTo>
                    <a:pt x="8742" y="85427"/>
                  </a:lnTo>
                  <a:lnTo>
                    <a:pt x="-3442" y="85427"/>
                  </a:lnTo>
                  <a:close/>
                </a:path>
              </a:pathLst>
            </a:custGeom>
            <a:solidFill>
              <a:srgbClr val="6A858C"/>
            </a:solidFill>
            <a:ln w="921"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645BD4F9-E506-364C-FDFD-360C6472B927}"/>
                </a:ext>
              </a:extLst>
            </p:cNvPr>
            <p:cNvSpPr/>
            <p:nvPr/>
          </p:nvSpPr>
          <p:spPr>
            <a:xfrm flipV="1">
              <a:off x="5906978" y="3495164"/>
              <a:ext cx="380093" cy="103125"/>
            </a:xfrm>
            <a:custGeom>
              <a:avLst/>
              <a:gdLst>
                <a:gd name="connsiteX0" fmla="*/ 359639 w 380093"/>
                <a:gd name="connsiteY0" fmla="*/ -2721 h 103125"/>
                <a:gd name="connsiteX1" fmla="*/ -3052 w 380093"/>
                <a:gd name="connsiteY1" fmla="*/ -2721 h 103125"/>
                <a:gd name="connsiteX2" fmla="*/ -3052 w 380093"/>
                <a:gd name="connsiteY2" fmla="*/ 100405 h 103125"/>
                <a:gd name="connsiteX3" fmla="*/ 377041 w 380093"/>
                <a:gd name="connsiteY3" fmla="*/ 100405 h 103125"/>
                <a:gd name="connsiteX4" fmla="*/ -3052 w 380093"/>
                <a:gd name="connsiteY4" fmla="*/ 100405 h 103125"/>
                <a:gd name="connsiteX5" fmla="*/ -3052 w 380093"/>
                <a:gd name="connsiteY5" fmla="*/ 84173 h 103125"/>
                <a:gd name="connsiteX6" fmla="*/ 358846 w 380093"/>
                <a:gd name="connsiteY6" fmla="*/ 83887 h 103125"/>
                <a:gd name="connsiteX7" fmla="*/ 359639 w 380093"/>
                <a:gd name="connsiteY7" fmla="*/ -2721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093" h="103125">
                  <a:moveTo>
                    <a:pt x="359639" y="-2721"/>
                  </a:moveTo>
                  <a:lnTo>
                    <a:pt x="-3052" y="-2721"/>
                  </a:lnTo>
                  <a:lnTo>
                    <a:pt x="-3052" y="100405"/>
                  </a:lnTo>
                  <a:lnTo>
                    <a:pt x="377041" y="100405"/>
                  </a:lnTo>
                  <a:lnTo>
                    <a:pt x="-3052" y="100405"/>
                  </a:lnTo>
                  <a:lnTo>
                    <a:pt x="-3052" y="84173"/>
                  </a:lnTo>
                  <a:lnTo>
                    <a:pt x="358846" y="83887"/>
                  </a:lnTo>
                  <a:lnTo>
                    <a:pt x="359639" y="-2721"/>
                  </a:lnTo>
                </a:path>
              </a:pathLst>
            </a:custGeom>
            <a:solidFill>
              <a:srgbClr val="6A858C"/>
            </a:solidFill>
            <a:ln w="921"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5FC59A7E-EAE1-8975-140B-A0D51BA15592}"/>
                </a:ext>
              </a:extLst>
            </p:cNvPr>
            <p:cNvSpPr/>
            <p:nvPr/>
          </p:nvSpPr>
          <p:spPr>
            <a:xfrm flipV="1">
              <a:off x="5906978" y="3495164"/>
              <a:ext cx="380093" cy="103125"/>
            </a:xfrm>
            <a:custGeom>
              <a:avLst/>
              <a:gdLst>
                <a:gd name="connsiteX0" fmla="*/ 377041 w 380093"/>
                <a:gd name="connsiteY0" fmla="*/ -2721 h 103125"/>
                <a:gd name="connsiteX1" fmla="*/ 359639 w 380093"/>
                <a:gd name="connsiteY1" fmla="*/ -2721 h 103125"/>
                <a:gd name="connsiteX2" fmla="*/ 358846 w 380093"/>
                <a:gd name="connsiteY2" fmla="*/ 83887 h 103125"/>
                <a:gd name="connsiteX3" fmla="*/ -3052 w 380093"/>
                <a:gd name="connsiteY3" fmla="*/ 84173 h 103125"/>
                <a:gd name="connsiteX4" fmla="*/ -3052 w 380093"/>
                <a:gd name="connsiteY4" fmla="*/ 100405 h 103125"/>
                <a:gd name="connsiteX5" fmla="*/ 377041 w 380093"/>
                <a:gd name="connsiteY5" fmla="*/ 100405 h 103125"/>
                <a:gd name="connsiteX6" fmla="*/ 377041 w 380093"/>
                <a:gd name="connsiteY6" fmla="*/ -2721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2721"/>
                  </a:moveTo>
                  <a:lnTo>
                    <a:pt x="359639" y="-2721"/>
                  </a:lnTo>
                  <a:lnTo>
                    <a:pt x="358846" y="83887"/>
                  </a:lnTo>
                  <a:lnTo>
                    <a:pt x="-3052" y="84173"/>
                  </a:lnTo>
                  <a:lnTo>
                    <a:pt x="-3052" y="100405"/>
                  </a:lnTo>
                  <a:lnTo>
                    <a:pt x="377041" y="100405"/>
                  </a:lnTo>
                  <a:lnTo>
                    <a:pt x="377041" y="-2721"/>
                  </a:lnTo>
                </a:path>
              </a:pathLst>
            </a:custGeom>
            <a:solidFill>
              <a:srgbClr val="46585F"/>
            </a:solidFill>
            <a:ln w="921"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02783188-1C11-CAF2-4D86-621D15686037}"/>
                </a:ext>
              </a:extLst>
            </p:cNvPr>
            <p:cNvSpPr/>
            <p:nvPr/>
          </p:nvSpPr>
          <p:spPr>
            <a:xfrm flipV="1">
              <a:off x="6425288" y="3495166"/>
              <a:ext cx="80581" cy="14985"/>
            </a:xfrm>
            <a:custGeom>
              <a:avLst/>
              <a:gdLst>
                <a:gd name="connsiteX0" fmla="*/ -3399 w 80581"/>
                <a:gd name="connsiteY0" fmla="*/ -2775 h 14985"/>
                <a:gd name="connsiteX1" fmla="*/ 77182 w 80581"/>
                <a:gd name="connsiteY1" fmla="*/ -2775 h 14985"/>
                <a:gd name="connsiteX2" fmla="*/ 77182 w 80581"/>
                <a:gd name="connsiteY2" fmla="*/ 12211 h 14985"/>
                <a:gd name="connsiteX3" fmla="*/ -3399 w 80581"/>
                <a:gd name="connsiteY3" fmla="*/ 12211 h 14985"/>
              </a:gdLst>
              <a:ahLst/>
              <a:cxnLst>
                <a:cxn ang="0">
                  <a:pos x="connsiteX0" y="connsiteY0"/>
                </a:cxn>
                <a:cxn ang="0">
                  <a:pos x="connsiteX1" y="connsiteY1"/>
                </a:cxn>
                <a:cxn ang="0">
                  <a:pos x="connsiteX2" y="connsiteY2"/>
                </a:cxn>
                <a:cxn ang="0">
                  <a:pos x="connsiteX3" y="connsiteY3"/>
                </a:cxn>
              </a:cxnLst>
              <a:rect l="l" t="t" r="r" b="b"/>
              <a:pathLst>
                <a:path w="80581" h="14985">
                  <a:moveTo>
                    <a:pt x="-3399" y="-2775"/>
                  </a:moveTo>
                  <a:lnTo>
                    <a:pt x="77182" y="-2775"/>
                  </a:lnTo>
                  <a:lnTo>
                    <a:pt x="77182" y="12211"/>
                  </a:lnTo>
                  <a:lnTo>
                    <a:pt x="-3399" y="12211"/>
                  </a:lnTo>
                  <a:close/>
                </a:path>
              </a:pathLst>
            </a:custGeom>
            <a:solidFill>
              <a:srgbClr val="20353D"/>
            </a:solidFill>
            <a:ln w="921"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FE01AF40-4F83-749D-7FCE-CAEEB9672135}"/>
                </a:ext>
              </a:extLst>
            </p:cNvPr>
            <p:cNvSpPr/>
            <p:nvPr/>
          </p:nvSpPr>
          <p:spPr>
            <a:xfrm flipV="1">
              <a:off x="6348949" y="3495166"/>
              <a:ext cx="76339" cy="14985"/>
            </a:xfrm>
            <a:custGeom>
              <a:avLst/>
              <a:gdLst>
                <a:gd name="connsiteX0" fmla="*/ -3325 w 76339"/>
                <a:gd name="connsiteY0" fmla="*/ -2775 h 14985"/>
                <a:gd name="connsiteX1" fmla="*/ 73015 w 76339"/>
                <a:gd name="connsiteY1" fmla="*/ -2775 h 14985"/>
                <a:gd name="connsiteX2" fmla="*/ 73015 w 76339"/>
                <a:gd name="connsiteY2" fmla="*/ 12211 h 14985"/>
                <a:gd name="connsiteX3" fmla="*/ -3325 w 76339"/>
                <a:gd name="connsiteY3" fmla="*/ 12211 h 14985"/>
              </a:gdLst>
              <a:ahLst/>
              <a:cxnLst>
                <a:cxn ang="0">
                  <a:pos x="connsiteX0" y="connsiteY0"/>
                </a:cxn>
                <a:cxn ang="0">
                  <a:pos x="connsiteX1" y="connsiteY1"/>
                </a:cxn>
                <a:cxn ang="0">
                  <a:pos x="connsiteX2" y="connsiteY2"/>
                </a:cxn>
                <a:cxn ang="0">
                  <a:pos x="connsiteX3" y="connsiteY3"/>
                </a:cxn>
              </a:cxnLst>
              <a:rect l="l" t="t" r="r" b="b"/>
              <a:pathLst>
                <a:path w="76339" h="14985">
                  <a:moveTo>
                    <a:pt x="-3325" y="-2775"/>
                  </a:moveTo>
                  <a:lnTo>
                    <a:pt x="73015" y="-2775"/>
                  </a:lnTo>
                  <a:lnTo>
                    <a:pt x="73015" y="12211"/>
                  </a:lnTo>
                  <a:lnTo>
                    <a:pt x="-3325" y="12211"/>
                  </a:lnTo>
                  <a:close/>
                </a:path>
              </a:pathLst>
            </a:custGeom>
            <a:solidFill>
              <a:srgbClr val="46585F"/>
            </a:solidFill>
            <a:ln w="921"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A01D1B5A-3DEB-ABD6-916A-DB37A30545BE}"/>
                </a:ext>
              </a:extLst>
            </p:cNvPr>
            <p:cNvSpPr/>
            <p:nvPr/>
          </p:nvSpPr>
          <p:spPr>
            <a:xfrm flipV="1">
              <a:off x="6505868" y="3495164"/>
              <a:ext cx="33136" cy="103125"/>
            </a:xfrm>
            <a:custGeom>
              <a:avLst/>
              <a:gdLst>
                <a:gd name="connsiteX0" fmla="*/ 29685 w 33136"/>
                <a:gd name="connsiteY0" fmla="*/ -2721 h 103125"/>
                <a:gd name="connsiteX1" fmla="*/ 8733 w 33136"/>
                <a:gd name="connsiteY1" fmla="*/ -2721 h 103125"/>
                <a:gd name="connsiteX2" fmla="*/ 8733 w 33136"/>
                <a:gd name="connsiteY2" fmla="*/ 85417 h 103125"/>
                <a:gd name="connsiteX3" fmla="*/ -3452 w 33136"/>
                <a:gd name="connsiteY3" fmla="*/ 85417 h 103125"/>
                <a:gd name="connsiteX4" fmla="*/ -3452 w 33136"/>
                <a:gd name="connsiteY4" fmla="*/ 100405 h 103125"/>
                <a:gd name="connsiteX5" fmla="*/ 29685 w 33136"/>
                <a:gd name="connsiteY5" fmla="*/ 100405 h 103125"/>
                <a:gd name="connsiteX6" fmla="*/ 29685 w 33136"/>
                <a:gd name="connsiteY6" fmla="*/ -2721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 h="103125">
                  <a:moveTo>
                    <a:pt x="29685" y="-2721"/>
                  </a:moveTo>
                  <a:lnTo>
                    <a:pt x="8733" y="-2721"/>
                  </a:lnTo>
                  <a:lnTo>
                    <a:pt x="8733" y="85417"/>
                  </a:lnTo>
                  <a:lnTo>
                    <a:pt x="-3452" y="85417"/>
                  </a:lnTo>
                  <a:lnTo>
                    <a:pt x="-3452" y="100405"/>
                  </a:lnTo>
                  <a:lnTo>
                    <a:pt x="29685" y="100405"/>
                  </a:lnTo>
                  <a:lnTo>
                    <a:pt x="29685" y="-2721"/>
                  </a:lnTo>
                </a:path>
              </a:pathLst>
            </a:custGeom>
            <a:solidFill>
              <a:srgbClr val="46585F"/>
            </a:solidFill>
            <a:ln w="921"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0E1D04EA-0943-6512-E706-7BE283DD4C01}"/>
                </a:ext>
              </a:extLst>
            </p:cNvPr>
            <p:cNvSpPr/>
            <p:nvPr/>
          </p:nvSpPr>
          <p:spPr>
            <a:xfrm flipV="1">
              <a:off x="5906978" y="3672630"/>
              <a:ext cx="380092" cy="103124"/>
            </a:xfrm>
            <a:custGeom>
              <a:avLst/>
              <a:gdLst>
                <a:gd name="connsiteX0" fmla="*/ -3052 w 380092"/>
                <a:gd name="connsiteY0" fmla="*/ -2503 h 103124"/>
                <a:gd name="connsiteX1" fmla="*/ 377040 w 380092"/>
                <a:gd name="connsiteY1" fmla="*/ -2503 h 103124"/>
                <a:gd name="connsiteX2" fmla="*/ 377040 w 380092"/>
                <a:gd name="connsiteY2" fmla="*/ 100622 h 103124"/>
                <a:gd name="connsiteX3" fmla="*/ -3052 w 380092"/>
                <a:gd name="connsiteY3" fmla="*/ 100622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2503"/>
                  </a:moveTo>
                  <a:lnTo>
                    <a:pt x="377040" y="-2503"/>
                  </a:lnTo>
                  <a:lnTo>
                    <a:pt x="377040" y="100622"/>
                  </a:lnTo>
                  <a:lnTo>
                    <a:pt x="-3052" y="100622"/>
                  </a:lnTo>
                  <a:close/>
                </a:path>
              </a:pathLst>
            </a:custGeom>
            <a:solidFill>
              <a:srgbClr val="33535F"/>
            </a:solidFill>
            <a:ln w="921"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B6DD33EA-64AD-34C8-0EF7-8E3D6EB20433}"/>
                </a:ext>
              </a:extLst>
            </p:cNvPr>
            <p:cNvSpPr/>
            <p:nvPr/>
          </p:nvSpPr>
          <p:spPr>
            <a:xfrm flipV="1">
              <a:off x="5906978" y="3672629"/>
              <a:ext cx="380093" cy="103125"/>
            </a:xfrm>
            <a:custGeom>
              <a:avLst/>
              <a:gdLst>
                <a:gd name="connsiteX0" fmla="*/ 359639 w 380093"/>
                <a:gd name="connsiteY0" fmla="*/ -2503 h 103125"/>
                <a:gd name="connsiteX1" fmla="*/ 252513 w 380093"/>
                <a:gd name="connsiteY1" fmla="*/ -2503 h 103125"/>
                <a:gd name="connsiteX2" fmla="*/ 252513 w 380093"/>
                <a:gd name="connsiteY2" fmla="*/ 64122 h 103125"/>
                <a:gd name="connsiteX3" fmla="*/ 86007 w 380093"/>
                <a:gd name="connsiteY3" fmla="*/ 64122 h 103125"/>
                <a:gd name="connsiteX4" fmla="*/ 86007 w 380093"/>
                <a:gd name="connsiteY4" fmla="*/ 25694 h 103125"/>
                <a:gd name="connsiteX5" fmla="*/ -3052 w 380093"/>
                <a:gd name="connsiteY5" fmla="*/ 25694 h 103125"/>
                <a:gd name="connsiteX6" fmla="*/ -3052 w 380093"/>
                <a:gd name="connsiteY6" fmla="*/ 100623 h 103125"/>
                <a:gd name="connsiteX7" fmla="*/ 377041 w 380093"/>
                <a:gd name="connsiteY7" fmla="*/ 100623 h 103125"/>
                <a:gd name="connsiteX8" fmla="*/ -3052 w 380093"/>
                <a:gd name="connsiteY8" fmla="*/ 100623 h 103125"/>
                <a:gd name="connsiteX9" fmla="*/ -3052 w 380093"/>
                <a:gd name="connsiteY9" fmla="*/ 84391 h 103125"/>
                <a:gd name="connsiteX10" fmla="*/ 358846 w 380093"/>
                <a:gd name="connsiteY10" fmla="*/ 84114 h 103125"/>
                <a:gd name="connsiteX11" fmla="*/ 359639 w 380093"/>
                <a:gd name="connsiteY11" fmla="*/ -2503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093" h="103125">
                  <a:moveTo>
                    <a:pt x="359639" y="-2503"/>
                  </a:moveTo>
                  <a:lnTo>
                    <a:pt x="252513" y="-2503"/>
                  </a:lnTo>
                  <a:lnTo>
                    <a:pt x="252513" y="64122"/>
                  </a:lnTo>
                  <a:lnTo>
                    <a:pt x="86007" y="64122"/>
                  </a:lnTo>
                  <a:lnTo>
                    <a:pt x="86007" y="25694"/>
                  </a:lnTo>
                  <a:lnTo>
                    <a:pt x="-3052" y="25694"/>
                  </a:lnTo>
                  <a:lnTo>
                    <a:pt x="-3052" y="100623"/>
                  </a:lnTo>
                  <a:lnTo>
                    <a:pt x="377041" y="100623"/>
                  </a:lnTo>
                  <a:lnTo>
                    <a:pt x="-3052" y="100623"/>
                  </a:lnTo>
                  <a:lnTo>
                    <a:pt x="-3052" y="84391"/>
                  </a:lnTo>
                  <a:lnTo>
                    <a:pt x="358846" y="84114"/>
                  </a:lnTo>
                  <a:lnTo>
                    <a:pt x="359639" y="-2503"/>
                  </a:lnTo>
                </a:path>
              </a:pathLst>
            </a:custGeom>
            <a:solidFill>
              <a:srgbClr val="6A858C"/>
            </a:solidFill>
            <a:ln w="921"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9581F093-07CB-2134-87B1-B9160C8B9B47}"/>
                </a:ext>
              </a:extLst>
            </p:cNvPr>
            <p:cNvSpPr/>
            <p:nvPr/>
          </p:nvSpPr>
          <p:spPr>
            <a:xfrm flipV="1">
              <a:off x="6348949" y="3672630"/>
              <a:ext cx="190056" cy="103124"/>
            </a:xfrm>
            <a:custGeom>
              <a:avLst/>
              <a:gdLst>
                <a:gd name="connsiteX0" fmla="*/ -3379 w 190056"/>
                <a:gd name="connsiteY0" fmla="*/ -2503 h 103124"/>
                <a:gd name="connsiteX1" fmla="*/ 186678 w 190056"/>
                <a:gd name="connsiteY1" fmla="*/ -2503 h 103124"/>
                <a:gd name="connsiteX2" fmla="*/ 186678 w 190056"/>
                <a:gd name="connsiteY2" fmla="*/ 100622 h 103124"/>
                <a:gd name="connsiteX3" fmla="*/ -3379 w 190056"/>
                <a:gd name="connsiteY3" fmla="*/ 100622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2503"/>
                  </a:moveTo>
                  <a:lnTo>
                    <a:pt x="186678" y="-2503"/>
                  </a:lnTo>
                  <a:lnTo>
                    <a:pt x="186678" y="100622"/>
                  </a:lnTo>
                  <a:lnTo>
                    <a:pt x="-3379" y="100622"/>
                  </a:lnTo>
                  <a:close/>
                </a:path>
              </a:pathLst>
            </a:custGeom>
            <a:solidFill>
              <a:srgbClr val="33535F"/>
            </a:solidFill>
            <a:ln w="921"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1066771B-9478-5E64-4EE9-7AFD11BBAB5E}"/>
                </a:ext>
              </a:extLst>
            </p:cNvPr>
            <p:cNvSpPr/>
            <p:nvPr/>
          </p:nvSpPr>
          <p:spPr>
            <a:xfrm flipV="1">
              <a:off x="6505868" y="3687608"/>
              <a:ext cx="12184" cy="88146"/>
            </a:xfrm>
            <a:custGeom>
              <a:avLst/>
              <a:gdLst>
                <a:gd name="connsiteX0" fmla="*/ -3442 w 12184"/>
                <a:gd name="connsiteY0" fmla="*/ -2494 h 88146"/>
                <a:gd name="connsiteX1" fmla="*/ 8742 w 12184"/>
                <a:gd name="connsiteY1" fmla="*/ -2494 h 88146"/>
                <a:gd name="connsiteX2" fmla="*/ 8742 w 12184"/>
                <a:gd name="connsiteY2" fmla="*/ 85653 h 88146"/>
                <a:gd name="connsiteX3" fmla="*/ -3442 w 12184"/>
                <a:gd name="connsiteY3" fmla="*/ 85653 h 88146"/>
              </a:gdLst>
              <a:ahLst/>
              <a:cxnLst>
                <a:cxn ang="0">
                  <a:pos x="connsiteX0" y="connsiteY0"/>
                </a:cxn>
                <a:cxn ang="0">
                  <a:pos x="connsiteX1" y="connsiteY1"/>
                </a:cxn>
                <a:cxn ang="0">
                  <a:pos x="connsiteX2" y="connsiteY2"/>
                </a:cxn>
                <a:cxn ang="0">
                  <a:pos x="connsiteX3" y="connsiteY3"/>
                </a:cxn>
              </a:cxnLst>
              <a:rect l="l" t="t" r="r" b="b"/>
              <a:pathLst>
                <a:path w="12184" h="88146">
                  <a:moveTo>
                    <a:pt x="-3442" y="-2494"/>
                  </a:moveTo>
                  <a:lnTo>
                    <a:pt x="8742" y="-2494"/>
                  </a:lnTo>
                  <a:lnTo>
                    <a:pt x="8742" y="85653"/>
                  </a:lnTo>
                  <a:lnTo>
                    <a:pt x="-3442" y="85653"/>
                  </a:lnTo>
                  <a:close/>
                </a:path>
              </a:pathLst>
            </a:custGeom>
            <a:solidFill>
              <a:srgbClr val="6A858C"/>
            </a:solidFill>
            <a:ln w="921"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8A9CA94A-2555-356C-0E61-4D2C5C4D7E0B}"/>
                </a:ext>
              </a:extLst>
            </p:cNvPr>
            <p:cNvSpPr/>
            <p:nvPr/>
          </p:nvSpPr>
          <p:spPr>
            <a:xfrm flipV="1">
              <a:off x="5906978" y="3672629"/>
              <a:ext cx="380093" cy="103125"/>
            </a:xfrm>
            <a:custGeom>
              <a:avLst/>
              <a:gdLst>
                <a:gd name="connsiteX0" fmla="*/ 377041 w 380093"/>
                <a:gd name="connsiteY0" fmla="*/ -2503 h 103125"/>
                <a:gd name="connsiteX1" fmla="*/ 359639 w 380093"/>
                <a:gd name="connsiteY1" fmla="*/ -2503 h 103125"/>
                <a:gd name="connsiteX2" fmla="*/ 358846 w 380093"/>
                <a:gd name="connsiteY2" fmla="*/ 84114 h 103125"/>
                <a:gd name="connsiteX3" fmla="*/ -3052 w 380093"/>
                <a:gd name="connsiteY3" fmla="*/ 84391 h 103125"/>
                <a:gd name="connsiteX4" fmla="*/ -3052 w 380093"/>
                <a:gd name="connsiteY4" fmla="*/ 100623 h 103125"/>
                <a:gd name="connsiteX5" fmla="*/ 377041 w 380093"/>
                <a:gd name="connsiteY5" fmla="*/ 100623 h 103125"/>
                <a:gd name="connsiteX6" fmla="*/ 377041 w 380093"/>
                <a:gd name="connsiteY6" fmla="*/ -2503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2503"/>
                  </a:moveTo>
                  <a:lnTo>
                    <a:pt x="359639" y="-2503"/>
                  </a:lnTo>
                  <a:lnTo>
                    <a:pt x="358846" y="84114"/>
                  </a:lnTo>
                  <a:lnTo>
                    <a:pt x="-3052" y="84391"/>
                  </a:lnTo>
                  <a:lnTo>
                    <a:pt x="-3052" y="100623"/>
                  </a:lnTo>
                  <a:lnTo>
                    <a:pt x="377041" y="100623"/>
                  </a:lnTo>
                  <a:lnTo>
                    <a:pt x="377041" y="-2503"/>
                  </a:lnTo>
                </a:path>
              </a:pathLst>
            </a:custGeom>
            <a:solidFill>
              <a:srgbClr val="46585F"/>
            </a:solidFill>
            <a:ln w="921"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E586A976-9B5D-C418-A2AE-59DF0ED25116}"/>
                </a:ext>
              </a:extLst>
            </p:cNvPr>
            <p:cNvSpPr/>
            <p:nvPr/>
          </p:nvSpPr>
          <p:spPr>
            <a:xfrm flipV="1">
              <a:off x="6348949" y="3672629"/>
              <a:ext cx="38003" cy="103125"/>
            </a:xfrm>
            <a:custGeom>
              <a:avLst/>
              <a:gdLst>
                <a:gd name="connsiteX0" fmla="*/ 34697 w 38003"/>
                <a:gd name="connsiteY0" fmla="*/ -2503 h 103125"/>
                <a:gd name="connsiteX1" fmla="*/ -3307 w 38003"/>
                <a:gd name="connsiteY1" fmla="*/ -2503 h 103125"/>
                <a:gd name="connsiteX2" fmla="*/ -3307 w 38003"/>
                <a:gd name="connsiteY2" fmla="*/ 100623 h 103125"/>
                <a:gd name="connsiteX3" fmla="*/ 34697 w 38003"/>
                <a:gd name="connsiteY3" fmla="*/ 100623 h 103125"/>
                <a:gd name="connsiteX4" fmla="*/ -3307 w 38003"/>
                <a:gd name="connsiteY4" fmla="*/ 100623 h 103125"/>
                <a:gd name="connsiteX5" fmla="*/ -3307 w 38003"/>
                <a:gd name="connsiteY5" fmla="*/ 85645 h 103125"/>
                <a:gd name="connsiteX6" fmla="*/ 34697 w 38003"/>
                <a:gd name="connsiteY6" fmla="*/ 85645 h 103125"/>
                <a:gd name="connsiteX7" fmla="*/ 34697 w 38003"/>
                <a:gd name="connsiteY7" fmla="*/ -2503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03" h="103125">
                  <a:moveTo>
                    <a:pt x="34697" y="-2503"/>
                  </a:moveTo>
                  <a:lnTo>
                    <a:pt x="-3307" y="-2503"/>
                  </a:lnTo>
                  <a:lnTo>
                    <a:pt x="-3307" y="100623"/>
                  </a:lnTo>
                  <a:lnTo>
                    <a:pt x="34697" y="100623"/>
                  </a:lnTo>
                  <a:lnTo>
                    <a:pt x="-3307" y="100623"/>
                  </a:lnTo>
                  <a:lnTo>
                    <a:pt x="-3307" y="85645"/>
                  </a:lnTo>
                  <a:lnTo>
                    <a:pt x="34697" y="85645"/>
                  </a:lnTo>
                  <a:lnTo>
                    <a:pt x="34697" y="-2503"/>
                  </a:lnTo>
                </a:path>
              </a:pathLst>
            </a:custGeom>
            <a:solidFill>
              <a:srgbClr val="6A858C"/>
            </a:solidFill>
            <a:ln w="921"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18C91A06-B045-CE06-5E4A-C618C99D7039}"/>
                </a:ext>
              </a:extLst>
            </p:cNvPr>
            <p:cNvSpPr/>
            <p:nvPr/>
          </p:nvSpPr>
          <p:spPr>
            <a:xfrm flipV="1">
              <a:off x="6386952" y="3672629"/>
              <a:ext cx="118916" cy="14978"/>
            </a:xfrm>
            <a:custGeom>
              <a:avLst/>
              <a:gdLst>
                <a:gd name="connsiteX0" fmla="*/ -3381 w 118916"/>
                <a:gd name="connsiteY0" fmla="*/ -2557 h 14978"/>
                <a:gd name="connsiteX1" fmla="*/ 115536 w 118916"/>
                <a:gd name="connsiteY1" fmla="*/ -2557 h 14978"/>
                <a:gd name="connsiteX2" fmla="*/ 115536 w 118916"/>
                <a:gd name="connsiteY2" fmla="*/ 12422 h 14978"/>
                <a:gd name="connsiteX3" fmla="*/ -3381 w 118916"/>
                <a:gd name="connsiteY3" fmla="*/ 12422 h 14978"/>
              </a:gdLst>
              <a:ahLst/>
              <a:cxnLst>
                <a:cxn ang="0">
                  <a:pos x="connsiteX0" y="connsiteY0"/>
                </a:cxn>
                <a:cxn ang="0">
                  <a:pos x="connsiteX1" y="connsiteY1"/>
                </a:cxn>
                <a:cxn ang="0">
                  <a:pos x="connsiteX2" y="connsiteY2"/>
                </a:cxn>
                <a:cxn ang="0">
                  <a:pos x="connsiteX3" y="connsiteY3"/>
                </a:cxn>
              </a:cxnLst>
              <a:rect l="l" t="t" r="r" b="b"/>
              <a:pathLst>
                <a:path w="118916" h="14978">
                  <a:moveTo>
                    <a:pt x="-3381" y="-2557"/>
                  </a:moveTo>
                  <a:lnTo>
                    <a:pt x="115536" y="-2557"/>
                  </a:lnTo>
                  <a:lnTo>
                    <a:pt x="115536" y="12422"/>
                  </a:lnTo>
                  <a:lnTo>
                    <a:pt x="-3381" y="12422"/>
                  </a:lnTo>
                  <a:close/>
                </a:path>
              </a:pathLst>
            </a:custGeom>
            <a:solidFill>
              <a:srgbClr val="20353D"/>
            </a:solidFill>
            <a:ln w="921"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CDED4987-E435-4702-7877-BDEAB17F0743}"/>
                </a:ext>
              </a:extLst>
            </p:cNvPr>
            <p:cNvSpPr/>
            <p:nvPr/>
          </p:nvSpPr>
          <p:spPr>
            <a:xfrm flipV="1">
              <a:off x="6505868" y="3672629"/>
              <a:ext cx="33136" cy="103125"/>
            </a:xfrm>
            <a:custGeom>
              <a:avLst/>
              <a:gdLst>
                <a:gd name="connsiteX0" fmla="*/ 29685 w 33136"/>
                <a:gd name="connsiteY0" fmla="*/ -2503 h 103125"/>
                <a:gd name="connsiteX1" fmla="*/ 8733 w 33136"/>
                <a:gd name="connsiteY1" fmla="*/ -2503 h 103125"/>
                <a:gd name="connsiteX2" fmla="*/ 8733 w 33136"/>
                <a:gd name="connsiteY2" fmla="*/ 85645 h 103125"/>
                <a:gd name="connsiteX3" fmla="*/ -3452 w 33136"/>
                <a:gd name="connsiteY3" fmla="*/ 85645 h 103125"/>
                <a:gd name="connsiteX4" fmla="*/ -3452 w 33136"/>
                <a:gd name="connsiteY4" fmla="*/ 100623 h 103125"/>
                <a:gd name="connsiteX5" fmla="*/ 29685 w 33136"/>
                <a:gd name="connsiteY5" fmla="*/ 100623 h 103125"/>
                <a:gd name="connsiteX6" fmla="*/ 29685 w 33136"/>
                <a:gd name="connsiteY6" fmla="*/ -2503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36" h="103125">
                  <a:moveTo>
                    <a:pt x="29685" y="-2503"/>
                  </a:moveTo>
                  <a:lnTo>
                    <a:pt x="8733" y="-2503"/>
                  </a:lnTo>
                  <a:lnTo>
                    <a:pt x="8733" y="85645"/>
                  </a:lnTo>
                  <a:lnTo>
                    <a:pt x="-3452" y="85645"/>
                  </a:lnTo>
                  <a:lnTo>
                    <a:pt x="-3452" y="100623"/>
                  </a:lnTo>
                  <a:lnTo>
                    <a:pt x="29685" y="100623"/>
                  </a:lnTo>
                  <a:lnTo>
                    <a:pt x="29685" y="-2503"/>
                  </a:lnTo>
                </a:path>
              </a:pathLst>
            </a:custGeom>
            <a:solidFill>
              <a:srgbClr val="46585F"/>
            </a:solidFill>
            <a:ln w="921"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326CE3C3-D838-1CBD-2DE8-D42FD761169D}"/>
                </a:ext>
              </a:extLst>
            </p:cNvPr>
            <p:cNvSpPr/>
            <p:nvPr/>
          </p:nvSpPr>
          <p:spPr>
            <a:xfrm flipV="1">
              <a:off x="6348949" y="3672629"/>
              <a:ext cx="38004" cy="14978"/>
            </a:xfrm>
            <a:custGeom>
              <a:avLst/>
              <a:gdLst>
                <a:gd name="connsiteX0" fmla="*/ -3307 w 38004"/>
                <a:gd name="connsiteY0" fmla="*/ -2557 h 14978"/>
                <a:gd name="connsiteX1" fmla="*/ 34697 w 38004"/>
                <a:gd name="connsiteY1" fmla="*/ -2557 h 14978"/>
                <a:gd name="connsiteX2" fmla="*/ 34697 w 38004"/>
                <a:gd name="connsiteY2" fmla="*/ 12422 h 14978"/>
                <a:gd name="connsiteX3" fmla="*/ -3307 w 38004"/>
                <a:gd name="connsiteY3" fmla="*/ 12422 h 14978"/>
              </a:gdLst>
              <a:ahLst/>
              <a:cxnLst>
                <a:cxn ang="0">
                  <a:pos x="connsiteX0" y="connsiteY0"/>
                </a:cxn>
                <a:cxn ang="0">
                  <a:pos x="connsiteX1" y="connsiteY1"/>
                </a:cxn>
                <a:cxn ang="0">
                  <a:pos x="connsiteX2" y="connsiteY2"/>
                </a:cxn>
                <a:cxn ang="0">
                  <a:pos x="connsiteX3" y="connsiteY3"/>
                </a:cxn>
              </a:cxnLst>
              <a:rect l="l" t="t" r="r" b="b"/>
              <a:pathLst>
                <a:path w="38004" h="14978">
                  <a:moveTo>
                    <a:pt x="-3307" y="-2557"/>
                  </a:moveTo>
                  <a:lnTo>
                    <a:pt x="34697" y="-2557"/>
                  </a:lnTo>
                  <a:lnTo>
                    <a:pt x="34697" y="12422"/>
                  </a:lnTo>
                  <a:lnTo>
                    <a:pt x="-3307" y="12422"/>
                  </a:lnTo>
                  <a:close/>
                </a:path>
              </a:pathLst>
            </a:custGeom>
            <a:solidFill>
              <a:srgbClr val="46585F"/>
            </a:solidFill>
            <a:ln w="921"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AEC2F7ED-1868-471A-927B-080B8A4AAE4A}"/>
                </a:ext>
              </a:extLst>
            </p:cNvPr>
            <p:cNvSpPr/>
            <p:nvPr/>
          </p:nvSpPr>
          <p:spPr>
            <a:xfrm flipV="1">
              <a:off x="5906978" y="3850091"/>
              <a:ext cx="380092" cy="103128"/>
            </a:xfrm>
            <a:custGeom>
              <a:avLst/>
              <a:gdLst>
                <a:gd name="connsiteX0" fmla="*/ -3052 w 380092"/>
                <a:gd name="connsiteY0" fmla="*/ -2285 h 103128"/>
                <a:gd name="connsiteX1" fmla="*/ 377040 w 380092"/>
                <a:gd name="connsiteY1" fmla="*/ -2285 h 103128"/>
                <a:gd name="connsiteX2" fmla="*/ 377040 w 380092"/>
                <a:gd name="connsiteY2" fmla="*/ 100844 h 103128"/>
                <a:gd name="connsiteX3" fmla="*/ -3052 w 380092"/>
                <a:gd name="connsiteY3" fmla="*/ 100844 h 103128"/>
              </a:gdLst>
              <a:ahLst/>
              <a:cxnLst>
                <a:cxn ang="0">
                  <a:pos x="connsiteX0" y="connsiteY0"/>
                </a:cxn>
                <a:cxn ang="0">
                  <a:pos x="connsiteX1" y="connsiteY1"/>
                </a:cxn>
                <a:cxn ang="0">
                  <a:pos x="connsiteX2" y="connsiteY2"/>
                </a:cxn>
                <a:cxn ang="0">
                  <a:pos x="connsiteX3" y="connsiteY3"/>
                </a:cxn>
              </a:cxnLst>
              <a:rect l="l" t="t" r="r" b="b"/>
              <a:pathLst>
                <a:path w="380092" h="103128">
                  <a:moveTo>
                    <a:pt x="-3052" y="-2285"/>
                  </a:moveTo>
                  <a:lnTo>
                    <a:pt x="377040" y="-2285"/>
                  </a:lnTo>
                  <a:lnTo>
                    <a:pt x="377040" y="100844"/>
                  </a:lnTo>
                  <a:lnTo>
                    <a:pt x="-3052" y="100844"/>
                  </a:lnTo>
                  <a:close/>
                </a:path>
              </a:pathLst>
            </a:custGeom>
            <a:solidFill>
              <a:srgbClr val="33535F"/>
            </a:solidFill>
            <a:ln w="921"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4FB49215-5E56-BB02-731B-4774710A6029}"/>
                </a:ext>
              </a:extLst>
            </p:cNvPr>
            <p:cNvSpPr/>
            <p:nvPr/>
          </p:nvSpPr>
          <p:spPr>
            <a:xfrm flipV="1">
              <a:off x="6348949" y="3850091"/>
              <a:ext cx="190056" cy="103128"/>
            </a:xfrm>
            <a:custGeom>
              <a:avLst/>
              <a:gdLst>
                <a:gd name="connsiteX0" fmla="*/ -3379 w 190056"/>
                <a:gd name="connsiteY0" fmla="*/ -2285 h 103128"/>
                <a:gd name="connsiteX1" fmla="*/ 186678 w 190056"/>
                <a:gd name="connsiteY1" fmla="*/ -2285 h 103128"/>
                <a:gd name="connsiteX2" fmla="*/ 186678 w 190056"/>
                <a:gd name="connsiteY2" fmla="*/ 100844 h 103128"/>
                <a:gd name="connsiteX3" fmla="*/ -3379 w 190056"/>
                <a:gd name="connsiteY3" fmla="*/ 100844 h 103128"/>
              </a:gdLst>
              <a:ahLst/>
              <a:cxnLst>
                <a:cxn ang="0">
                  <a:pos x="connsiteX0" y="connsiteY0"/>
                </a:cxn>
                <a:cxn ang="0">
                  <a:pos x="connsiteX1" y="connsiteY1"/>
                </a:cxn>
                <a:cxn ang="0">
                  <a:pos x="connsiteX2" y="connsiteY2"/>
                </a:cxn>
                <a:cxn ang="0">
                  <a:pos x="connsiteX3" y="connsiteY3"/>
                </a:cxn>
              </a:cxnLst>
              <a:rect l="l" t="t" r="r" b="b"/>
              <a:pathLst>
                <a:path w="190056" h="103128">
                  <a:moveTo>
                    <a:pt x="-3379" y="-2285"/>
                  </a:moveTo>
                  <a:lnTo>
                    <a:pt x="186678" y="-2285"/>
                  </a:lnTo>
                  <a:lnTo>
                    <a:pt x="186678" y="100844"/>
                  </a:lnTo>
                  <a:lnTo>
                    <a:pt x="-3379" y="100844"/>
                  </a:lnTo>
                  <a:close/>
                </a:path>
              </a:pathLst>
            </a:custGeom>
            <a:solidFill>
              <a:srgbClr val="33535F"/>
            </a:solidFill>
            <a:ln w="921"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4F81B345-6718-5896-9602-81168856AAE8}"/>
                </a:ext>
              </a:extLst>
            </p:cNvPr>
            <p:cNvSpPr/>
            <p:nvPr/>
          </p:nvSpPr>
          <p:spPr>
            <a:xfrm flipV="1">
              <a:off x="5906978" y="3850093"/>
              <a:ext cx="380093" cy="103125"/>
            </a:xfrm>
            <a:custGeom>
              <a:avLst/>
              <a:gdLst>
                <a:gd name="connsiteX0" fmla="*/ 377041 w 380093"/>
                <a:gd name="connsiteY0" fmla="*/ -2285 h 103125"/>
                <a:gd name="connsiteX1" fmla="*/ 359639 w 380093"/>
                <a:gd name="connsiteY1" fmla="*/ -2285 h 103125"/>
                <a:gd name="connsiteX2" fmla="*/ 358846 w 380093"/>
                <a:gd name="connsiteY2" fmla="*/ 84333 h 103125"/>
                <a:gd name="connsiteX3" fmla="*/ -3052 w 380093"/>
                <a:gd name="connsiteY3" fmla="*/ 84618 h 103125"/>
                <a:gd name="connsiteX4" fmla="*/ -3052 w 380093"/>
                <a:gd name="connsiteY4" fmla="*/ 100841 h 103125"/>
                <a:gd name="connsiteX5" fmla="*/ 377041 w 380093"/>
                <a:gd name="connsiteY5" fmla="*/ 100841 h 103125"/>
                <a:gd name="connsiteX6" fmla="*/ 377041 w 380093"/>
                <a:gd name="connsiteY6" fmla="*/ -2285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2285"/>
                  </a:moveTo>
                  <a:lnTo>
                    <a:pt x="359639" y="-2285"/>
                  </a:lnTo>
                  <a:lnTo>
                    <a:pt x="358846" y="84333"/>
                  </a:lnTo>
                  <a:lnTo>
                    <a:pt x="-3052" y="84618"/>
                  </a:lnTo>
                  <a:lnTo>
                    <a:pt x="-3052" y="100841"/>
                  </a:lnTo>
                  <a:lnTo>
                    <a:pt x="377041" y="100841"/>
                  </a:lnTo>
                  <a:lnTo>
                    <a:pt x="377041" y="-2285"/>
                  </a:lnTo>
                </a:path>
              </a:pathLst>
            </a:custGeom>
            <a:solidFill>
              <a:srgbClr val="20353D"/>
            </a:solidFill>
            <a:ln w="921"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E81E2710-820F-8F1C-2010-1022362A47B5}"/>
                </a:ext>
              </a:extLst>
            </p:cNvPr>
            <p:cNvSpPr/>
            <p:nvPr/>
          </p:nvSpPr>
          <p:spPr>
            <a:xfrm flipV="1">
              <a:off x="6348949" y="3850093"/>
              <a:ext cx="190055" cy="103125"/>
            </a:xfrm>
            <a:custGeom>
              <a:avLst/>
              <a:gdLst>
                <a:gd name="connsiteX0" fmla="*/ 186677 w 190055"/>
                <a:gd name="connsiteY0" fmla="*/ -2285 h 103125"/>
                <a:gd name="connsiteX1" fmla="*/ 165726 w 190055"/>
                <a:gd name="connsiteY1" fmla="*/ -2285 h 103125"/>
                <a:gd name="connsiteX2" fmla="*/ 165726 w 190055"/>
                <a:gd name="connsiteY2" fmla="*/ 85863 h 103125"/>
                <a:gd name="connsiteX3" fmla="*/ -3379 w 190055"/>
                <a:gd name="connsiteY3" fmla="*/ 85863 h 103125"/>
                <a:gd name="connsiteX4" fmla="*/ -3379 w 190055"/>
                <a:gd name="connsiteY4" fmla="*/ 100841 h 103125"/>
                <a:gd name="connsiteX5" fmla="*/ 186677 w 190055"/>
                <a:gd name="connsiteY5" fmla="*/ 100841 h 103125"/>
                <a:gd name="connsiteX6" fmla="*/ 186677 w 190055"/>
                <a:gd name="connsiteY6" fmla="*/ -2285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2285"/>
                  </a:moveTo>
                  <a:lnTo>
                    <a:pt x="165726" y="-2285"/>
                  </a:lnTo>
                  <a:lnTo>
                    <a:pt x="165726" y="85863"/>
                  </a:lnTo>
                  <a:lnTo>
                    <a:pt x="-3379" y="85863"/>
                  </a:lnTo>
                  <a:lnTo>
                    <a:pt x="-3379" y="100841"/>
                  </a:lnTo>
                  <a:lnTo>
                    <a:pt x="186677" y="100841"/>
                  </a:lnTo>
                  <a:lnTo>
                    <a:pt x="186677" y="-2285"/>
                  </a:lnTo>
                </a:path>
              </a:pathLst>
            </a:custGeom>
            <a:solidFill>
              <a:srgbClr val="20353D"/>
            </a:solidFill>
            <a:ln w="921"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9E5B6B2F-163D-F804-3484-9D4708EF7D1E}"/>
                </a:ext>
              </a:extLst>
            </p:cNvPr>
            <p:cNvSpPr/>
            <p:nvPr/>
          </p:nvSpPr>
          <p:spPr>
            <a:xfrm flipV="1">
              <a:off x="5906978" y="4027546"/>
              <a:ext cx="380092" cy="103128"/>
            </a:xfrm>
            <a:custGeom>
              <a:avLst/>
              <a:gdLst>
                <a:gd name="connsiteX0" fmla="*/ -3052 w 380092"/>
                <a:gd name="connsiteY0" fmla="*/ -2066 h 103128"/>
                <a:gd name="connsiteX1" fmla="*/ 377040 w 380092"/>
                <a:gd name="connsiteY1" fmla="*/ -2066 h 103128"/>
                <a:gd name="connsiteX2" fmla="*/ 377040 w 380092"/>
                <a:gd name="connsiteY2" fmla="*/ 101062 h 103128"/>
                <a:gd name="connsiteX3" fmla="*/ -3052 w 380092"/>
                <a:gd name="connsiteY3" fmla="*/ 101062 h 103128"/>
              </a:gdLst>
              <a:ahLst/>
              <a:cxnLst>
                <a:cxn ang="0">
                  <a:pos x="connsiteX0" y="connsiteY0"/>
                </a:cxn>
                <a:cxn ang="0">
                  <a:pos x="connsiteX1" y="connsiteY1"/>
                </a:cxn>
                <a:cxn ang="0">
                  <a:pos x="connsiteX2" y="connsiteY2"/>
                </a:cxn>
                <a:cxn ang="0">
                  <a:pos x="connsiteX3" y="connsiteY3"/>
                </a:cxn>
              </a:cxnLst>
              <a:rect l="l" t="t" r="r" b="b"/>
              <a:pathLst>
                <a:path w="380092" h="103128">
                  <a:moveTo>
                    <a:pt x="-3052" y="-2066"/>
                  </a:moveTo>
                  <a:lnTo>
                    <a:pt x="377040" y="-2066"/>
                  </a:lnTo>
                  <a:lnTo>
                    <a:pt x="377040" y="101062"/>
                  </a:lnTo>
                  <a:lnTo>
                    <a:pt x="-3052" y="101062"/>
                  </a:lnTo>
                  <a:close/>
                </a:path>
              </a:pathLst>
            </a:custGeom>
            <a:solidFill>
              <a:srgbClr val="33535F"/>
            </a:solidFill>
            <a:ln w="921"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78E05FED-F300-DD80-C9B6-C589AD9956BF}"/>
                </a:ext>
              </a:extLst>
            </p:cNvPr>
            <p:cNvSpPr/>
            <p:nvPr/>
          </p:nvSpPr>
          <p:spPr>
            <a:xfrm flipV="1">
              <a:off x="6348949" y="4027546"/>
              <a:ext cx="190056" cy="103128"/>
            </a:xfrm>
            <a:custGeom>
              <a:avLst/>
              <a:gdLst>
                <a:gd name="connsiteX0" fmla="*/ -3379 w 190056"/>
                <a:gd name="connsiteY0" fmla="*/ -2066 h 103128"/>
                <a:gd name="connsiteX1" fmla="*/ 186678 w 190056"/>
                <a:gd name="connsiteY1" fmla="*/ -2066 h 103128"/>
                <a:gd name="connsiteX2" fmla="*/ 186678 w 190056"/>
                <a:gd name="connsiteY2" fmla="*/ 101062 h 103128"/>
                <a:gd name="connsiteX3" fmla="*/ -3379 w 190056"/>
                <a:gd name="connsiteY3" fmla="*/ 101062 h 103128"/>
              </a:gdLst>
              <a:ahLst/>
              <a:cxnLst>
                <a:cxn ang="0">
                  <a:pos x="connsiteX0" y="connsiteY0"/>
                </a:cxn>
                <a:cxn ang="0">
                  <a:pos x="connsiteX1" y="connsiteY1"/>
                </a:cxn>
                <a:cxn ang="0">
                  <a:pos x="connsiteX2" y="connsiteY2"/>
                </a:cxn>
                <a:cxn ang="0">
                  <a:pos x="connsiteX3" y="connsiteY3"/>
                </a:cxn>
              </a:cxnLst>
              <a:rect l="l" t="t" r="r" b="b"/>
              <a:pathLst>
                <a:path w="190056" h="103128">
                  <a:moveTo>
                    <a:pt x="-3379" y="-2066"/>
                  </a:moveTo>
                  <a:lnTo>
                    <a:pt x="186678" y="-2066"/>
                  </a:lnTo>
                  <a:lnTo>
                    <a:pt x="186678" y="101062"/>
                  </a:lnTo>
                  <a:lnTo>
                    <a:pt x="-3379" y="101062"/>
                  </a:lnTo>
                  <a:close/>
                </a:path>
              </a:pathLst>
            </a:custGeom>
            <a:solidFill>
              <a:srgbClr val="33535F"/>
            </a:solidFill>
            <a:ln w="921"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CB7F6D62-6380-B998-F15F-9710916959F7}"/>
                </a:ext>
              </a:extLst>
            </p:cNvPr>
            <p:cNvSpPr/>
            <p:nvPr/>
          </p:nvSpPr>
          <p:spPr>
            <a:xfrm flipV="1">
              <a:off x="5906978" y="4027549"/>
              <a:ext cx="380093" cy="103125"/>
            </a:xfrm>
            <a:custGeom>
              <a:avLst/>
              <a:gdLst>
                <a:gd name="connsiteX0" fmla="*/ 377041 w 380093"/>
                <a:gd name="connsiteY0" fmla="*/ -2066 h 103125"/>
                <a:gd name="connsiteX1" fmla="*/ 359639 w 380093"/>
                <a:gd name="connsiteY1" fmla="*/ -2066 h 103125"/>
                <a:gd name="connsiteX2" fmla="*/ 358846 w 380093"/>
                <a:gd name="connsiteY2" fmla="*/ 84542 h 103125"/>
                <a:gd name="connsiteX3" fmla="*/ -3052 w 380093"/>
                <a:gd name="connsiteY3" fmla="*/ 84827 h 103125"/>
                <a:gd name="connsiteX4" fmla="*/ -3052 w 380093"/>
                <a:gd name="connsiteY4" fmla="*/ 101059 h 103125"/>
                <a:gd name="connsiteX5" fmla="*/ 377041 w 380093"/>
                <a:gd name="connsiteY5" fmla="*/ 101059 h 103125"/>
                <a:gd name="connsiteX6" fmla="*/ 377041 w 380093"/>
                <a:gd name="connsiteY6" fmla="*/ -2066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2066"/>
                  </a:moveTo>
                  <a:lnTo>
                    <a:pt x="359639" y="-2066"/>
                  </a:lnTo>
                  <a:lnTo>
                    <a:pt x="358846" y="84542"/>
                  </a:lnTo>
                  <a:lnTo>
                    <a:pt x="-3052" y="84827"/>
                  </a:lnTo>
                  <a:lnTo>
                    <a:pt x="-3052" y="101059"/>
                  </a:lnTo>
                  <a:lnTo>
                    <a:pt x="377041" y="101059"/>
                  </a:lnTo>
                  <a:lnTo>
                    <a:pt x="377041" y="-2066"/>
                  </a:lnTo>
                </a:path>
              </a:pathLst>
            </a:custGeom>
            <a:solidFill>
              <a:srgbClr val="20353D"/>
            </a:solidFill>
            <a:ln w="921"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59142F89-3E2B-C87E-2332-303DA66BE2D2}"/>
                </a:ext>
              </a:extLst>
            </p:cNvPr>
            <p:cNvSpPr/>
            <p:nvPr/>
          </p:nvSpPr>
          <p:spPr>
            <a:xfrm flipV="1">
              <a:off x="6348949" y="4027549"/>
              <a:ext cx="190055" cy="103125"/>
            </a:xfrm>
            <a:custGeom>
              <a:avLst/>
              <a:gdLst>
                <a:gd name="connsiteX0" fmla="*/ 186677 w 190055"/>
                <a:gd name="connsiteY0" fmla="*/ -2066 h 103125"/>
                <a:gd name="connsiteX1" fmla="*/ 165726 w 190055"/>
                <a:gd name="connsiteY1" fmla="*/ -2066 h 103125"/>
                <a:gd name="connsiteX2" fmla="*/ 165726 w 190055"/>
                <a:gd name="connsiteY2" fmla="*/ 86072 h 103125"/>
                <a:gd name="connsiteX3" fmla="*/ -3379 w 190055"/>
                <a:gd name="connsiteY3" fmla="*/ 86072 h 103125"/>
                <a:gd name="connsiteX4" fmla="*/ -3379 w 190055"/>
                <a:gd name="connsiteY4" fmla="*/ 101059 h 103125"/>
                <a:gd name="connsiteX5" fmla="*/ 186677 w 190055"/>
                <a:gd name="connsiteY5" fmla="*/ 101059 h 103125"/>
                <a:gd name="connsiteX6" fmla="*/ 186677 w 190055"/>
                <a:gd name="connsiteY6" fmla="*/ -2066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2066"/>
                  </a:moveTo>
                  <a:lnTo>
                    <a:pt x="165726" y="-2066"/>
                  </a:lnTo>
                  <a:lnTo>
                    <a:pt x="165726" y="86072"/>
                  </a:lnTo>
                  <a:lnTo>
                    <a:pt x="-3379" y="86072"/>
                  </a:lnTo>
                  <a:lnTo>
                    <a:pt x="-3379" y="101059"/>
                  </a:lnTo>
                  <a:lnTo>
                    <a:pt x="186677" y="101059"/>
                  </a:lnTo>
                  <a:lnTo>
                    <a:pt x="186677" y="-2066"/>
                  </a:lnTo>
                </a:path>
              </a:pathLst>
            </a:custGeom>
            <a:solidFill>
              <a:srgbClr val="20353D"/>
            </a:solidFill>
            <a:ln w="921"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4E7131D0-8754-FD95-212A-7E71E9C37018}"/>
                </a:ext>
              </a:extLst>
            </p:cNvPr>
            <p:cNvSpPr/>
            <p:nvPr/>
          </p:nvSpPr>
          <p:spPr>
            <a:xfrm flipV="1">
              <a:off x="5906978" y="4205015"/>
              <a:ext cx="380092" cy="103124"/>
            </a:xfrm>
            <a:custGeom>
              <a:avLst/>
              <a:gdLst>
                <a:gd name="connsiteX0" fmla="*/ -3052 w 380092"/>
                <a:gd name="connsiteY0" fmla="*/ -1848 h 103124"/>
                <a:gd name="connsiteX1" fmla="*/ 377040 w 380092"/>
                <a:gd name="connsiteY1" fmla="*/ -1848 h 103124"/>
                <a:gd name="connsiteX2" fmla="*/ 377040 w 380092"/>
                <a:gd name="connsiteY2" fmla="*/ 101276 h 103124"/>
                <a:gd name="connsiteX3" fmla="*/ -3052 w 380092"/>
                <a:gd name="connsiteY3" fmla="*/ 101276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1848"/>
                  </a:moveTo>
                  <a:lnTo>
                    <a:pt x="377040" y="-1848"/>
                  </a:lnTo>
                  <a:lnTo>
                    <a:pt x="377040" y="101276"/>
                  </a:lnTo>
                  <a:lnTo>
                    <a:pt x="-3052" y="101276"/>
                  </a:lnTo>
                  <a:close/>
                </a:path>
              </a:pathLst>
            </a:custGeom>
            <a:solidFill>
              <a:srgbClr val="33535F"/>
            </a:solidFill>
            <a:ln w="921"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D3C12296-3CBD-6239-72B4-E9712351EE6E}"/>
                </a:ext>
              </a:extLst>
            </p:cNvPr>
            <p:cNvSpPr/>
            <p:nvPr/>
          </p:nvSpPr>
          <p:spPr>
            <a:xfrm flipV="1">
              <a:off x="6348949" y="4205015"/>
              <a:ext cx="190056" cy="103124"/>
            </a:xfrm>
            <a:custGeom>
              <a:avLst/>
              <a:gdLst>
                <a:gd name="connsiteX0" fmla="*/ -3379 w 190056"/>
                <a:gd name="connsiteY0" fmla="*/ -1848 h 103124"/>
                <a:gd name="connsiteX1" fmla="*/ 186678 w 190056"/>
                <a:gd name="connsiteY1" fmla="*/ -1848 h 103124"/>
                <a:gd name="connsiteX2" fmla="*/ 186678 w 190056"/>
                <a:gd name="connsiteY2" fmla="*/ 101276 h 103124"/>
                <a:gd name="connsiteX3" fmla="*/ -3379 w 190056"/>
                <a:gd name="connsiteY3" fmla="*/ 101276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1848"/>
                  </a:moveTo>
                  <a:lnTo>
                    <a:pt x="186678" y="-1848"/>
                  </a:lnTo>
                  <a:lnTo>
                    <a:pt x="186678" y="101276"/>
                  </a:lnTo>
                  <a:lnTo>
                    <a:pt x="-3379" y="101276"/>
                  </a:lnTo>
                  <a:close/>
                </a:path>
              </a:pathLst>
            </a:custGeom>
            <a:solidFill>
              <a:srgbClr val="33535F"/>
            </a:solidFill>
            <a:ln w="921"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723A6AAE-4A8F-F863-B4C1-1469108B17E5}"/>
                </a:ext>
              </a:extLst>
            </p:cNvPr>
            <p:cNvSpPr/>
            <p:nvPr/>
          </p:nvSpPr>
          <p:spPr>
            <a:xfrm flipV="1">
              <a:off x="5906978" y="4205014"/>
              <a:ext cx="380093" cy="103125"/>
            </a:xfrm>
            <a:custGeom>
              <a:avLst/>
              <a:gdLst>
                <a:gd name="connsiteX0" fmla="*/ 377041 w 380093"/>
                <a:gd name="connsiteY0" fmla="*/ -1848 h 103125"/>
                <a:gd name="connsiteX1" fmla="*/ 359639 w 380093"/>
                <a:gd name="connsiteY1" fmla="*/ -1848 h 103125"/>
                <a:gd name="connsiteX2" fmla="*/ 358846 w 380093"/>
                <a:gd name="connsiteY2" fmla="*/ 84769 h 103125"/>
                <a:gd name="connsiteX3" fmla="*/ -3052 w 380093"/>
                <a:gd name="connsiteY3" fmla="*/ 85045 h 103125"/>
                <a:gd name="connsiteX4" fmla="*/ -3052 w 380093"/>
                <a:gd name="connsiteY4" fmla="*/ 101277 h 103125"/>
                <a:gd name="connsiteX5" fmla="*/ 377041 w 380093"/>
                <a:gd name="connsiteY5" fmla="*/ 101277 h 103125"/>
                <a:gd name="connsiteX6" fmla="*/ 377041 w 380093"/>
                <a:gd name="connsiteY6" fmla="*/ -1848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093" h="103125">
                  <a:moveTo>
                    <a:pt x="377041" y="-1848"/>
                  </a:moveTo>
                  <a:lnTo>
                    <a:pt x="359639" y="-1848"/>
                  </a:lnTo>
                  <a:lnTo>
                    <a:pt x="358846" y="84769"/>
                  </a:lnTo>
                  <a:lnTo>
                    <a:pt x="-3052" y="85045"/>
                  </a:lnTo>
                  <a:lnTo>
                    <a:pt x="-3052" y="101277"/>
                  </a:lnTo>
                  <a:lnTo>
                    <a:pt x="377041" y="101277"/>
                  </a:lnTo>
                  <a:lnTo>
                    <a:pt x="377041" y="-1848"/>
                  </a:lnTo>
                </a:path>
              </a:pathLst>
            </a:custGeom>
            <a:solidFill>
              <a:srgbClr val="20353D"/>
            </a:solidFill>
            <a:ln w="921"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558DDED0-7E5D-719B-7E02-D26F90B82768}"/>
                </a:ext>
              </a:extLst>
            </p:cNvPr>
            <p:cNvSpPr/>
            <p:nvPr/>
          </p:nvSpPr>
          <p:spPr>
            <a:xfrm flipV="1">
              <a:off x="6348949" y="4205014"/>
              <a:ext cx="190055" cy="103125"/>
            </a:xfrm>
            <a:custGeom>
              <a:avLst/>
              <a:gdLst>
                <a:gd name="connsiteX0" fmla="*/ 186677 w 190055"/>
                <a:gd name="connsiteY0" fmla="*/ -1848 h 103125"/>
                <a:gd name="connsiteX1" fmla="*/ 165726 w 190055"/>
                <a:gd name="connsiteY1" fmla="*/ -1848 h 103125"/>
                <a:gd name="connsiteX2" fmla="*/ 165726 w 190055"/>
                <a:gd name="connsiteY2" fmla="*/ 86299 h 103125"/>
                <a:gd name="connsiteX3" fmla="*/ -3379 w 190055"/>
                <a:gd name="connsiteY3" fmla="*/ 86299 h 103125"/>
                <a:gd name="connsiteX4" fmla="*/ -3379 w 190055"/>
                <a:gd name="connsiteY4" fmla="*/ 101277 h 103125"/>
                <a:gd name="connsiteX5" fmla="*/ 186677 w 190055"/>
                <a:gd name="connsiteY5" fmla="*/ 101277 h 103125"/>
                <a:gd name="connsiteX6" fmla="*/ 186677 w 190055"/>
                <a:gd name="connsiteY6" fmla="*/ -1848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1848"/>
                  </a:moveTo>
                  <a:lnTo>
                    <a:pt x="165726" y="-1848"/>
                  </a:lnTo>
                  <a:lnTo>
                    <a:pt x="165726" y="86299"/>
                  </a:lnTo>
                  <a:lnTo>
                    <a:pt x="-3379" y="86299"/>
                  </a:lnTo>
                  <a:lnTo>
                    <a:pt x="-3379" y="101277"/>
                  </a:lnTo>
                  <a:lnTo>
                    <a:pt x="186677" y="101277"/>
                  </a:lnTo>
                  <a:lnTo>
                    <a:pt x="186677" y="-1848"/>
                  </a:lnTo>
                </a:path>
              </a:pathLst>
            </a:custGeom>
            <a:solidFill>
              <a:srgbClr val="20353D"/>
            </a:solidFill>
            <a:ln w="921"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774DCCFA-3007-5778-7D01-B439797C37E1}"/>
                </a:ext>
              </a:extLst>
            </p:cNvPr>
            <p:cNvSpPr/>
            <p:nvPr/>
          </p:nvSpPr>
          <p:spPr>
            <a:xfrm flipV="1">
              <a:off x="5906978" y="4382469"/>
              <a:ext cx="380092" cy="103135"/>
            </a:xfrm>
            <a:custGeom>
              <a:avLst/>
              <a:gdLst>
                <a:gd name="connsiteX0" fmla="*/ -3052 w 380092"/>
                <a:gd name="connsiteY0" fmla="*/ -1630 h 103135"/>
                <a:gd name="connsiteX1" fmla="*/ 377040 w 380092"/>
                <a:gd name="connsiteY1" fmla="*/ -1630 h 103135"/>
                <a:gd name="connsiteX2" fmla="*/ 377040 w 380092"/>
                <a:gd name="connsiteY2" fmla="*/ 101506 h 103135"/>
                <a:gd name="connsiteX3" fmla="*/ -3052 w 380092"/>
                <a:gd name="connsiteY3" fmla="*/ 101506 h 103135"/>
              </a:gdLst>
              <a:ahLst/>
              <a:cxnLst>
                <a:cxn ang="0">
                  <a:pos x="connsiteX0" y="connsiteY0"/>
                </a:cxn>
                <a:cxn ang="0">
                  <a:pos x="connsiteX1" y="connsiteY1"/>
                </a:cxn>
                <a:cxn ang="0">
                  <a:pos x="connsiteX2" y="connsiteY2"/>
                </a:cxn>
                <a:cxn ang="0">
                  <a:pos x="connsiteX3" y="connsiteY3"/>
                </a:cxn>
              </a:cxnLst>
              <a:rect l="l" t="t" r="r" b="b"/>
              <a:pathLst>
                <a:path w="380092" h="103135">
                  <a:moveTo>
                    <a:pt x="-3052" y="-1630"/>
                  </a:moveTo>
                  <a:lnTo>
                    <a:pt x="377040" y="-1630"/>
                  </a:lnTo>
                  <a:lnTo>
                    <a:pt x="377040" y="101506"/>
                  </a:lnTo>
                  <a:lnTo>
                    <a:pt x="-3052" y="101506"/>
                  </a:lnTo>
                  <a:close/>
                </a:path>
              </a:pathLst>
            </a:custGeom>
            <a:solidFill>
              <a:srgbClr val="33535F"/>
            </a:solidFill>
            <a:ln w="921"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FF3E6001-A99A-7B02-1DA1-A7B382320511}"/>
                </a:ext>
              </a:extLst>
            </p:cNvPr>
            <p:cNvSpPr/>
            <p:nvPr/>
          </p:nvSpPr>
          <p:spPr>
            <a:xfrm flipV="1">
              <a:off x="6348949" y="4382469"/>
              <a:ext cx="190056" cy="103135"/>
            </a:xfrm>
            <a:custGeom>
              <a:avLst/>
              <a:gdLst>
                <a:gd name="connsiteX0" fmla="*/ -3379 w 190056"/>
                <a:gd name="connsiteY0" fmla="*/ -1630 h 103135"/>
                <a:gd name="connsiteX1" fmla="*/ 186678 w 190056"/>
                <a:gd name="connsiteY1" fmla="*/ -1630 h 103135"/>
                <a:gd name="connsiteX2" fmla="*/ 186678 w 190056"/>
                <a:gd name="connsiteY2" fmla="*/ 101506 h 103135"/>
                <a:gd name="connsiteX3" fmla="*/ -3379 w 190056"/>
                <a:gd name="connsiteY3" fmla="*/ 101506 h 103135"/>
              </a:gdLst>
              <a:ahLst/>
              <a:cxnLst>
                <a:cxn ang="0">
                  <a:pos x="connsiteX0" y="connsiteY0"/>
                </a:cxn>
                <a:cxn ang="0">
                  <a:pos x="connsiteX1" y="connsiteY1"/>
                </a:cxn>
                <a:cxn ang="0">
                  <a:pos x="connsiteX2" y="connsiteY2"/>
                </a:cxn>
                <a:cxn ang="0">
                  <a:pos x="connsiteX3" y="connsiteY3"/>
                </a:cxn>
              </a:cxnLst>
              <a:rect l="l" t="t" r="r" b="b"/>
              <a:pathLst>
                <a:path w="190056" h="103135">
                  <a:moveTo>
                    <a:pt x="-3379" y="-1630"/>
                  </a:moveTo>
                  <a:lnTo>
                    <a:pt x="186678" y="-1630"/>
                  </a:lnTo>
                  <a:lnTo>
                    <a:pt x="186678" y="101506"/>
                  </a:lnTo>
                  <a:lnTo>
                    <a:pt x="-3379" y="101506"/>
                  </a:lnTo>
                  <a:close/>
                </a:path>
              </a:pathLst>
            </a:custGeom>
            <a:solidFill>
              <a:srgbClr val="33535F"/>
            </a:solidFill>
            <a:ln w="921"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C9A9CAD2-2634-CC20-09D0-E43DF00CB45B}"/>
                </a:ext>
              </a:extLst>
            </p:cNvPr>
            <p:cNvSpPr/>
            <p:nvPr/>
          </p:nvSpPr>
          <p:spPr>
            <a:xfrm flipV="1">
              <a:off x="6220779" y="4382470"/>
              <a:ext cx="66292" cy="103134"/>
            </a:xfrm>
            <a:custGeom>
              <a:avLst/>
              <a:gdLst>
                <a:gd name="connsiteX0" fmla="*/ 63093 w 66292"/>
                <a:gd name="connsiteY0" fmla="*/ -1630 h 103134"/>
                <a:gd name="connsiteX1" fmla="*/ 45690 w 66292"/>
                <a:gd name="connsiteY1" fmla="*/ -1630 h 103134"/>
                <a:gd name="connsiteX2" fmla="*/ 44897 w 66292"/>
                <a:gd name="connsiteY2" fmla="*/ 84987 h 103134"/>
                <a:gd name="connsiteX3" fmla="*/ -3200 w 66292"/>
                <a:gd name="connsiteY3" fmla="*/ 85024 h 103134"/>
                <a:gd name="connsiteX4" fmla="*/ -3200 w 66292"/>
                <a:gd name="connsiteY4" fmla="*/ 101505 h 103134"/>
                <a:gd name="connsiteX5" fmla="*/ 63093 w 66292"/>
                <a:gd name="connsiteY5" fmla="*/ 101505 h 103134"/>
                <a:gd name="connsiteX6" fmla="*/ 63093 w 66292"/>
                <a:gd name="connsiteY6" fmla="*/ -1630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2" h="103134">
                  <a:moveTo>
                    <a:pt x="63093" y="-1630"/>
                  </a:moveTo>
                  <a:lnTo>
                    <a:pt x="45690" y="-1630"/>
                  </a:lnTo>
                  <a:lnTo>
                    <a:pt x="44897" y="84987"/>
                  </a:lnTo>
                  <a:lnTo>
                    <a:pt x="-3200" y="85024"/>
                  </a:lnTo>
                  <a:lnTo>
                    <a:pt x="-3200" y="101505"/>
                  </a:lnTo>
                  <a:lnTo>
                    <a:pt x="63093" y="101505"/>
                  </a:lnTo>
                  <a:lnTo>
                    <a:pt x="63093" y="-1630"/>
                  </a:lnTo>
                </a:path>
              </a:pathLst>
            </a:custGeom>
            <a:solidFill>
              <a:srgbClr val="20353D"/>
            </a:solidFill>
            <a:ln w="921"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27549563-0A57-D987-62A9-C7AD796C4AF0}"/>
                </a:ext>
              </a:extLst>
            </p:cNvPr>
            <p:cNvSpPr/>
            <p:nvPr/>
          </p:nvSpPr>
          <p:spPr>
            <a:xfrm flipV="1">
              <a:off x="6348949" y="4382470"/>
              <a:ext cx="190055" cy="103134"/>
            </a:xfrm>
            <a:custGeom>
              <a:avLst/>
              <a:gdLst>
                <a:gd name="connsiteX0" fmla="*/ 186677 w 190055"/>
                <a:gd name="connsiteY0" fmla="*/ -1630 h 103134"/>
                <a:gd name="connsiteX1" fmla="*/ 165726 w 190055"/>
                <a:gd name="connsiteY1" fmla="*/ -1630 h 103134"/>
                <a:gd name="connsiteX2" fmla="*/ 165726 w 190055"/>
                <a:gd name="connsiteY2" fmla="*/ 86517 h 103134"/>
                <a:gd name="connsiteX3" fmla="*/ -3379 w 190055"/>
                <a:gd name="connsiteY3" fmla="*/ 86517 h 103134"/>
                <a:gd name="connsiteX4" fmla="*/ -3379 w 190055"/>
                <a:gd name="connsiteY4" fmla="*/ 101505 h 103134"/>
                <a:gd name="connsiteX5" fmla="*/ 186677 w 190055"/>
                <a:gd name="connsiteY5" fmla="*/ 101505 h 103134"/>
                <a:gd name="connsiteX6" fmla="*/ 186677 w 190055"/>
                <a:gd name="connsiteY6" fmla="*/ -1630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34">
                  <a:moveTo>
                    <a:pt x="186677" y="-1630"/>
                  </a:moveTo>
                  <a:lnTo>
                    <a:pt x="165726" y="-1630"/>
                  </a:lnTo>
                  <a:lnTo>
                    <a:pt x="165726" y="86517"/>
                  </a:lnTo>
                  <a:lnTo>
                    <a:pt x="-3379" y="86517"/>
                  </a:lnTo>
                  <a:lnTo>
                    <a:pt x="-3379" y="101505"/>
                  </a:lnTo>
                  <a:lnTo>
                    <a:pt x="186677" y="101505"/>
                  </a:lnTo>
                  <a:lnTo>
                    <a:pt x="186677" y="-1630"/>
                  </a:lnTo>
                </a:path>
              </a:pathLst>
            </a:custGeom>
            <a:solidFill>
              <a:srgbClr val="20353D"/>
            </a:solidFill>
            <a:ln w="921"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E57408BD-0972-FDE5-27FE-0E9C223F7EC9}"/>
                </a:ext>
              </a:extLst>
            </p:cNvPr>
            <p:cNvSpPr/>
            <p:nvPr/>
          </p:nvSpPr>
          <p:spPr>
            <a:xfrm flipV="1">
              <a:off x="5906978" y="4559935"/>
              <a:ext cx="380092" cy="103124"/>
            </a:xfrm>
            <a:custGeom>
              <a:avLst/>
              <a:gdLst>
                <a:gd name="connsiteX0" fmla="*/ -3052 w 380092"/>
                <a:gd name="connsiteY0" fmla="*/ -1412 h 103124"/>
                <a:gd name="connsiteX1" fmla="*/ 377040 w 380092"/>
                <a:gd name="connsiteY1" fmla="*/ -1412 h 103124"/>
                <a:gd name="connsiteX2" fmla="*/ 377040 w 380092"/>
                <a:gd name="connsiteY2" fmla="*/ 101713 h 103124"/>
                <a:gd name="connsiteX3" fmla="*/ -3052 w 380092"/>
                <a:gd name="connsiteY3" fmla="*/ 101713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1412"/>
                  </a:moveTo>
                  <a:lnTo>
                    <a:pt x="377040" y="-1412"/>
                  </a:lnTo>
                  <a:lnTo>
                    <a:pt x="377040" y="101713"/>
                  </a:lnTo>
                  <a:lnTo>
                    <a:pt x="-3052" y="101713"/>
                  </a:lnTo>
                  <a:close/>
                </a:path>
              </a:pathLst>
            </a:custGeom>
            <a:solidFill>
              <a:srgbClr val="33535F"/>
            </a:solidFill>
            <a:ln w="921"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94B8B8B9-FCFD-FB96-7E3A-34F6EF28414B}"/>
                </a:ext>
              </a:extLst>
            </p:cNvPr>
            <p:cNvSpPr/>
            <p:nvPr/>
          </p:nvSpPr>
          <p:spPr>
            <a:xfrm flipV="1">
              <a:off x="6348949" y="4559935"/>
              <a:ext cx="190056" cy="103124"/>
            </a:xfrm>
            <a:custGeom>
              <a:avLst/>
              <a:gdLst>
                <a:gd name="connsiteX0" fmla="*/ -3379 w 190056"/>
                <a:gd name="connsiteY0" fmla="*/ -1412 h 103124"/>
                <a:gd name="connsiteX1" fmla="*/ 186678 w 190056"/>
                <a:gd name="connsiteY1" fmla="*/ -1412 h 103124"/>
                <a:gd name="connsiteX2" fmla="*/ 186678 w 190056"/>
                <a:gd name="connsiteY2" fmla="*/ 101713 h 103124"/>
                <a:gd name="connsiteX3" fmla="*/ -3379 w 190056"/>
                <a:gd name="connsiteY3" fmla="*/ 101713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1412"/>
                  </a:moveTo>
                  <a:lnTo>
                    <a:pt x="186678" y="-1412"/>
                  </a:lnTo>
                  <a:lnTo>
                    <a:pt x="186678" y="101713"/>
                  </a:lnTo>
                  <a:lnTo>
                    <a:pt x="-3379" y="101713"/>
                  </a:lnTo>
                  <a:close/>
                </a:path>
              </a:pathLst>
            </a:custGeom>
            <a:solidFill>
              <a:srgbClr val="33535F"/>
            </a:solidFill>
            <a:ln w="921"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3BABFE6B-1123-DB7E-7931-79F050D2960C}"/>
                </a:ext>
              </a:extLst>
            </p:cNvPr>
            <p:cNvSpPr/>
            <p:nvPr/>
          </p:nvSpPr>
          <p:spPr>
            <a:xfrm flipV="1">
              <a:off x="6220779" y="4559934"/>
              <a:ext cx="66292" cy="103125"/>
            </a:xfrm>
            <a:custGeom>
              <a:avLst/>
              <a:gdLst>
                <a:gd name="connsiteX0" fmla="*/ 63093 w 66292"/>
                <a:gd name="connsiteY0" fmla="*/ -1412 h 103125"/>
                <a:gd name="connsiteX1" fmla="*/ 45690 w 66292"/>
                <a:gd name="connsiteY1" fmla="*/ -1412 h 103125"/>
                <a:gd name="connsiteX2" fmla="*/ 44897 w 66292"/>
                <a:gd name="connsiteY2" fmla="*/ 85205 h 103125"/>
                <a:gd name="connsiteX3" fmla="*/ -3200 w 66292"/>
                <a:gd name="connsiteY3" fmla="*/ 85242 h 103125"/>
                <a:gd name="connsiteX4" fmla="*/ -3200 w 66292"/>
                <a:gd name="connsiteY4" fmla="*/ 101714 h 103125"/>
                <a:gd name="connsiteX5" fmla="*/ 63093 w 66292"/>
                <a:gd name="connsiteY5" fmla="*/ 101714 h 103125"/>
                <a:gd name="connsiteX6" fmla="*/ 63093 w 66292"/>
                <a:gd name="connsiteY6" fmla="*/ -1412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2" h="103125">
                  <a:moveTo>
                    <a:pt x="63093" y="-1412"/>
                  </a:moveTo>
                  <a:lnTo>
                    <a:pt x="45690" y="-1412"/>
                  </a:lnTo>
                  <a:lnTo>
                    <a:pt x="44897" y="85205"/>
                  </a:lnTo>
                  <a:lnTo>
                    <a:pt x="-3200" y="85242"/>
                  </a:lnTo>
                  <a:lnTo>
                    <a:pt x="-3200" y="101714"/>
                  </a:lnTo>
                  <a:lnTo>
                    <a:pt x="63093" y="101714"/>
                  </a:lnTo>
                  <a:lnTo>
                    <a:pt x="63093" y="-1412"/>
                  </a:lnTo>
                </a:path>
              </a:pathLst>
            </a:custGeom>
            <a:solidFill>
              <a:srgbClr val="20353D"/>
            </a:solidFill>
            <a:ln w="921"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3E98101D-F3E7-6A74-89DF-25D7336639FA}"/>
                </a:ext>
              </a:extLst>
            </p:cNvPr>
            <p:cNvSpPr/>
            <p:nvPr/>
          </p:nvSpPr>
          <p:spPr>
            <a:xfrm flipV="1">
              <a:off x="6348949" y="4559934"/>
              <a:ext cx="190055" cy="103125"/>
            </a:xfrm>
            <a:custGeom>
              <a:avLst/>
              <a:gdLst>
                <a:gd name="connsiteX0" fmla="*/ 186677 w 190055"/>
                <a:gd name="connsiteY0" fmla="*/ -1412 h 103125"/>
                <a:gd name="connsiteX1" fmla="*/ 165726 w 190055"/>
                <a:gd name="connsiteY1" fmla="*/ -1412 h 103125"/>
                <a:gd name="connsiteX2" fmla="*/ 165726 w 190055"/>
                <a:gd name="connsiteY2" fmla="*/ 86735 h 103125"/>
                <a:gd name="connsiteX3" fmla="*/ -3379 w 190055"/>
                <a:gd name="connsiteY3" fmla="*/ 86735 h 103125"/>
                <a:gd name="connsiteX4" fmla="*/ -3379 w 190055"/>
                <a:gd name="connsiteY4" fmla="*/ 101714 h 103125"/>
                <a:gd name="connsiteX5" fmla="*/ 186677 w 190055"/>
                <a:gd name="connsiteY5" fmla="*/ 101714 h 103125"/>
                <a:gd name="connsiteX6" fmla="*/ 186677 w 190055"/>
                <a:gd name="connsiteY6" fmla="*/ -1412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055" h="103125">
                  <a:moveTo>
                    <a:pt x="186677" y="-1412"/>
                  </a:moveTo>
                  <a:lnTo>
                    <a:pt x="165726" y="-1412"/>
                  </a:lnTo>
                  <a:lnTo>
                    <a:pt x="165726" y="86735"/>
                  </a:lnTo>
                  <a:lnTo>
                    <a:pt x="-3379" y="86735"/>
                  </a:lnTo>
                  <a:lnTo>
                    <a:pt x="-3379" y="101714"/>
                  </a:lnTo>
                  <a:lnTo>
                    <a:pt x="186677" y="101714"/>
                  </a:lnTo>
                  <a:lnTo>
                    <a:pt x="186677" y="-1412"/>
                  </a:lnTo>
                </a:path>
              </a:pathLst>
            </a:custGeom>
            <a:solidFill>
              <a:srgbClr val="20353D"/>
            </a:solidFill>
            <a:ln w="921"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6685E6D2-9D28-6454-FC4F-6A0A2F2B9665}"/>
                </a:ext>
              </a:extLst>
            </p:cNvPr>
            <p:cNvSpPr/>
            <p:nvPr/>
          </p:nvSpPr>
          <p:spPr>
            <a:xfrm flipV="1">
              <a:off x="5906978" y="4737389"/>
              <a:ext cx="380092" cy="103135"/>
            </a:xfrm>
            <a:custGeom>
              <a:avLst/>
              <a:gdLst>
                <a:gd name="connsiteX0" fmla="*/ -3052 w 380092"/>
                <a:gd name="connsiteY0" fmla="*/ -1194 h 103135"/>
                <a:gd name="connsiteX1" fmla="*/ 377040 w 380092"/>
                <a:gd name="connsiteY1" fmla="*/ -1194 h 103135"/>
                <a:gd name="connsiteX2" fmla="*/ 377040 w 380092"/>
                <a:gd name="connsiteY2" fmla="*/ 101942 h 103135"/>
                <a:gd name="connsiteX3" fmla="*/ -3052 w 380092"/>
                <a:gd name="connsiteY3" fmla="*/ 101942 h 103135"/>
              </a:gdLst>
              <a:ahLst/>
              <a:cxnLst>
                <a:cxn ang="0">
                  <a:pos x="connsiteX0" y="connsiteY0"/>
                </a:cxn>
                <a:cxn ang="0">
                  <a:pos x="connsiteX1" y="connsiteY1"/>
                </a:cxn>
                <a:cxn ang="0">
                  <a:pos x="connsiteX2" y="connsiteY2"/>
                </a:cxn>
                <a:cxn ang="0">
                  <a:pos x="connsiteX3" y="connsiteY3"/>
                </a:cxn>
              </a:cxnLst>
              <a:rect l="l" t="t" r="r" b="b"/>
              <a:pathLst>
                <a:path w="380092" h="103135">
                  <a:moveTo>
                    <a:pt x="-3052" y="-1194"/>
                  </a:moveTo>
                  <a:lnTo>
                    <a:pt x="377040" y="-1194"/>
                  </a:lnTo>
                  <a:lnTo>
                    <a:pt x="377040" y="101942"/>
                  </a:lnTo>
                  <a:lnTo>
                    <a:pt x="-3052" y="101942"/>
                  </a:lnTo>
                  <a:close/>
                </a:path>
              </a:pathLst>
            </a:custGeom>
            <a:solidFill>
              <a:srgbClr val="33535F"/>
            </a:solidFill>
            <a:ln w="921"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DCB8973B-E7C7-49BA-C887-D43797EE9A56}"/>
                </a:ext>
              </a:extLst>
            </p:cNvPr>
            <p:cNvSpPr/>
            <p:nvPr/>
          </p:nvSpPr>
          <p:spPr>
            <a:xfrm flipV="1">
              <a:off x="6348949" y="4737389"/>
              <a:ext cx="190056" cy="103135"/>
            </a:xfrm>
            <a:custGeom>
              <a:avLst/>
              <a:gdLst>
                <a:gd name="connsiteX0" fmla="*/ -3379 w 190056"/>
                <a:gd name="connsiteY0" fmla="*/ -1194 h 103135"/>
                <a:gd name="connsiteX1" fmla="*/ 186678 w 190056"/>
                <a:gd name="connsiteY1" fmla="*/ -1194 h 103135"/>
                <a:gd name="connsiteX2" fmla="*/ 186678 w 190056"/>
                <a:gd name="connsiteY2" fmla="*/ 101942 h 103135"/>
                <a:gd name="connsiteX3" fmla="*/ -3379 w 190056"/>
                <a:gd name="connsiteY3" fmla="*/ 101942 h 103135"/>
              </a:gdLst>
              <a:ahLst/>
              <a:cxnLst>
                <a:cxn ang="0">
                  <a:pos x="connsiteX0" y="connsiteY0"/>
                </a:cxn>
                <a:cxn ang="0">
                  <a:pos x="connsiteX1" y="connsiteY1"/>
                </a:cxn>
                <a:cxn ang="0">
                  <a:pos x="connsiteX2" y="connsiteY2"/>
                </a:cxn>
                <a:cxn ang="0">
                  <a:pos x="connsiteX3" y="connsiteY3"/>
                </a:cxn>
              </a:cxnLst>
              <a:rect l="l" t="t" r="r" b="b"/>
              <a:pathLst>
                <a:path w="190056" h="103135">
                  <a:moveTo>
                    <a:pt x="-3379" y="-1194"/>
                  </a:moveTo>
                  <a:lnTo>
                    <a:pt x="186678" y="-1194"/>
                  </a:lnTo>
                  <a:lnTo>
                    <a:pt x="186678" y="101942"/>
                  </a:lnTo>
                  <a:lnTo>
                    <a:pt x="-3379" y="101942"/>
                  </a:lnTo>
                  <a:close/>
                </a:path>
              </a:pathLst>
            </a:custGeom>
            <a:solidFill>
              <a:srgbClr val="33535F"/>
            </a:solidFill>
            <a:ln w="921"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328DE728-D2DE-58E5-AC7E-F1595A881B19}"/>
                </a:ext>
              </a:extLst>
            </p:cNvPr>
            <p:cNvSpPr/>
            <p:nvPr/>
          </p:nvSpPr>
          <p:spPr>
            <a:xfrm flipV="1">
              <a:off x="6220779" y="4737390"/>
              <a:ext cx="66292" cy="103134"/>
            </a:xfrm>
            <a:custGeom>
              <a:avLst/>
              <a:gdLst>
                <a:gd name="connsiteX0" fmla="*/ 63093 w 66292"/>
                <a:gd name="connsiteY0" fmla="*/ -1194 h 103134"/>
                <a:gd name="connsiteX1" fmla="*/ 45690 w 66292"/>
                <a:gd name="connsiteY1" fmla="*/ -1194 h 103134"/>
                <a:gd name="connsiteX2" fmla="*/ 44897 w 66292"/>
                <a:gd name="connsiteY2" fmla="*/ 85423 h 103134"/>
                <a:gd name="connsiteX3" fmla="*/ -3200 w 66292"/>
                <a:gd name="connsiteY3" fmla="*/ 85460 h 103134"/>
                <a:gd name="connsiteX4" fmla="*/ -3200 w 66292"/>
                <a:gd name="connsiteY4" fmla="*/ 101941 h 103134"/>
                <a:gd name="connsiteX5" fmla="*/ 63093 w 66292"/>
                <a:gd name="connsiteY5" fmla="*/ 101941 h 103134"/>
                <a:gd name="connsiteX6" fmla="*/ 63093 w 66292"/>
                <a:gd name="connsiteY6" fmla="*/ -1194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2" h="103134">
                  <a:moveTo>
                    <a:pt x="63093" y="-1194"/>
                  </a:moveTo>
                  <a:lnTo>
                    <a:pt x="45690" y="-1194"/>
                  </a:lnTo>
                  <a:lnTo>
                    <a:pt x="44897" y="85423"/>
                  </a:lnTo>
                  <a:lnTo>
                    <a:pt x="-3200" y="85460"/>
                  </a:lnTo>
                  <a:lnTo>
                    <a:pt x="-3200" y="101941"/>
                  </a:lnTo>
                  <a:lnTo>
                    <a:pt x="63093" y="101941"/>
                  </a:lnTo>
                  <a:lnTo>
                    <a:pt x="63093" y="-1194"/>
                  </a:lnTo>
                </a:path>
              </a:pathLst>
            </a:custGeom>
            <a:solidFill>
              <a:srgbClr val="20353D"/>
            </a:solidFill>
            <a:ln w="921"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DDE0AB91-6627-5D70-7A33-6784871427AB}"/>
                </a:ext>
              </a:extLst>
            </p:cNvPr>
            <p:cNvSpPr/>
            <p:nvPr/>
          </p:nvSpPr>
          <p:spPr>
            <a:xfrm flipV="1">
              <a:off x="6348949" y="4737390"/>
              <a:ext cx="190055" cy="103134"/>
            </a:xfrm>
            <a:custGeom>
              <a:avLst/>
              <a:gdLst>
                <a:gd name="connsiteX0" fmla="*/ 185092 w 190055"/>
                <a:gd name="connsiteY0" fmla="*/ -1194 h 103134"/>
                <a:gd name="connsiteX1" fmla="*/ 165726 w 190055"/>
                <a:gd name="connsiteY1" fmla="*/ -1194 h 103134"/>
                <a:gd name="connsiteX2" fmla="*/ 165726 w 190055"/>
                <a:gd name="connsiteY2" fmla="*/ 86954 h 103134"/>
                <a:gd name="connsiteX3" fmla="*/ -3379 w 190055"/>
                <a:gd name="connsiteY3" fmla="*/ 86954 h 103134"/>
                <a:gd name="connsiteX4" fmla="*/ -3379 w 190055"/>
                <a:gd name="connsiteY4" fmla="*/ 101941 h 103134"/>
                <a:gd name="connsiteX5" fmla="*/ 186677 w 190055"/>
                <a:gd name="connsiteY5" fmla="*/ 101941 h 103134"/>
                <a:gd name="connsiteX6" fmla="*/ 186677 w 190055"/>
                <a:gd name="connsiteY6" fmla="*/ 32275 h 103134"/>
                <a:gd name="connsiteX7" fmla="*/ 185092 w 190055"/>
                <a:gd name="connsiteY7" fmla="*/ 32275 h 103134"/>
                <a:gd name="connsiteX8" fmla="*/ 185092 w 190055"/>
                <a:gd name="connsiteY8" fmla="*/ 8356 h 103134"/>
                <a:gd name="connsiteX9" fmla="*/ 185092 w 190055"/>
                <a:gd name="connsiteY9" fmla="*/ -1194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055" h="103134">
                  <a:moveTo>
                    <a:pt x="185092" y="-1194"/>
                  </a:moveTo>
                  <a:lnTo>
                    <a:pt x="165726" y="-1194"/>
                  </a:lnTo>
                  <a:lnTo>
                    <a:pt x="165726" y="86954"/>
                  </a:lnTo>
                  <a:lnTo>
                    <a:pt x="-3379" y="86954"/>
                  </a:lnTo>
                  <a:lnTo>
                    <a:pt x="-3379" y="101941"/>
                  </a:lnTo>
                  <a:lnTo>
                    <a:pt x="186677" y="101941"/>
                  </a:lnTo>
                  <a:lnTo>
                    <a:pt x="186677" y="32275"/>
                  </a:lnTo>
                  <a:lnTo>
                    <a:pt x="185092" y="32275"/>
                  </a:lnTo>
                  <a:lnTo>
                    <a:pt x="185092" y="8356"/>
                  </a:lnTo>
                  <a:lnTo>
                    <a:pt x="185092" y="-1194"/>
                  </a:lnTo>
                </a:path>
              </a:pathLst>
            </a:custGeom>
            <a:solidFill>
              <a:srgbClr val="20353D"/>
            </a:solidFill>
            <a:ln w="921"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56683690-6120-DBE9-CAB1-4D1FE646055C}"/>
                </a:ext>
              </a:extLst>
            </p:cNvPr>
            <p:cNvSpPr/>
            <p:nvPr/>
          </p:nvSpPr>
          <p:spPr>
            <a:xfrm flipV="1">
              <a:off x="5906978" y="4914856"/>
              <a:ext cx="380092" cy="103124"/>
            </a:xfrm>
            <a:custGeom>
              <a:avLst/>
              <a:gdLst>
                <a:gd name="connsiteX0" fmla="*/ -3052 w 380092"/>
                <a:gd name="connsiteY0" fmla="*/ -975 h 103124"/>
                <a:gd name="connsiteX1" fmla="*/ 377040 w 380092"/>
                <a:gd name="connsiteY1" fmla="*/ -975 h 103124"/>
                <a:gd name="connsiteX2" fmla="*/ 377040 w 380092"/>
                <a:gd name="connsiteY2" fmla="*/ 102149 h 103124"/>
                <a:gd name="connsiteX3" fmla="*/ -3052 w 380092"/>
                <a:gd name="connsiteY3" fmla="*/ 102149 h 103124"/>
              </a:gdLst>
              <a:ahLst/>
              <a:cxnLst>
                <a:cxn ang="0">
                  <a:pos x="connsiteX0" y="connsiteY0"/>
                </a:cxn>
                <a:cxn ang="0">
                  <a:pos x="connsiteX1" y="connsiteY1"/>
                </a:cxn>
                <a:cxn ang="0">
                  <a:pos x="connsiteX2" y="connsiteY2"/>
                </a:cxn>
                <a:cxn ang="0">
                  <a:pos x="connsiteX3" y="connsiteY3"/>
                </a:cxn>
              </a:cxnLst>
              <a:rect l="l" t="t" r="r" b="b"/>
              <a:pathLst>
                <a:path w="380092" h="103124">
                  <a:moveTo>
                    <a:pt x="-3052" y="-975"/>
                  </a:moveTo>
                  <a:lnTo>
                    <a:pt x="377040" y="-975"/>
                  </a:lnTo>
                  <a:lnTo>
                    <a:pt x="377040" y="102149"/>
                  </a:lnTo>
                  <a:lnTo>
                    <a:pt x="-3052" y="102149"/>
                  </a:lnTo>
                  <a:close/>
                </a:path>
              </a:pathLst>
            </a:custGeom>
            <a:solidFill>
              <a:srgbClr val="33535F"/>
            </a:solidFill>
            <a:ln w="921"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FA228C23-01DD-5952-76FC-C1E1ED5A48CB}"/>
                </a:ext>
              </a:extLst>
            </p:cNvPr>
            <p:cNvSpPr/>
            <p:nvPr/>
          </p:nvSpPr>
          <p:spPr>
            <a:xfrm flipV="1">
              <a:off x="6348949" y="4914856"/>
              <a:ext cx="190056" cy="103124"/>
            </a:xfrm>
            <a:custGeom>
              <a:avLst/>
              <a:gdLst>
                <a:gd name="connsiteX0" fmla="*/ -3379 w 190056"/>
                <a:gd name="connsiteY0" fmla="*/ -975 h 103124"/>
                <a:gd name="connsiteX1" fmla="*/ 186678 w 190056"/>
                <a:gd name="connsiteY1" fmla="*/ -975 h 103124"/>
                <a:gd name="connsiteX2" fmla="*/ 186678 w 190056"/>
                <a:gd name="connsiteY2" fmla="*/ 102149 h 103124"/>
                <a:gd name="connsiteX3" fmla="*/ -3379 w 190056"/>
                <a:gd name="connsiteY3" fmla="*/ 102149 h 103124"/>
              </a:gdLst>
              <a:ahLst/>
              <a:cxnLst>
                <a:cxn ang="0">
                  <a:pos x="connsiteX0" y="connsiteY0"/>
                </a:cxn>
                <a:cxn ang="0">
                  <a:pos x="connsiteX1" y="connsiteY1"/>
                </a:cxn>
                <a:cxn ang="0">
                  <a:pos x="connsiteX2" y="connsiteY2"/>
                </a:cxn>
                <a:cxn ang="0">
                  <a:pos x="connsiteX3" y="connsiteY3"/>
                </a:cxn>
              </a:cxnLst>
              <a:rect l="l" t="t" r="r" b="b"/>
              <a:pathLst>
                <a:path w="190056" h="103124">
                  <a:moveTo>
                    <a:pt x="-3379" y="-975"/>
                  </a:moveTo>
                  <a:lnTo>
                    <a:pt x="186678" y="-975"/>
                  </a:lnTo>
                  <a:lnTo>
                    <a:pt x="186678" y="102149"/>
                  </a:lnTo>
                  <a:lnTo>
                    <a:pt x="-3379" y="102149"/>
                  </a:lnTo>
                  <a:close/>
                </a:path>
              </a:pathLst>
            </a:custGeom>
            <a:solidFill>
              <a:srgbClr val="33535F"/>
            </a:solidFill>
            <a:ln w="921"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65046F08-37B0-D1A0-BC90-52B515FEDC80}"/>
                </a:ext>
              </a:extLst>
            </p:cNvPr>
            <p:cNvSpPr/>
            <p:nvPr/>
          </p:nvSpPr>
          <p:spPr>
            <a:xfrm flipV="1">
              <a:off x="6220779" y="4914855"/>
              <a:ext cx="66292" cy="103125"/>
            </a:xfrm>
            <a:custGeom>
              <a:avLst/>
              <a:gdLst>
                <a:gd name="connsiteX0" fmla="*/ 63093 w 66292"/>
                <a:gd name="connsiteY0" fmla="*/ -975 h 103125"/>
                <a:gd name="connsiteX1" fmla="*/ 45690 w 66292"/>
                <a:gd name="connsiteY1" fmla="*/ -975 h 103125"/>
                <a:gd name="connsiteX2" fmla="*/ 44897 w 66292"/>
                <a:gd name="connsiteY2" fmla="*/ 85642 h 103125"/>
                <a:gd name="connsiteX3" fmla="*/ -3200 w 66292"/>
                <a:gd name="connsiteY3" fmla="*/ 85679 h 103125"/>
                <a:gd name="connsiteX4" fmla="*/ -3200 w 66292"/>
                <a:gd name="connsiteY4" fmla="*/ 102150 h 103125"/>
                <a:gd name="connsiteX5" fmla="*/ 63093 w 66292"/>
                <a:gd name="connsiteY5" fmla="*/ 102150 h 103125"/>
                <a:gd name="connsiteX6" fmla="*/ 63093 w 66292"/>
                <a:gd name="connsiteY6" fmla="*/ -975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2" h="103125">
                  <a:moveTo>
                    <a:pt x="63093" y="-975"/>
                  </a:moveTo>
                  <a:lnTo>
                    <a:pt x="45690" y="-975"/>
                  </a:lnTo>
                  <a:lnTo>
                    <a:pt x="44897" y="85642"/>
                  </a:lnTo>
                  <a:lnTo>
                    <a:pt x="-3200" y="85679"/>
                  </a:lnTo>
                  <a:lnTo>
                    <a:pt x="-3200" y="102150"/>
                  </a:lnTo>
                  <a:lnTo>
                    <a:pt x="63093" y="102150"/>
                  </a:lnTo>
                  <a:lnTo>
                    <a:pt x="63093" y="-975"/>
                  </a:lnTo>
                </a:path>
              </a:pathLst>
            </a:custGeom>
            <a:solidFill>
              <a:srgbClr val="20353D"/>
            </a:solidFill>
            <a:ln w="921"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98EBB0BC-0709-2BF1-50E3-F7273DD5170D}"/>
                </a:ext>
              </a:extLst>
            </p:cNvPr>
            <p:cNvSpPr/>
            <p:nvPr/>
          </p:nvSpPr>
          <p:spPr>
            <a:xfrm flipV="1">
              <a:off x="6348949" y="4914855"/>
              <a:ext cx="188470" cy="103125"/>
            </a:xfrm>
            <a:custGeom>
              <a:avLst/>
              <a:gdLst>
                <a:gd name="connsiteX0" fmla="*/ 185093 w 188470"/>
                <a:gd name="connsiteY0" fmla="*/ -975 h 103125"/>
                <a:gd name="connsiteX1" fmla="*/ 165727 w 188470"/>
                <a:gd name="connsiteY1" fmla="*/ -975 h 103125"/>
                <a:gd name="connsiteX2" fmla="*/ 165727 w 188470"/>
                <a:gd name="connsiteY2" fmla="*/ 87163 h 103125"/>
                <a:gd name="connsiteX3" fmla="*/ -3378 w 188470"/>
                <a:gd name="connsiteY3" fmla="*/ 87163 h 103125"/>
                <a:gd name="connsiteX4" fmla="*/ -3378 w 188470"/>
                <a:gd name="connsiteY4" fmla="*/ 102150 h 103125"/>
                <a:gd name="connsiteX5" fmla="*/ 185093 w 188470"/>
                <a:gd name="connsiteY5" fmla="*/ 102150 h 103125"/>
                <a:gd name="connsiteX6" fmla="*/ 185093 w 188470"/>
                <a:gd name="connsiteY6" fmla="*/ -975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70" h="103125">
                  <a:moveTo>
                    <a:pt x="185093" y="-975"/>
                  </a:moveTo>
                  <a:lnTo>
                    <a:pt x="165727" y="-975"/>
                  </a:lnTo>
                  <a:lnTo>
                    <a:pt x="165727" y="87163"/>
                  </a:lnTo>
                  <a:lnTo>
                    <a:pt x="-3378" y="87163"/>
                  </a:lnTo>
                  <a:lnTo>
                    <a:pt x="-3378" y="102150"/>
                  </a:lnTo>
                  <a:lnTo>
                    <a:pt x="185093" y="102150"/>
                  </a:lnTo>
                  <a:lnTo>
                    <a:pt x="185093" y="-975"/>
                  </a:lnTo>
                </a:path>
              </a:pathLst>
            </a:custGeom>
            <a:solidFill>
              <a:srgbClr val="20353D"/>
            </a:solidFill>
            <a:ln w="921"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2C548541-746D-60B0-62EA-44E33A436BF0}"/>
                </a:ext>
              </a:extLst>
            </p:cNvPr>
            <p:cNvSpPr/>
            <p:nvPr/>
          </p:nvSpPr>
          <p:spPr>
            <a:xfrm flipV="1">
              <a:off x="5906978" y="5092317"/>
              <a:ext cx="380092" cy="103128"/>
            </a:xfrm>
            <a:custGeom>
              <a:avLst/>
              <a:gdLst>
                <a:gd name="connsiteX0" fmla="*/ -3052 w 380092"/>
                <a:gd name="connsiteY0" fmla="*/ -757 h 103128"/>
                <a:gd name="connsiteX1" fmla="*/ 377040 w 380092"/>
                <a:gd name="connsiteY1" fmla="*/ -757 h 103128"/>
                <a:gd name="connsiteX2" fmla="*/ 377040 w 380092"/>
                <a:gd name="connsiteY2" fmla="*/ 102371 h 103128"/>
                <a:gd name="connsiteX3" fmla="*/ -3052 w 380092"/>
                <a:gd name="connsiteY3" fmla="*/ 102371 h 103128"/>
              </a:gdLst>
              <a:ahLst/>
              <a:cxnLst>
                <a:cxn ang="0">
                  <a:pos x="connsiteX0" y="connsiteY0"/>
                </a:cxn>
                <a:cxn ang="0">
                  <a:pos x="connsiteX1" y="connsiteY1"/>
                </a:cxn>
                <a:cxn ang="0">
                  <a:pos x="connsiteX2" y="connsiteY2"/>
                </a:cxn>
                <a:cxn ang="0">
                  <a:pos x="connsiteX3" y="connsiteY3"/>
                </a:cxn>
              </a:cxnLst>
              <a:rect l="l" t="t" r="r" b="b"/>
              <a:pathLst>
                <a:path w="380092" h="103128">
                  <a:moveTo>
                    <a:pt x="-3052" y="-757"/>
                  </a:moveTo>
                  <a:lnTo>
                    <a:pt x="377040" y="-757"/>
                  </a:lnTo>
                  <a:lnTo>
                    <a:pt x="377040" y="102371"/>
                  </a:lnTo>
                  <a:lnTo>
                    <a:pt x="-3052" y="102371"/>
                  </a:lnTo>
                  <a:close/>
                </a:path>
              </a:pathLst>
            </a:custGeom>
            <a:solidFill>
              <a:srgbClr val="33535F"/>
            </a:solidFill>
            <a:ln w="921"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637F36AE-C770-ABB0-F003-A70230585596}"/>
                </a:ext>
              </a:extLst>
            </p:cNvPr>
            <p:cNvSpPr/>
            <p:nvPr/>
          </p:nvSpPr>
          <p:spPr>
            <a:xfrm flipV="1">
              <a:off x="6348949" y="5092317"/>
              <a:ext cx="190056" cy="103128"/>
            </a:xfrm>
            <a:custGeom>
              <a:avLst/>
              <a:gdLst>
                <a:gd name="connsiteX0" fmla="*/ -3379 w 190056"/>
                <a:gd name="connsiteY0" fmla="*/ -757 h 103128"/>
                <a:gd name="connsiteX1" fmla="*/ 186678 w 190056"/>
                <a:gd name="connsiteY1" fmla="*/ -757 h 103128"/>
                <a:gd name="connsiteX2" fmla="*/ 186678 w 190056"/>
                <a:gd name="connsiteY2" fmla="*/ 102371 h 103128"/>
                <a:gd name="connsiteX3" fmla="*/ -3379 w 190056"/>
                <a:gd name="connsiteY3" fmla="*/ 102371 h 103128"/>
              </a:gdLst>
              <a:ahLst/>
              <a:cxnLst>
                <a:cxn ang="0">
                  <a:pos x="connsiteX0" y="connsiteY0"/>
                </a:cxn>
                <a:cxn ang="0">
                  <a:pos x="connsiteX1" y="connsiteY1"/>
                </a:cxn>
                <a:cxn ang="0">
                  <a:pos x="connsiteX2" y="connsiteY2"/>
                </a:cxn>
                <a:cxn ang="0">
                  <a:pos x="connsiteX3" y="connsiteY3"/>
                </a:cxn>
              </a:cxnLst>
              <a:rect l="l" t="t" r="r" b="b"/>
              <a:pathLst>
                <a:path w="190056" h="103128">
                  <a:moveTo>
                    <a:pt x="-3379" y="-757"/>
                  </a:moveTo>
                  <a:lnTo>
                    <a:pt x="186678" y="-757"/>
                  </a:lnTo>
                  <a:lnTo>
                    <a:pt x="186678" y="102371"/>
                  </a:lnTo>
                  <a:lnTo>
                    <a:pt x="-3379" y="102371"/>
                  </a:lnTo>
                  <a:close/>
                </a:path>
              </a:pathLst>
            </a:custGeom>
            <a:solidFill>
              <a:srgbClr val="33535F"/>
            </a:solidFill>
            <a:ln w="921"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F688E8C8-2384-7DD4-6E22-4EB0E6F90D11}"/>
                </a:ext>
              </a:extLst>
            </p:cNvPr>
            <p:cNvSpPr/>
            <p:nvPr/>
          </p:nvSpPr>
          <p:spPr>
            <a:xfrm flipV="1">
              <a:off x="6220779" y="5092320"/>
              <a:ext cx="66292" cy="103125"/>
            </a:xfrm>
            <a:custGeom>
              <a:avLst/>
              <a:gdLst>
                <a:gd name="connsiteX0" fmla="*/ 63093 w 66292"/>
                <a:gd name="connsiteY0" fmla="*/ -757 h 103125"/>
                <a:gd name="connsiteX1" fmla="*/ 45690 w 66292"/>
                <a:gd name="connsiteY1" fmla="*/ -757 h 103125"/>
                <a:gd name="connsiteX2" fmla="*/ 44897 w 66292"/>
                <a:gd name="connsiteY2" fmla="*/ 85860 h 103125"/>
                <a:gd name="connsiteX3" fmla="*/ -3200 w 66292"/>
                <a:gd name="connsiteY3" fmla="*/ 85897 h 103125"/>
                <a:gd name="connsiteX4" fmla="*/ -3200 w 66292"/>
                <a:gd name="connsiteY4" fmla="*/ 102368 h 103125"/>
                <a:gd name="connsiteX5" fmla="*/ 63093 w 66292"/>
                <a:gd name="connsiteY5" fmla="*/ 102368 h 103125"/>
                <a:gd name="connsiteX6" fmla="*/ 63093 w 66292"/>
                <a:gd name="connsiteY6" fmla="*/ -7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92" h="103125">
                  <a:moveTo>
                    <a:pt x="63093" y="-757"/>
                  </a:moveTo>
                  <a:lnTo>
                    <a:pt x="45690" y="-757"/>
                  </a:lnTo>
                  <a:lnTo>
                    <a:pt x="44897" y="85860"/>
                  </a:lnTo>
                  <a:lnTo>
                    <a:pt x="-3200" y="85897"/>
                  </a:lnTo>
                  <a:lnTo>
                    <a:pt x="-3200" y="102368"/>
                  </a:lnTo>
                  <a:lnTo>
                    <a:pt x="63093" y="102368"/>
                  </a:lnTo>
                  <a:lnTo>
                    <a:pt x="63093" y="-757"/>
                  </a:lnTo>
                </a:path>
              </a:pathLst>
            </a:custGeom>
            <a:solidFill>
              <a:srgbClr val="20353D"/>
            </a:solidFill>
            <a:ln w="921"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802370F7-D6E0-647F-B992-EA16D5689C5B}"/>
                </a:ext>
              </a:extLst>
            </p:cNvPr>
            <p:cNvSpPr/>
            <p:nvPr/>
          </p:nvSpPr>
          <p:spPr>
            <a:xfrm flipV="1">
              <a:off x="6348949" y="5092320"/>
              <a:ext cx="188470" cy="103125"/>
            </a:xfrm>
            <a:custGeom>
              <a:avLst/>
              <a:gdLst>
                <a:gd name="connsiteX0" fmla="*/ 185093 w 188470"/>
                <a:gd name="connsiteY0" fmla="*/ -757 h 103125"/>
                <a:gd name="connsiteX1" fmla="*/ 165727 w 188470"/>
                <a:gd name="connsiteY1" fmla="*/ -757 h 103125"/>
                <a:gd name="connsiteX2" fmla="*/ 165727 w 188470"/>
                <a:gd name="connsiteY2" fmla="*/ 87390 h 103125"/>
                <a:gd name="connsiteX3" fmla="*/ -3378 w 188470"/>
                <a:gd name="connsiteY3" fmla="*/ 87390 h 103125"/>
                <a:gd name="connsiteX4" fmla="*/ -3378 w 188470"/>
                <a:gd name="connsiteY4" fmla="*/ 102368 h 103125"/>
                <a:gd name="connsiteX5" fmla="*/ 185093 w 188470"/>
                <a:gd name="connsiteY5" fmla="*/ 102368 h 103125"/>
                <a:gd name="connsiteX6" fmla="*/ 185093 w 188470"/>
                <a:gd name="connsiteY6" fmla="*/ -757 h 10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70" h="103125">
                  <a:moveTo>
                    <a:pt x="185093" y="-757"/>
                  </a:moveTo>
                  <a:lnTo>
                    <a:pt x="165727" y="-757"/>
                  </a:lnTo>
                  <a:lnTo>
                    <a:pt x="165727" y="87390"/>
                  </a:lnTo>
                  <a:lnTo>
                    <a:pt x="-3378" y="87390"/>
                  </a:lnTo>
                  <a:lnTo>
                    <a:pt x="-3378" y="102368"/>
                  </a:lnTo>
                  <a:lnTo>
                    <a:pt x="185093" y="102368"/>
                  </a:lnTo>
                  <a:lnTo>
                    <a:pt x="185093" y="-757"/>
                  </a:lnTo>
                </a:path>
              </a:pathLst>
            </a:custGeom>
            <a:solidFill>
              <a:srgbClr val="20353D"/>
            </a:solidFill>
            <a:ln w="921"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A407F291-9A3D-4358-E9FB-89FDFE2A4DB6}"/>
                </a:ext>
              </a:extLst>
            </p:cNvPr>
            <p:cNvSpPr/>
            <p:nvPr/>
          </p:nvSpPr>
          <p:spPr>
            <a:xfrm flipV="1">
              <a:off x="5753276" y="2981684"/>
              <a:ext cx="46354" cy="74228"/>
            </a:xfrm>
            <a:custGeom>
              <a:avLst/>
              <a:gdLst>
                <a:gd name="connsiteX0" fmla="*/ 43604 w 46354"/>
                <a:gd name="connsiteY0" fmla="*/ -3370 h 74228"/>
                <a:gd name="connsiteX1" fmla="*/ -2751 w 46354"/>
                <a:gd name="connsiteY1" fmla="*/ -3370 h 74228"/>
                <a:gd name="connsiteX2" fmla="*/ -2751 w 46354"/>
                <a:gd name="connsiteY2" fmla="*/ 70859 h 74228"/>
                <a:gd name="connsiteX3" fmla="*/ 43604 w 46354"/>
                <a:gd name="connsiteY3" fmla="*/ 70859 h 74228"/>
                <a:gd name="connsiteX4" fmla="*/ 43604 w 46354"/>
                <a:gd name="connsiteY4" fmla="*/ -3370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3370"/>
                  </a:moveTo>
                  <a:lnTo>
                    <a:pt x="-2751" y="-3370"/>
                  </a:lnTo>
                  <a:lnTo>
                    <a:pt x="-2751" y="70859"/>
                  </a:lnTo>
                  <a:lnTo>
                    <a:pt x="43604" y="70859"/>
                  </a:lnTo>
                  <a:lnTo>
                    <a:pt x="43604" y="-3370"/>
                  </a:lnTo>
                </a:path>
              </a:pathLst>
            </a:custGeom>
            <a:solidFill>
              <a:srgbClr val="33535F"/>
            </a:solidFill>
            <a:ln w="921"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DE17A640-1699-9C94-0272-58A761A29D49}"/>
                </a:ext>
              </a:extLst>
            </p:cNvPr>
            <p:cNvSpPr/>
            <p:nvPr/>
          </p:nvSpPr>
          <p:spPr>
            <a:xfrm flipV="1">
              <a:off x="5753276" y="3154549"/>
              <a:ext cx="46354" cy="74228"/>
            </a:xfrm>
            <a:custGeom>
              <a:avLst/>
              <a:gdLst>
                <a:gd name="connsiteX0" fmla="*/ 43604 w 46354"/>
                <a:gd name="connsiteY0" fmla="*/ -3157 h 74228"/>
                <a:gd name="connsiteX1" fmla="*/ -2751 w 46354"/>
                <a:gd name="connsiteY1" fmla="*/ -3157 h 74228"/>
                <a:gd name="connsiteX2" fmla="*/ -2751 w 46354"/>
                <a:gd name="connsiteY2" fmla="*/ 71071 h 74228"/>
                <a:gd name="connsiteX3" fmla="*/ 43604 w 46354"/>
                <a:gd name="connsiteY3" fmla="*/ 71071 h 74228"/>
                <a:gd name="connsiteX4" fmla="*/ 43604 w 46354"/>
                <a:gd name="connsiteY4" fmla="*/ -3157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3157"/>
                  </a:moveTo>
                  <a:lnTo>
                    <a:pt x="-2751" y="-3157"/>
                  </a:lnTo>
                  <a:lnTo>
                    <a:pt x="-2751" y="71071"/>
                  </a:lnTo>
                  <a:lnTo>
                    <a:pt x="43604" y="71071"/>
                  </a:lnTo>
                  <a:lnTo>
                    <a:pt x="43604" y="-3157"/>
                  </a:lnTo>
                </a:path>
              </a:pathLst>
            </a:custGeom>
            <a:solidFill>
              <a:srgbClr val="33535F"/>
            </a:solidFill>
            <a:ln w="921"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788C6E72-1296-95B8-4898-5FDCC8A9B6CC}"/>
                </a:ext>
              </a:extLst>
            </p:cNvPr>
            <p:cNvSpPr/>
            <p:nvPr/>
          </p:nvSpPr>
          <p:spPr>
            <a:xfrm flipV="1">
              <a:off x="5753276" y="3329387"/>
              <a:ext cx="46354" cy="74228"/>
            </a:xfrm>
            <a:custGeom>
              <a:avLst/>
              <a:gdLst>
                <a:gd name="connsiteX0" fmla="*/ 43604 w 46354"/>
                <a:gd name="connsiteY0" fmla="*/ -2943 h 74228"/>
                <a:gd name="connsiteX1" fmla="*/ -2751 w 46354"/>
                <a:gd name="connsiteY1" fmla="*/ -2943 h 74228"/>
                <a:gd name="connsiteX2" fmla="*/ -2751 w 46354"/>
                <a:gd name="connsiteY2" fmla="*/ 71286 h 74228"/>
                <a:gd name="connsiteX3" fmla="*/ 43604 w 46354"/>
                <a:gd name="connsiteY3" fmla="*/ 71286 h 74228"/>
                <a:gd name="connsiteX4" fmla="*/ 43604 w 46354"/>
                <a:gd name="connsiteY4" fmla="*/ -294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2943"/>
                  </a:moveTo>
                  <a:lnTo>
                    <a:pt x="-2751" y="-2943"/>
                  </a:lnTo>
                  <a:lnTo>
                    <a:pt x="-2751" y="71286"/>
                  </a:lnTo>
                  <a:lnTo>
                    <a:pt x="43604" y="71286"/>
                  </a:lnTo>
                  <a:lnTo>
                    <a:pt x="43604" y="-2943"/>
                  </a:lnTo>
                </a:path>
              </a:pathLst>
            </a:custGeom>
            <a:solidFill>
              <a:srgbClr val="33535F"/>
            </a:solidFill>
            <a:ln w="921"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E13173A4-CC25-22DB-C3C0-29D06E741988}"/>
                </a:ext>
              </a:extLst>
            </p:cNvPr>
            <p:cNvSpPr/>
            <p:nvPr/>
          </p:nvSpPr>
          <p:spPr>
            <a:xfrm flipV="1">
              <a:off x="5753276" y="3504225"/>
              <a:ext cx="46354" cy="74228"/>
            </a:xfrm>
            <a:custGeom>
              <a:avLst/>
              <a:gdLst>
                <a:gd name="connsiteX0" fmla="*/ 43604 w 46354"/>
                <a:gd name="connsiteY0" fmla="*/ -2728 h 74228"/>
                <a:gd name="connsiteX1" fmla="*/ -2751 w 46354"/>
                <a:gd name="connsiteY1" fmla="*/ -2728 h 74228"/>
                <a:gd name="connsiteX2" fmla="*/ -2751 w 46354"/>
                <a:gd name="connsiteY2" fmla="*/ 71501 h 74228"/>
                <a:gd name="connsiteX3" fmla="*/ 43604 w 46354"/>
                <a:gd name="connsiteY3" fmla="*/ 71501 h 74228"/>
                <a:gd name="connsiteX4" fmla="*/ 43604 w 46354"/>
                <a:gd name="connsiteY4" fmla="*/ -272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2728"/>
                  </a:moveTo>
                  <a:lnTo>
                    <a:pt x="-2751" y="-2728"/>
                  </a:lnTo>
                  <a:lnTo>
                    <a:pt x="-2751" y="71501"/>
                  </a:lnTo>
                  <a:lnTo>
                    <a:pt x="43604" y="71501"/>
                  </a:lnTo>
                  <a:lnTo>
                    <a:pt x="43604" y="-2728"/>
                  </a:lnTo>
                </a:path>
              </a:pathLst>
            </a:custGeom>
            <a:solidFill>
              <a:srgbClr val="33535F"/>
            </a:solidFill>
            <a:ln w="921"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B26DBB28-FD85-839C-F238-43D7C5FAB8C5}"/>
                </a:ext>
              </a:extLst>
            </p:cNvPr>
            <p:cNvSpPr/>
            <p:nvPr/>
          </p:nvSpPr>
          <p:spPr>
            <a:xfrm flipV="1">
              <a:off x="5753276" y="3679062"/>
              <a:ext cx="46354" cy="74228"/>
            </a:xfrm>
            <a:custGeom>
              <a:avLst/>
              <a:gdLst>
                <a:gd name="connsiteX0" fmla="*/ 43604 w 46354"/>
                <a:gd name="connsiteY0" fmla="*/ -2513 h 74228"/>
                <a:gd name="connsiteX1" fmla="*/ -2751 w 46354"/>
                <a:gd name="connsiteY1" fmla="*/ -2513 h 74228"/>
                <a:gd name="connsiteX2" fmla="*/ -2751 w 46354"/>
                <a:gd name="connsiteY2" fmla="*/ 71716 h 74228"/>
                <a:gd name="connsiteX3" fmla="*/ 43604 w 46354"/>
                <a:gd name="connsiteY3" fmla="*/ 71716 h 74228"/>
                <a:gd name="connsiteX4" fmla="*/ 43604 w 46354"/>
                <a:gd name="connsiteY4" fmla="*/ -251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2513"/>
                  </a:moveTo>
                  <a:lnTo>
                    <a:pt x="-2751" y="-2513"/>
                  </a:lnTo>
                  <a:lnTo>
                    <a:pt x="-2751" y="71716"/>
                  </a:lnTo>
                  <a:lnTo>
                    <a:pt x="43604" y="71716"/>
                  </a:lnTo>
                  <a:lnTo>
                    <a:pt x="43604" y="-2513"/>
                  </a:lnTo>
                </a:path>
              </a:pathLst>
            </a:custGeom>
            <a:solidFill>
              <a:srgbClr val="33535F"/>
            </a:solidFill>
            <a:ln w="921"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B5F70B05-3E7E-6DA9-CF1C-C614BC98507C}"/>
                </a:ext>
              </a:extLst>
            </p:cNvPr>
            <p:cNvSpPr/>
            <p:nvPr/>
          </p:nvSpPr>
          <p:spPr>
            <a:xfrm flipV="1">
              <a:off x="5753276" y="3853900"/>
              <a:ext cx="46354" cy="74228"/>
            </a:xfrm>
            <a:custGeom>
              <a:avLst/>
              <a:gdLst>
                <a:gd name="connsiteX0" fmla="*/ 43604 w 46354"/>
                <a:gd name="connsiteY0" fmla="*/ -2298 h 74228"/>
                <a:gd name="connsiteX1" fmla="*/ -2751 w 46354"/>
                <a:gd name="connsiteY1" fmla="*/ -2298 h 74228"/>
                <a:gd name="connsiteX2" fmla="*/ -2751 w 46354"/>
                <a:gd name="connsiteY2" fmla="*/ 71931 h 74228"/>
                <a:gd name="connsiteX3" fmla="*/ 43604 w 46354"/>
                <a:gd name="connsiteY3" fmla="*/ 71931 h 74228"/>
                <a:gd name="connsiteX4" fmla="*/ 43604 w 46354"/>
                <a:gd name="connsiteY4" fmla="*/ -229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2298"/>
                  </a:moveTo>
                  <a:lnTo>
                    <a:pt x="-2751" y="-2298"/>
                  </a:lnTo>
                  <a:lnTo>
                    <a:pt x="-2751" y="71931"/>
                  </a:lnTo>
                  <a:lnTo>
                    <a:pt x="43604" y="71931"/>
                  </a:lnTo>
                  <a:lnTo>
                    <a:pt x="43604" y="-2298"/>
                  </a:lnTo>
                </a:path>
              </a:pathLst>
            </a:custGeom>
            <a:solidFill>
              <a:srgbClr val="33535F"/>
            </a:solidFill>
            <a:ln w="921"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3B21D939-6AF0-387C-4199-5FDC201F4EF8}"/>
                </a:ext>
              </a:extLst>
            </p:cNvPr>
            <p:cNvSpPr/>
            <p:nvPr/>
          </p:nvSpPr>
          <p:spPr>
            <a:xfrm flipV="1">
              <a:off x="5753276" y="4028738"/>
              <a:ext cx="46354" cy="74228"/>
            </a:xfrm>
            <a:custGeom>
              <a:avLst/>
              <a:gdLst>
                <a:gd name="connsiteX0" fmla="*/ 43604 w 46354"/>
                <a:gd name="connsiteY0" fmla="*/ -2083 h 74228"/>
                <a:gd name="connsiteX1" fmla="*/ -2751 w 46354"/>
                <a:gd name="connsiteY1" fmla="*/ -2083 h 74228"/>
                <a:gd name="connsiteX2" fmla="*/ -2751 w 46354"/>
                <a:gd name="connsiteY2" fmla="*/ 72146 h 74228"/>
                <a:gd name="connsiteX3" fmla="*/ 43604 w 46354"/>
                <a:gd name="connsiteY3" fmla="*/ 72146 h 74228"/>
                <a:gd name="connsiteX4" fmla="*/ 43604 w 46354"/>
                <a:gd name="connsiteY4" fmla="*/ -208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2083"/>
                  </a:moveTo>
                  <a:lnTo>
                    <a:pt x="-2751" y="-2083"/>
                  </a:lnTo>
                  <a:lnTo>
                    <a:pt x="-2751" y="72146"/>
                  </a:lnTo>
                  <a:lnTo>
                    <a:pt x="43604" y="72146"/>
                  </a:lnTo>
                  <a:lnTo>
                    <a:pt x="43604" y="-2083"/>
                  </a:lnTo>
                </a:path>
              </a:pathLst>
            </a:custGeom>
            <a:solidFill>
              <a:srgbClr val="33535F"/>
            </a:solidFill>
            <a:ln w="921"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0380358C-E01C-B36B-8174-5F2F08375565}"/>
                </a:ext>
              </a:extLst>
            </p:cNvPr>
            <p:cNvSpPr/>
            <p:nvPr/>
          </p:nvSpPr>
          <p:spPr>
            <a:xfrm flipV="1">
              <a:off x="5753276" y="4203576"/>
              <a:ext cx="46354" cy="74228"/>
            </a:xfrm>
            <a:custGeom>
              <a:avLst/>
              <a:gdLst>
                <a:gd name="connsiteX0" fmla="*/ 43604 w 46354"/>
                <a:gd name="connsiteY0" fmla="*/ -1868 h 74228"/>
                <a:gd name="connsiteX1" fmla="*/ -2751 w 46354"/>
                <a:gd name="connsiteY1" fmla="*/ -1868 h 74228"/>
                <a:gd name="connsiteX2" fmla="*/ -2751 w 46354"/>
                <a:gd name="connsiteY2" fmla="*/ 72361 h 74228"/>
                <a:gd name="connsiteX3" fmla="*/ 43604 w 46354"/>
                <a:gd name="connsiteY3" fmla="*/ 72361 h 74228"/>
                <a:gd name="connsiteX4" fmla="*/ 43604 w 46354"/>
                <a:gd name="connsiteY4" fmla="*/ -186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1868"/>
                  </a:moveTo>
                  <a:lnTo>
                    <a:pt x="-2751" y="-1868"/>
                  </a:lnTo>
                  <a:lnTo>
                    <a:pt x="-2751" y="72361"/>
                  </a:lnTo>
                  <a:lnTo>
                    <a:pt x="43604" y="72361"/>
                  </a:lnTo>
                  <a:lnTo>
                    <a:pt x="43604" y="-1868"/>
                  </a:lnTo>
                </a:path>
              </a:pathLst>
            </a:custGeom>
            <a:solidFill>
              <a:srgbClr val="33535F"/>
            </a:solidFill>
            <a:ln w="921"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B4C41DFD-8DD8-ED9D-B77A-3E6A4762A97C}"/>
                </a:ext>
              </a:extLst>
            </p:cNvPr>
            <p:cNvSpPr/>
            <p:nvPr/>
          </p:nvSpPr>
          <p:spPr>
            <a:xfrm flipV="1">
              <a:off x="5753276" y="4378416"/>
              <a:ext cx="46354" cy="74226"/>
            </a:xfrm>
            <a:custGeom>
              <a:avLst/>
              <a:gdLst>
                <a:gd name="connsiteX0" fmla="*/ -2751 w 46354"/>
                <a:gd name="connsiteY0" fmla="*/ -1653 h 74226"/>
                <a:gd name="connsiteX1" fmla="*/ 43603 w 46354"/>
                <a:gd name="connsiteY1" fmla="*/ -1653 h 74226"/>
                <a:gd name="connsiteX2" fmla="*/ 43603 w 46354"/>
                <a:gd name="connsiteY2" fmla="*/ 72574 h 74226"/>
                <a:gd name="connsiteX3" fmla="*/ -2751 w 46354"/>
                <a:gd name="connsiteY3" fmla="*/ 72574 h 74226"/>
              </a:gdLst>
              <a:ahLst/>
              <a:cxnLst>
                <a:cxn ang="0">
                  <a:pos x="connsiteX0" y="connsiteY0"/>
                </a:cxn>
                <a:cxn ang="0">
                  <a:pos x="connsiteX1" y="connsiteY1"/>
                </a:cxn>
                <a:cxn ang="0">
                  <a:pos x="connsiteX2" y="connsiteY2"/>
                </a:cxn>
                <a:cxn ang="0">
                  <a:pos x="connsiteX3" y="connsiteY3"/>
                </a:cxn>
              </a:cxnLst>
              <a:rect l="l" t="t" r="r" b="b"/>
              <a:pathLst>
                <a:path w="46354" h="74226">
                  <a:moveTo>
                    <a:pt x="-2751" y="-1653"/>
                  </a:moveTo>
                  <a:lnTo>
                    <a:pt x="43603" y="-1653"/>
                  </a:lnTo>
                  <a:lnTo>
                    <a:pt x="43603" y="72574"/>
                  </a:lnTo>
                  <a:lnTo>
                    <a:pt x="-2751" y="72574"/>
                  </a:lnTo>
                  <a:close/>
                </a:path>
              </a:pathLst>
            </a:custGeom>
            <a:solidFill>
              <a:srgbClr val="33535F"/>
            </a:solidFill>
            <a:ln w="921"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BDF47D30-983C-EE8E-1444-BAE83DCFFF0C}"/>
                </a:ext>
              </a:extLst>
            </p:cNvPr>
            <p:cNvSpPr/>
            <p:nvPr/>
          </p:nvSpPr>
          <p:spPr>
            <a:xfrm flipV="1">
              <a:off x="5753276" y="4553251"/>
              <a:ext cx="46354" cy="74229"/>
            </a:xfrm>
            <a:custGeom>
              <a:avLst/>
              <a:gdLst>
                <a:gd name="connsiteX0" fmla="*/ -2751 w 46354"/>
                <a:gd name="connsiteY0" fmla="*/ -1438 h 74229"/>
                <a:gd name="connsiteX1" fmla="*/ 43603 w 46354"/>
                <a:gd name="connsiteY1" fmla="*/ -1438 h 74229"/>
                <a:gd name="connsiteX2" fmla="*/ 43603 w 46354"/>
                <a:gd name="connsiteY2" fmla="*/ 72792 h 74229"/>
                <a:gd name="connsiteX3" fmla="*/ -2751 w 46354"/>
                <a:gd name="connsiteY3" fmla="*/ 72792 h 74229"/>
              </a:gdLst>
              <a:ahLst/>
              <a:cxnLst>
                <a:cxn ang="0">
                  <a:pos x="connsiteX0" y="connsiteY0"/>
                </a:cxn>
                <a:cxn ang="0">
                  <a:pos x="connsiteX1" y="connsiteY1"/>
                </a:cxn>
                <a:cxn ang="0">
                  <a:pos x="connsiteX2" y="connsiteY2"/>
                </a:cxn>
                <a:cxn ang="0">
                  <a:pos x="connsiteX3" y="connsiteY3"/>
                </a:cxn>
              </a:cxnLst>
              <a:rect l="l" t="t" r="r" b="b"/>
              <a:pathLst>
                <a:path w="46354" h="74229">
                  <a:moveTo>
                    <a:pt x="-2751" y="-1438"/>
                  </a:moveTo>
                  <a:lnTo>
                    <a:pt x="43603" y="-1438"/>
                  </a:lnTo>
                  <a:lnTo>
                    <a:pt x="43603" y="72792"/>
                  </a:lnTo>
                  <a:lnTo>
                    <a:pt x="-2751" y="72792"/>
                  </a:lnTo>
                  <a:close/>
                </a:path>
              </a:pathLst>
            </a:custGeom>
            <a:solidFill>
              <a:srgbClr val="33535F"/>
            </a:solidFill>
            <a:ln w="921"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A4EB2A40-2C12-D58F-5A8C-0EBE57B230C0}"/>
                </a:ext>
              </a:extLst>
            </p:cNvPr>
            <p:cNvSpPr/>
            <p:nvPr/>
          </p:nvSpPr>
          <p:spPr>
            <a:xfrm flipV="1">
              <a:off x="5753276" y="4728088"/>
              <a:ext cx="46354" cy="74229"/>
            </a:xfrm>
            <a:custGeom>
              <a:avLst/>
              <a:gdLst>
                <a:gd name="connsiteX0" fmla="*/ -2751 w 46354"/>
                <a:gd name="connsiteY0" fmla="*/ -1223 h 74229"/>
                <a:gd name="connsiteX1" fmla="*/ 43603 w 46354"/>
                <a:gd name="connsiteY1" fmla="*/ -1223 h 74229"/>
                <a:gd name="connsiteX2" fmla="*/ 43603 w 46354"/>
                <a:gd name="connsiteY2" fmla="*/ 73007 h 74229"/>
                <a:gd name="connsiteX3" fmla="*/ -2751 w 46354"/>
                <a:gd name="connsiteY3" fmla="*/ 73007 h 74229"/>
              </a:gdLst>
              <a:ahLst/>
              <a:cxnLst>
                <a:cxn ang="0">
                  <a:pos x="connsiteX0" y="connsiteY0"/>
                </a:cxn>
                <a:cxn ang="0">
                  <a:pos x="connsiteX1" y="connsiteY1"/>
                </a:cxn>
                <a:cxn ang="0">
                  <a:pos x="connsiteX2" y="connsiteY2"/>
                </a:cxn>
                <a:cxn ang="0">
                  <a:pos x="connsiteX3" y="connsiteY3"/>
                </a:cxn>
              </a:cxnLst>
              <a:rect l="l" t="t" r="r" b="b"/>
              <a:pathLst>
                <a:path w="46354" h="74229">
                  <a:moveTo>
                    <a:pt x="-2751" y="-1223"/>
                  </a:moveTo>
                  <a:lnTo>
                    <a:pt x="43603" y="-1223"/>
                  </a:lnTo>
                  <a:lnTo>
                    <a:pt x="43603" y="73007"/>
                  </a:lnTo>
                  <a:lnTo>
                    <a:pt x="-2751" y="73007"/>
                  </a:lnTo>
                  <a:close/>
                </a:path>
              </a:pathLst>
            </a:custGeom>
            <a:solidFill>
              <a:srgbClr val="33535F"/>
            </a:solidFill>
            <a:ln w="921"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DCCD1499-16F4-CFF2-DCCA-E35DCB5E7458}"/>
                </a:ext>
              </a:extLst>
            </p:cNvPr>
            <p:cNvSpPr/>
            <p:nvPr/>
          </p:nvSpPr>
          <p:spPr>
            <a:xfrm flipV="1">
              <a:off x="5753276" y="4902927"/>
              <a:ext cx="46354" cy="74228"/>
            </a:xfrm>
            <a:custGeom>
              <a:avLst/>
              <a:gdLst>
                <a:gd name="connsiteX0" fmla="*/ 43604 w 46354"/>
                <a:gd name="connsiteY0" fmla="*/ -1008 h 74228"/>
                <a:gd name="connsiteX1" fmla="*/ -2751 w 46354"/>
                <a:gd name="connsiteY1" fmla="*/ -1008 h 74228"/>
                <a:gd name="connsiteX2" fmla="*/ -2751 w 46354"/>
                <a:gd name="connsiteY2" fmla="*/ 73221 h 74228"/>
                <a:gd name="connsiteX3" fmla="*/ 43604 w 46354"/>
                <a:gd name="connsiteY3" fmla="*/ 73221 h 74228"/>
                <a:gd name="connsiteX4" fmla="*/ 43604 w 46354"/>
                <a:gd name="connsiteY4" fmla="*/ -100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54" h="74228">
                  <a:moveTo>
                    <a:pt x="43604" y="-1008"/>
                  </a:moveTo>
                  <a:lnTo>
                    <a:pt x="-2751" y="-1008"/>
                  </a:lnTo>
                  <a:lnTo>
                    <a:pt x="-2751" y="73221"/>
                  </a:lnTo>
                  <a:lnTo>
                    <a:pt x="43604" y="73221"/>
                  </a:lnTo>
                  <a:lnTo>
                    <a:pt x="43604" y="-1008"/>
                  </a:lnTo>
                </a:path>
              </a:pathLst>
            </a:custGeom>
            <a:solidFill>
              <a:srgbClr val="33535F"/>
            </a:solidFill>
            <a:ln w="921"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797EF2AE-5B16-92D0-3728-B333572B6711}"/>
                </a:ext>
              </a:extLst>
            </p:cNvPr>
            <p:cNvSpPr/>
            <p:nvPr/>
          </p:nvSpPr>
          <p:spPr>
            <a:xfrm flipV="1">
              <a:off x="5678024" y="2981684"/>
              <a:ext cx="46345" cy="74228"/>
            </a:xfrm>
            <a:custGeom>
              <a:avLst/>
              <a:gdLst>
                <a:gd name="connsiteX0" fmla="*/ 43665 w 46345"/>
                <a:gd name="connsiteY0" fmla="*/ -3370 h 74228"/>
                <a:gd name="connsiteX1" fmla="*/ -2680 w 46345"/>
                <a:gd name="connsiteY1" fmla="*/ -3370 h 74228"/>
                <a:gd name="connsiteX2" fmla="*/ -2680 w 46345"/>
                <a:gd name="connsiteY2" fmla="*/ 70859 h 74228"/>
                <a:gd name="connsiteX3" fmla="*/ 43665 w 46345"/>
                <a:gd name="connsiteY3" fmla="*/ 70859 h 74228"/>
                <a:gd name="connsiteX4" fmla="*/ 43665 w 46345"/>
                <a:gd name="connsiteY4" fmla="*/ -3370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3370"/>
                  </a:moveTo>
                  <a:lnTo>
                    <a:pt x="-2680" y="-3370"/>
                  </a:lnTo>
                  <a:lnTo>
                    <a:pt x="-2680" y="70859"/>
                  </a:lnTo>
                  <a:lnTo>
                    <a:pt x="43665" y="70859"/>
                  </a:lnTo>
                  <a:lnTo>
                    <a:pt x="43665" y="-3370"/>
                  </a:lnTo>
                </a:path>
              </a:pathLst>
            </a:custGeom>
            <a:solidFill>
              <a:srgbClr val="33535F"/>
            </a:solidFill>
            <a:ln w="921"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114DB82E-006B-ECAB-1F4D-11B020024EC8}"/>
                </a:ext>
              </a:extLst>
            </p:cNvPr>
            <p:cNvSpPr/>
            <p:nvPr/>
          </p:nvSpPr>
          <p:spPr>
            <a:xfrm flipV="1">
              <a:off x="5678024" y="3154549"/>
              <a:ext cx="46345" cy="74228"/>
            </a:xfrm>
            <a:custGeom>
              <a:avLst/>
              <a:gdLst>
                <a:gd name="connsiteX0" fmla="*/ 43665 w 46345"/>
                <a:gd name="connsiteY0" fmla="*/ -3157 h 74228"/>
                <a:gd name="connsiteX1" fmla="*/ -2680 w 46345"/>
                <a:gd name="connsiteY1" fmla="*/ -3157 h 74228"/>
                <a:gd name="connsiteX2" fmla="*/ -2680 w 46345"/>
                <a:gd name="connsiteY2" fmla="*/ 71071 h 74228"/>
                <a:gd name="connsiteX3" fmla="*/ 43665 w 46345"/>
                <a:gd name="connsiteY3" fmla="*/ 71071 h 74228"/>
                <a:gd name="connsiteX4" fmla="*/ 43665 w 46345"/>
                <a:gd name="connsiteY4" fmla="*/ -3157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3157"/>
                  </a:moveTo>
                  <a:lnTo>
                    <a:pt x="-2680" y="-3157"/>
                  </a:lnTo>
                  <a:lnTo>
                    <a:pt x="-2680" y="71071"/>
                  </a:lnTo>
                  <a:lnTo>
                    <a:pt x="43665" y="71071"/>
                  </a:lnTo>
                  <a:lnTo>
                    <a:pt x="43665" y="-3157"/>
                  </a:lnTo>
                </a:path>
              </a:pathLst>
            </a:custGeom>
            <a:solidFill>
              <a:srgbClr val="33535F"/>
            </a:solidFill>
            <a:ln w="921"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37CAE85-DC7E-4037-EB74-7C835DE639AC}"/>
                </a:ext>
              </a:extLst>
            </p:cNvPr>
            <p:cNvSpPr/>
            <p:nvPr/>
          </p:nvSpPr>
          <p:spPr>
            <a:xfrm flipV="1">
              <a:off x="5678024" y="3329387"/>
              <a:ext cx="46345" cy="74228"/>
            </a:xfrm>
            <a:custGeom>
              <a:avLst/>
              <a:gdLst>
                <a:gd name="connsiteX0" fmla="*/ 43665 w 46345"/>
                <a:gd name="connsiteY0" fmla="*/ -2943 h 74228"/>
                <a:gd name="connsiteX1" fmla="*/ -2680 w 46345"/>
                <a:gd name="connsiteY1" fmla="*/ -2943 h 74228"/>
                <a:gd name="connsiteX2" fmla="*/ -2680 w 46345"/>
                <a:gd name="connsiteY2" fmla="*/ 71286 h 74228"/>
                <a:gd name="connsiteX3" fmla="*/ 43665 w 46345"/>
                <a:gd name="connsiteY3" fmla="*/ 71286 h 74228"/>
                <a:gd name="connsiteX4" fmla="*/ 43665 w 46345"/>
                <a:gd name="connsiteY4" fmla="*/ -294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2943"/>
                  </a:moveTo>
                  <a:lnTo>
                    <a:pt x="-2680" y="-2943"/>
                  </a:lnTo>
                  <a:lnTo>
                    <a:pt x="-2680" y="71286"/>
                  </a:lnTo>
                  <a:lnTo>
                    <a:pt x="43665" y="71286"/>
                  </a:lnTo>
                  <a:lnTo>
                    <a:pt x="43665" y="-2943"/>
                  </a:lnTo>
                </a:path>
              </a:pathLst>
            </a:custGeom>
            <a:solidFill>
              <a:srgbClr val="33535F"/>
            </a:solidFill>
            <a:ln w="921"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99D77BE0-2C82-436A-34EF-F14BA76F9226}"/>
                </a:ext>
              </a:extLst>
            </p:cNvPr>
            <p:cNvSpPr/>
            <p:nvPr/>
          </p:nvSpPr>
          <p:spPr>
            <a:xfrm flipV="1">
              <a:off x="5678024" y="3504225"/>
              <a:ext cx="46345" cy="74228"/>
            </a:xfrm>
            <a:custGeom>
              <a:avLst/>
              <a:gdLst>
                <a:gd name="connsiteX0" fmla="*/ 43665 w 46345"/>
                <a:gd name="connsiteY0" fmla="*/ -2728 h 74228"/>
                <a:gd name="connsiteX1" fmla="*/ -2680 w 46345"/>
                <a:gd name="connsiteY1" fmla="*/ -2728 h 74228"/>
                <a:gd name="connsiteX2" fmla="*/ -2680 w 46345"/>
                <a:gd name="connsiteY2" fmla="*/ 71501 h 74228"/>
                <a:gd name="connsiteX3" fmla="*/ 43665 w 46345"/>
                <a:gd name="connsiteY3" fmla="*/ 71501 h 74228"/>
                <a:gd name="connsiteX4" fmla="*/ 43665 w 46345"/>
                <a:gd name="connsiteY4" fmla="*/ -272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2728"/>
                  </a:moveTo>
                  <a:lnTo>
                    <a:pt x="-2680" y="-2728"/>
                  </a:lnTo>
                  <a:lnTo>
                    <a:pt x="-2680" y="71501"/>
                  </a:lnTo>
                  <a:lnTo>
                    <a:pt x="43665" y="71501"/>
                  </a:lnTo>
                  <a:lnTo>
                    <a:pt x="43665" y="-2728"/>
                  </a:lnTo>
                </a:path>
              </a:pathLst>
            </a:custGeom>
            <a:solidFill>
              <a:srgbClr val="33535F"/>
            </a:solidFill>
            <a:ln w="921"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CFBD0300-5985-B513-E8B4-0DC361B0CD95}"/>
                </a:ext>
              </a:extLst>
            </p:cNvPr>
            <p:cNvSpPr/>
            <p:nvPr/>
          </p:nvSpPr>
          <p:spPr>
            <a:xfrm flipV="1">
              <a:off x="5678024" y="3679062"/>
              <a:ext cx="46345" cy="74228"/>
            </a:xfrm>
            <a:custGeom>
              <a:avLst/>
              <a:gdLst>
                <a:gd name="connsiteX0" fmla="*/ 43665 w 46345"/>
                <a:gd name="connsiteY0" fmla="*/ -2513 h 74228"/>
                <a:gd name="connsiteX1" fmla="*/ -2680 w 46345"/>
                <a:gd name="connsiteY1" fmla="*/ -2513 h 74228"/>
                <a:gd name="connsiteX2" fmla="*/ -2680 w 46345"/>
                <a:gd name="connsiteY2" fmla="*/ 71716 h 74228"/>
                <a:gd name="connsiteX3" fmla="*/ 43665 w 46345"/>
                <a:gd name="connsiteY3" fmla="*/ 71716 h 74228"/>
                <a:gd name="connsiteX4" fmla="*/ 43665 w 46345"/>
                <a:gd name="connsiteY4" fmla="*/ -251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2513"/>
                  </a:moveTo>
                  <a:lnTo>
                    <a:pt x="-2680" y="-2513"/>
                  </a:lnTo>
                  <a:lnTo>
                    <a:pt x="-2680" y="71716"/>
                  </a:lnTo>
                  <a:lnTo>
                    <a:pt x="43665" y="71716"/>
                  </a:lnTo>
                  <a:lnTo>
                    <a:pt x="43665" y="-2513"/>
                  </a:lnTo>
                </a:path>
              </a:pathLst>
            </a:custGeom>
            <a:solidFill>
              <a:srgbClr val="33535F"/>
            </a:solidFill>
            <a:ln w="921"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A90B0FE2-0D85-2A8A-6E8A-4C01B251EB2B}"/>
                </a:ext>
              </a:extLst>
            </p:cNvPr>
            <p:cNvSpPr/>
            <p:nvPr/>
          </p:nvSpPr>
          <p:spPr>
            <a:xfrm flipV="1">
              <a:off x="5678024" y="3853900"/>
              <a:ext cx="46345" cy="74228"/>
            </a:xfrm>
            <a:custGeom>
              <a:avLst/>
              <a:gdLst>
                <a:gd name="connsiteX0" fmla="*/ 43665 w 46345"/>
                <a:gd name="connsiteY0" fmla="*/ -2298 h 74228"/>
                <a:gd name="connsiteX1" fmla="*/ -2680 w 46345"/>
                <a:gd name="connsiteY1" fmla="*/ -2298 h 74228"/>
                <a:gd name="connsiteX2" fmla="*/ -2680 w 46345"/>
                <a:gd name="connsiteY2" fmla="*/ 71931 h 74228"/>
                <a:gd name="connsiteX3" fmla="*/ 43665 w 46345"/>
                <a:gd name="connsiteY3" fmla="*/ 71931 h 74228"/>
                <a:gd name="connsiteX4" fmla="*/ 43665 w 46345"/>
                <a:gd name="connsiteY4" fmla="*/ -229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2298"/>
                  </a:moveTo>
                  <a:lnTo>
                    <a:pt x="-2680" y="-2298"/>
                  </a:lnTo>
                  <a:lnTo>
                    <a:pt x="-2680" y="71931"/>
                  </a:lnTo>
                  <a:lnTo>
                    <a:pt x="43665" y="71931"/>
                  </a:lnTo>
                  <a:lnTo>
                    <a:pt x="43665" y="-2298"/>
                  </a:lnTo>
                </a:path>
              </a:pathLst>
            </a:custGeom>
            <a:solidFill>
              <a:srgbClr val="33535F"/>
            </a:solidFill>
            <a:ln w="921"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660F010E-E533-3E55-897A-8513371BCA67}"/>
                </a:ext>
              </a:extLst>
            </p:cNvPr>
            <p:cNvSpPr/>
            <p:nvPr/>
          </p:nvSpPr>
          <p:spPr>
            <a:xfrm flipV="1">
              <a:off x="5678024" y="4028738"/>
              <a:ext cx="46345" cy="74228"/>
            </a:xfrm>
            <a:custGeom>
              <a:avLst/>
              <a:gdLst>
                <a:gd name="connsiteX0" fmla="*/ 43665 w 46345"/>
                <a:gd name="connsiteY0" fmla="*/ -2083 h 74228"/>
                <a:gd name="connsiteX1" fmla="*/ -2680 w 46345"/>
                <a:gd name="connsiteY1" fmla="*/ -2083 h 74228"/>
                <a:gd name="connsiteX2" fmla="*/ -2680 w 46345"/>
                <a:gd name="connsiteY2" fmla="*/ 72146 h 74228"/>
                <a:gd name="connsiteX3" fmla="*/ 43665 w 46345"/>
                <a:gd name="connsiteY3" fmla="*/ 72146 h 74228"/>
                <a:gd name="connsiteX4" fmla="*/ 43665 w 46345"/>
                <a:gd name="connsiteY4" fmla="*/ -2083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2083"/>
                  </a:moveTo>
                  <a:lnTo>
                    <a:pt x="-2680" y="-2083"/>
                  </a:lnTo>
                  <a:lnTo>
                    <a:pt x="-2680" y="72146"/>
                  </a:lnTo>
                  <a:lnTo>
                    <a:pt x="43665" y="72146"/>
                  </a:lnTo>
                  <a:lnTo>
                    <a:pt x="43665" y="-2083"/>
                  </a:lnTo>
                </a:path>
              </a:pathLst>
            </a:custGeom>
            <a:solidFill>
              <a:srgbClr val="33535F"/>
            </a:solidFill>
            <a:ln w="921"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2C97CD32-EC29-D5B6-BC0D-0BABBDDCC4AA}"/>
                </a:ext>
              </a:extLst>
            </p:cNvPr>
            <p:cNvSpPr/>
            <p:nvPr/>
          </p:nvSpPr>
          <p:spPr>
            <a:xfrm flipV="1">
              <a:off x="5678024" y="4203576"/>
              <a:ext cx="46345" cy="74228"/>
            </a:xfrm>
            <a:custGeom>
              <a:avLst/>
              <a:gdLst>
                <a:gd name="connsiteX0" fmla="*/ 43665 w 46345"/>
                <a:gd name="connsiteY0" fmla="*/ -1868 h 74228"/>
                <a:gd name="connsiteX1" fmla="*/ -2680 w 46345"/>
                <a:gd name="connsiteY1" fmla="*/ -1868 h 74228"/>
                <a:gd name="connsiteX2" fmla="*/ -2680 w 46345"/>
                <a:gd name="connsiteY2" fmla="*/ 72361 h 74228"/>
                <a:gd name="connsiteX3" fmla="*/ 43665 w 46345"/>
                <a:gd name="connsiteY3" fmla="*/ 72361 h 74228"/>
                <a:gd name="connsiteX4" fmla="*/ 43665 w 46345"/>
                <a:gd name="connsiteY4" fmla="*/ -1868 h 74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45" h="74228">
                  <a:moveTo>
                    <a:pt x="43665" y="-1868"/>
                  </a:moveTo>
                  <a:lnTo>
                    <a:pt x="-2680" y="-1868"/>
                  </a:lnTo>
                  <a:lnTo>
                    <a:pt x="-2680" y="72361"/>
                  </a:lnTo>
                  <a:lnTo>
                    <a:pt x="43665" y="72361"/>
                  </a:lnTo>
                  <a:lnTo>
                    <a:pt x="43665" y="-1868"/>
                  </a:lnTo>
                </a:path>
              </a:pathLst>
            </a:custGeom>
            <a:solidFill>
              <a:srgbClr val="33535F"/>
            </a:solidFill>
            <a:ln w="921"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131D4196-930A-55B4-5453-FDA228E8BF1D}"/>
                </a:ext>
              </a:extLst>
            </p:cNvPr>
            <p:cNvSpPr/>
            <p:nvPr/>
          </p:nvSpPr>
          <p:spPr>
            <a:xfrm flipV="1">
              <a:off x="5678024" y="4378416"/>
              <a:ext cx="46343" cy="74226"/>
            </a:xfrm>
            <a:custGeom>
              <a:avLst/>
              <a:gdLst>
                <a:gd name="connsiteX0" fmla="*/ -2680 w 46343"/>
                <a:gd name="connsiteY0" fmla="*/ -1653 h 74226"/>
                <a:gd name="connsiteX1" fmla="*/ 43663 w 46343"/>
                <a:gd name="connsiteY1" fmla="*/ -1653 h 74226"/>
                <a:gd name="connsiteX2" fmla="*/ 43663 w 46343"/>
                <a:gd name="connsiteY2" fmla="*/ 72574 h 74226"/>
                <a:gd name="connsiteX3" fmla="*/ -2680 w 46343"/>
                <a:gd name="connsiteY3" fmla="*/ 72574 h 74226"/>
              </a:gdLst>
              <a:ahLst/>
              <a:cxnLst>
                <a:cxn ang="0">
                  <a:pos x="connsiteX0" y="connsiteY0"/>
                </a:cxn>
                <a:cxn ang="0">
                  <a:pos x="connsiteX1" y="connsiteY1"/>
                </a:cxn>
                <a:cxn ang="0">
                  <a:pos x="connsiteX2" y="connsiteY2"/>
                </a:cxn>
                <a:cxn ang="0">
                  <a:pos x="connsiteX3" y="connsiteY3"/>
                </a:cxn>
              </a:cxnLst>
              <a:rect l="l" t="t" r="r" b="b"/>
              <a:pathLst>
                <a:path w="46343" h="74226">
                  <a:moveTo>
                    <a:pt x="-2680" y="-1653"/>
                  </a:moveTo>
                  <a:lnTo>
                    <a:pt x="43663" y="-1653"/>
                  </a:lnTo>
                  <a:lnTo>
                    <a:pt x="43663" y="72574"/>
                  </a:lnTo>
                  <a:lnTo>
                    <a:pt x="-2680" y="72574"/>
                  </a:lnTo>
                  <a:close/>
                </a:path>
              </a:pathLst>
            </a:custGeom>
            <a:solidFill>
              <a:srgbClr val="33535F"/>
            </a:solidFill>
            <a:ln w="921"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D9ACA298-BCBE-3837-8449-C5FDC1974FAB}"/>
                </a:ext>
              </a:extLst>
            </p:cNvPr>
            <p:cNvSpPr/>
            <p:nvPr/>
          </p:nvSpPr>
          <p:spPr>
            <a:xfrm flipV="1">
              <a:off x="5678024" y="4553251"/>
              <a:ext cx="46343" cy="74229"/>
            </a:xfrm>
            <a:custGeom>
              <a:avLst/>
              <a:gdLst>
                <a:gd name="connsiteX0" fmla="*/ -2680 w 46343"/>
                <a:gd name="connsiteY0" fmla="*/ -1438 h 74229"/>
                <a:gd name="connsiteX1" fmla="*/ 43663 w 46343"/>
                <a:gd name="connsiteY1" fmla="*/ -1438 h 74229"/>
                <a:gd name="connsiteX2" fmla="*/ 43663 w 46343"/>
                <a:gd name="connsiteY2" fmla="*/ 72792 h 74229"/>
                <a:gd name="connsiteX3" fmla="*/ -2680 w 46343"/>
                <a:gd name="connsiteY3" fmla="*/ 72792 h 74229"/>
              </a:gdLst>
              <a:ahLst/>
              <a:cxnLst>
                <a:cxn ang="0">
                  <a:pos x="connsiteX0" y="connsiteY0"/>
                </a:cxn>
                <a:cxn ang="0">
                  <a:pos x="connsiteX1" y="connsiteY1"/>
                </a:cxn>
                <a:cxn ang="0">
                  <a:pos x="connsiteX2" y="connsiteY2"/>
                </a:cxn>
                <a:cxn ang="0">
                  <a:pos x="connsiteX3" y="connsiteY3"/>
                </a:cxn>
              </a:cxnLst>
              <a:rect l="l" t="t" r="r" b="b"/>
              <a:pathLst>
                <a:path w="46343" h="74229">
                  <a:moveTo>
                    <a:pt x="-2680" y="-1438"/>
                  </a:moveTo>
                  <a:lnTo>
                    <a:pt x="43663" y="-1438"/>
                  </a:lnTo>
                  <a:lnTo>
                    <a:pt x="43663" y="72792"/>
                  </a:lnTo>
                  <a:lnTo>
                    <a:pt x="-2680" y="72792"/>
                  </a:lnTo>
                  <a:close/>
                </a:path>
              </a:pathLst>
            </a:custGeom>
            <a:solidFill>
              <a:srgbClr val="33535F"/>
            </a:solidFill>
            <a:ln w="921"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E7F2EE1B-251D-3863-953D-B2C34C771ED3}"/>
                </a:ext>
              </a:extLst>
            </p:cNvPr>
            <p:cNvSpPr/>
            <p:nvPr/>
          </p:nvSpPr>
          <p:spPr>
            <a:xfrm flipV="1">
              <a:off x="5678024" y="4728088"/>
              <a:ext cx="46343" cy="74229"/>
            </a:xfrm>
            <a:custGeom>
              <a:avLst/>
              <a:gdLst>
                <a:gd name="connsiteX0" fmla="*/ -2680 w 46343"/>
                <a:gd name="connsiteY0" fmla="*/ -1223 h 74229"/>
                <a:gd name="connsiteX1" fmla="*/ 43663 w 46343"/>
                <a:gd name="connsiteY1" fmla="*/ -1223 h 74229"/>
                <a:gd name="connsiteX2" fmla="*/ 43663 w 46343"/>
                <a:gd name="connsiteY2" fmla="*/ 73007 h 74229"/>
                <a:gd name="connsiteX3" fmla="*/ -2680 w 46343"/>
                <a:gd name="connsiteY3" fmla="*/ 73007 h 74229"/>
              </a:gdLst>
              <a:ahLst/>
              <a:cxnLst>
                <a:cxn ang="0">
                  <a:pos x="connsiteX0" y="connsiteY0"/>
                </a:cxn>
                <a:cxn ang="0">
                  <a:pos x="connsiteX1" y="connsiteY1"/>
                </a:cxn>
                <a:cxn ang="0">
                  <a:pos x="connsiteX2" y="connsiteY2"/>
                </a:cxn>
                <a:cxn ang="0">
                  <a:pos x="connsiteX3" y="connsiteY3"/>
                </a:cxn>
              </a:cxnLst>
              <a:rect l="l" t="t" r="r" b="b"/>
              <a:pathLst>
                <a:path w="46343" h="74229">
                  <a:moveTo>
                    <a:pt x="-2680" y="-1223"/>
                  </a:moveTo>
                  <a:lnTo>
                    <a:pt x="43663" y="-1223"/>
                  </a:lnTo>
                  <a:lnTo>
                    <a:pt x="43663" y="73007"/>
                  </a:lnTo>
                  <a:lnTo>
                    <a:pt x="-2680" y="73007"/>
                  </a:lnTo>
                  <a:close/>
                </a:path>
              </a:pathLst>
            </a:custGeom>
            <a:solidFill>
              <a:srgbClr val="33535F"/>
            </a:solidFill>
            <a:ln w="921"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7F3CBA7-1C31-D065-68E6-CAA0F049F470}"/>
                </a:ext>
              </a:extLst>
            </p:cNvPr>
            <p:cNvSpPr/>
            <p:nvPr/>
          </p:nvSpPr>
          <p:spPr>
            <a:xfrm flipV="1">
              <a:off x="5678024" y="4902926"/>
              <a:ext cx="46343" cy="74229"/>
            </a:xfrm>
            <a:custGeom>
              <a:avLst/>
              <a:gdLst>
                <a:gd name="connsiteX0" fmla="*/ -2680 w 46343"/>
                <a:gd name="connsiteY0" fmla="*/ -1008 h 74229"/>
                <a:gd name="connsiteX1" fmla="*/ 43663 w 46343"/>
                <a:gd name="connsiteY1" fmla="*/ -1008 h 74229"/>
                <a:gd name="connsiteX2" fmla="*/ 43663 w 46343"/>
                <a:gd name="connsiteY2" fmla="*/ 73222 h 74229"/>
                <a:gd name="connsiteX3" fmla="*/ -2680 w 46343"/>
                <a:gd name="connsiteY3" fmla="*/ 73222 h 74229"/>
              </a:gdLst>
              <a:ahLst/>
              <a:cxnLst>
                <a:cxn ang="0">
                  <a:pos x="connsiteX0" y="connsiteY0"/>
                </a:cxn>
                <a:cxn ang="0">
                  <a:pos x="connsiteX1" y="connsiteY1"/>
                </a:cxn>
                <a:cxn ang="0">
                  <a:pos x="connsiteX2" y="connsiteY2"/>
                </a:cxn>
                <a:cxn ang="0">
                  <a:pos x="connsiteX3" y="connsiteY3"/>
                </a:cxn>
              </a:cxnLst>
              <a:rect l="l" t="t" r="r" b="b"/>
              <a:pathLst>
                <a:path w="46343" h="74229">
                  <a:moveTo>
                    <a:pt x="-2680" y="-1008"/>
                  </a:moveTo>
                  <a:lnTo>
                    <a:pt x="43663" y="-1008"/>
                  </a:lnTo>
                  <a:lnTo>
                    <a:pt x="43663" y="73222"/>
                  </a:lnTo>
                  <a:lnTo>
                    <a:pt x="-2680" y="73222"/>
                  </a:lnTo>
                  <a:close/>
                </a:path>
              </a:pathLst>
            </a:custGeom>
            <a:solidFill>
              <a:srgbClr val="33535F"/>
            </a:solidFill>
            <a:ln w="921"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7F371E88-AD17-BE9C-D0D1-A06AC70ED676}"/>
                </a:ext>
              </a:extLst>
            </p:cNvPr>
            <p:cNvSpPr/>
            <p:nvPr/>
          </p:nvSpPr>
          <p:spPr>
            <a:xfrm flipV="1">
              <a:off x="5907033" y="4305743"/>
              <a:ext cx="371926" cy="4793"/>
            </a:xfrm>
            <a:custGeom>
              <a:avLst/>
              <a:gdLst>
                <a:gd name="connsiteX0" fmla="*/ 368878 w 371926"/>
                <a:gd name="connsiteY0" fmla="*/ 612 h 4793"/>
                <a:gd name="connsiteX1" fmla="*/ 182924 w 371926"/>
                <a:gd name="connsiteY1" fmla="*/ -1785 h 4793"/>
                <a:gd name="connsiteX2" fmla="*/ -3049 w 371926"/>
                <a:gd name="connsiteY2" fmla="*/ 612 h 4793"/>
                <a:gd name="connsiteX3" fmla="*/ 182924 w 371926"/>
                <a:gd name="connsiteY3" fmla="*/ 3008 h 4793"/>
                <a:gd name="connsiteX4" fmla="*/ 368878 w 371926"/>
                <a:gd name="connsiteY4" fmla="*/ 612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612"/>
                  </a:moveTo>
                  <a:cubicBezTo>
                    <a:pt x="368878" y="-716"/>
                    <a:pt x="285607" y="-1785"/>
                    <a:pt x="182924" y="-1785"/>
                  </a:cubicBezTo>
                  <a:cubicBezTo>
                    <a:pt x="80195" y="-1785"/>
                    <a:pt x="-3049" y="-716"/>
                    <a:pt x="-3049" y="612"/>
                  </a:cubicBezTo>
                  <a:cubicBezTo>
                    <a:pt x="-3049" y="1939"/>
                    <a:pt x="80195" y="3008"/>
                    <a:pt x="182924" y="3008"/>
                  </a:cubicBezTo>
                  <a:cubicBezTo>
                    <a:pt x="285607" y="3008"/>
                    <a:pt x="368878" y="1939"/>
                    <a:pt x="368878" y="612"/>
                  </a:cubicBezTo>
                </a:path>
              </a:pathLst>
            </a:custGeom>
            <a:solidFill>
              <a:srgbClr val="FFFFFF"/>
            </a:solidFill>
            <a:ln w="921"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6378541E-519B-48A1-5E33-8254EC4967C2}"/>
                </a:ext>
              </a:extLst>
            </p:cNvPr>
            <p:cNvSpPr/>
            <p:nvPr/>
          </p:nvSpPr>
          <p:spPr>
            <a:xfrm flipV="1">
              <a:off x="6354240" y="4305743"/>
              <a:ext cx="169039" cy="4793"/>
            </a:xfrm>
            <a:custGeom>
              <a:avLst/>
              <a:gdLst>
                <a:gd name="connsiteX0" fmla="*/ 165666 w 169039"/>
                <a:gd name="connsiteY0" fmla="*/ 612 h 4793"/>
                <a:gd name="connsiteX1" fmla="*/ 81151 w 169039"/>
                <a:gd name="connsiteY1" fmla="*/ -1785 h 4793"/>
                <a:gd name="connsiteX2" fmla="*/ -3374 w 169039"/>
                <a:gd name="connsiteY2" fmla="*/ 612 h 4793"/>
                <a:gd name="connsiteX3" fmla="*/ 81151 w 169039"/>
                <a:gd name="connsiteY3" fmla="*/ 3008 h 4793"/>
                <a:gd name="connsiteX4" fmla="*/ 165666 w 169039"/>
                <a:gd name="connsiteY4" fmla="*/ 612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612"/>
                  </a:moveTo>
                  <a:cubicBezTo>
                    <a:pt x="165666" y="-716"/>
                    <a:pt x="127829" y="-1785"/>
                    <a:pt x="81151" y="-1785"/>
                  </a:cubicBezTo>
                  <a:cubicBezTo>
                    <a:pt x="34464" y="-1785"/>
                    <a:pt x="-3374" y="-716"/>
                    <a:pt x="-3374" y="612"/>
                  </a:cubicBezTo>
                  <a:cubicBezTo>
                    <a:pt x="-3374" y="1939"/>
                    <a:pt x="34464" y="3008"/>
                    <a:pt x="81151" y="3008"/>
                  </a:cubicBezTo>
                  <a:cubicBezTo>
                    <a:pt x="127829" y="3008"/>
                    <a:pt x="165666" y="1939"/>
                    <a:pt x="165666" y="612"/>
                  </a:cubicBezTo>
                </a:path>
              </a:pathLst>
            </a:custGeom>
            <a:solidFill>
              <a:srgbClr val="FFFFFF"/>
            </a:solidFill>
            <a:ln w="921"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50C46B55-1817-C857-89B5-6F6F76D89FF8}"/>
                </a:ext>
              </a:extLst>
            </p:cNvPr>
            <p:cNvSpPr/>
            <p:nvPr/>
          </p:nvSpPr>
          <p:spPr>
            <a:xfrm flipV="1">
              <a:off x="5907033" y="4485070"/>
              <a:ext cx="371926" cy="4802"/>
            </a:xfrm>
            <a:custGeom>
              <a:avLst/>
              <a:gdLst>
                <a:gd name="connsiteX0" fmla="*/ 368878 w 371926"/>
                <a:gd name="connsiteY0" fmla="*/ 832 h 4802"/>
                <a:gd name="connsiteX1" fmla="*/ 182924 w 371926"/>
                <a:gd name="connsiteY1" fmla="*/ -1564 h 4802"/>
                <a:gd name="connsiteX2" fmla="*/ -3049 w 371926"/>
                <a:gd name="connsiteY2" fmla="*/ 832 h 4802"/>
                <a:gd name="connsiteX3" fmla="*/ 182924 w 371926"/>
                <a:gd name="connsiteY3" fmla="*/ 3238 h 4802"/>
                <a:gd name="connsiteX4" fmla="*/ 368878 w 371926"/>
                <a:gd name="connsiteY4" fmla="*/ 832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802">
                  <a:moveTo>
                    <a:pt x="368878" y="832"/>
                  </a:moveTo>
                  <a:cubicBezTo>
                    <a:pt x="368878" y="-495"/>
                    <a:pt x="285607" y="-1564"/>
                    <a:pt x="182924" y="-1564"/>
                  </a:cubicBezTo>
                  <a:cubicBezTo>
                    <a:pt x="80195" y="-1564"/>
                    <a:pt x="-3049" y="-495"/>
                    <a:pt x="-3049" y="832"/>
                  </a:cubicBezTo>
                  <a:cubicBezTo>
                    <a:pt x="-3049" y="2160"/>
                    <a:pt x="80195" y="3238"/>
                    <a:pt x="182924" y="3238"/>
                  </a:cubicBezTo>
                  <a:cubicBezTo>
                    <a:pt x="285607" y="3238"/>
                    <a:pt x="368878" y="2160"/>
                    <a:pt x="368878" y="832"/>
                  </a:cubicBezTo>
                </a:path>
              </a:pathLst>
            </a:custGeom>
            <a:solidFill>
              <a:srgbClr val="FFFFFF"/>
            </a:solidFill>
            <a:ln w="921"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197A8C08-99F7-4A25-69AB-EB22151CDBDC}"/>
                </a:ext>
              </a:extLst>
            </p:cNvPr>
            <p:cNvSpPr/>
            <p:nvPr/>
          </p:nvSpPr>
          <p:spPr>
            <a:xfrm flipV="1">
              <a:off x="6354240" y="4485070"/>
              <a:ext cx="169039" cy="4802"/>
            </a:xfrm>
            <a:custGeom>
              <a:avLst/>
              <a:gdLst>
                <a:gd name="connsiteX0" fmla="*/ 165666 w 169039"/>
                <a:gd name="connsiteY0" fmla="*/ 832 h 4802"/>
                <a:gd name="connsiteX1" fmla="*/ 81151 w 169039"/>
                <a:gd name="connsiteY1" fmla="*/ -1564 h 4802"/>
                <a:gd name="connsiteX2" fmla="*/ -3374 w 169039"/>
                <a:gd name="connsiteY2" fmla="*/ 832 h 4802"/>
                <a:gd name="connsiteX3" fmla="*/ 81151 w 169039"/>
                <a:gd name="connsiteY3" fmla="*/ 3238 h 4802"/>
                <a:gd name="connsiteX4" fmla="*/ 165666 w 169039"/>
                <a:gd name="connsiteY4" fmla="*/ 832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832"/>
                  </a:moveTo>
                  <a:cubicBezTo>
                    <a:pt x="165666" y="-495"/>
                    <a:pt x="127829" y="-1564"/>
                    <a:pt x="81151" y="-1564"/>
                  </a:cubicBezTo>
                  <a:cubicBezTo>
                    <a:pt x="34464" y="-1564"/>
                    <a:pt x="-3374" y="-495"/>
                    <a:pt x="-3374" y="832"/>
                  </a:cubicBezTo>
                  <a:cubicBezTo>
                    <a:pt x="-3374" y="2160"/>
                    <a:pt x="34464" y="3238"/>
                    <a:pt x="81151" y="3238"/>
                  </a:cubicBezTo>
                  <a:cubicBezTo>
                    <a:pt x="127829" y="3238"/>
                    <a:pt x="165666" y="2160"/>
                    <a:pt x="165666" y="832"/>
                  </a:cubicBezTo>
                </a:path>
              </a:pathLst>
            </a:custGeom>
            <a:solidFill>
              <a:srgbClr val="FFFFFF"/>
            </a:solidFill>
            <a:ln w="921"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BF11C659-483B-A3F1-66C1-33918BADB33B}"/>
                </a:ext>
              </a:extLst>
            </p:cNvPr>
            <p:cNvSpPr/>
            <p:nvPr/>
          </p:nvSpPr>
          <p:spPr>
            <a:xfrm flipV="1">
              <a:off x="5907033" y="4664415"/>
              <a:ext cx="371926" cy="4793"/>
            </a:xfrm>
            <a:custGeom>
              <a:avLst/>
              <a:gdLst>
                <a:gd name="connsiteX0" fmla="*/ 368878 w 371926"/>
                <a:gd name="connsiteY0" fmla="*/ 1053 h 4793"/>
                <a:gd name="connsiteX1" fmla="*/ 182924 w 371926"/>
                <a:gd name="connsiteY1" fmla="*/ -1344 h 4793"/>
                <a:gd name="connsiteX2" fmla="*/ -3049 w 371926"/>
                <a:gd name="connsiteY2" fmla="*/ 1053 h 4793"/>
                <a:gd name="connsiteX3" fmla="*/ 182924 w 371926"/>
                <a:gd name="connsiteY3" fmla="*/ 3449 h 4793"/>
                <a:gd name="connsiteX4" fmla="*/ 368878 w 371926"/>
                <a:gd name="connsiteY4" fmla="*/ 1053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1053"/>
                  </a:moveTo>
                  <a:cubicBezTo>
                    <a:pt x="368878" y="-274"/>
                    <a:pt x="285607" y="-1344"/>
                    <a:pt x="182924" y="-1344"/>
                  </a:cubicBezTo>
                  <a:cubicBezTo>
                    <a:pt x="80195" y="-1344"/>
                    <a:pt x="-3049" y="-274"/>
                    <a:pt x="-3049" y="1053"/>
                  </a:cubicBezTo>
                  <a:cubicBezTo>
                    <a:pt x="-3049" y="2380"/>
                    <a:pt x="80195" y="3449"/>
                    <a:pt x="182924" y="3449"/>
                  </a:cubicBezTo>
                  <a:cubicBezTo>
                    <a:pt x="285607" y="3449"/>
                    <a:pt x="368878" y="2380"/>
                    <a:pt x="368878" y="1053"/>
                  </a:cubicBezTo>
                </a:path>
              </a:pathLst>
            </a:custGeom>
            <a:solidFill>
              <a:srgbClr val="FFFFFF"/>
            </a:solidFill>
            <a:ln w="921"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CAC4ED1D-8356-4214-2164-95CABE262C90}"/>
                </a:ext>
              </a:extLst>
            </p:cNvPr>
            <p:cNvSpPr/>
            <p:nvPr/>
          </p:nvSpPr>
          <p:spPr>
            <a:xfrm flipV="1">
              <a:off x="6354240" y="4664415"/>
              <a:ext cx="169039" cy="4793"/>
            </a:xfrm>
            <a:custGeom>
              <a:avLst/>
              <a:gdLst>
                <a:gd name="connsiteX0" fmla="*/ 165666 w 169039"/>
                <a:gd name="connsiteY0" fmla="*/ 1053 h 4793"/>
                <a:gd name="connsiteX1" fmla="*/ 81151 w 169039"/>
                <a:gd name="connsiteY1" fmla="*/ -1344 h 4793"/>
                <a:gd name="connsiteX2" fmla="*/ -3374 w 169039"/>
                <a:gd name="connsiteY2" fmla="*/ 1053 h 4793"/>
                <a:gd name="connsiteX3" fmla="*/ 81151 w 169039"/>
                <a:gd name="connsiteY3" fmla="*/ 3449 h 4793"/>
                <a:gd name="connsiteX4" fmla="*/ 165666 w 169039"/>
                <a:gd name="connsiteY4" fmla="*/ 1053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1053"/>
                  </a:moveTo>
                  <a:cubicBezTo>
                    <a:pt x="165666" y="-274"/>
                    <a:pt x="127829" y="-1344"/>
                    <a:pt x="81151" y="-1344"/>
                  </a:cubicBezTo>
                  <a:cubicBezTo>
                    <a:pt x="34464" y="-1344"/>
                    <a:pt x="-3374" y="-274"/>
                    <a:pt x="-3374" y="1053"/>
                  </a:cubicBezTo>
                  <a:cubicBezTo>
                    <a:pt x="-3374" y="2380"/>
                    <a:pt x="34464" y="3449"/>
                    <a:pt x="81151" y="3449"/>
                  </a:cubicBezTo>
                  <a:cubicBezTo>
                    <a:pt x="127829" y="3449"/>
                    <a:pt x="165666" y="2380"/>
                    <a:pt x="165666" y="1053"/>
                  </a:cubicBezTo>
                </a:path>
              </a:pathLst>
            </a:custGeom>
            <a:solidFill>
              <a:srgbClr val="FFFFFF"/>
            </a:solidFill>
            <a:ln w="921"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93D6DE96-C2EC-C57F-F303-CD59A7359AB0}"/>
                </a:ext>
              </a:extLst>
            </p:cNvPr>
            <p:cNvSpPr/>
            <p:nvPr/>
          </p:nvSpPr>
          <p:spPr>
            <a:xfrm flipV="1">
              <a:off x="5907033" y="4843751"/>
              <a:ext cx="371926" cy="4793"/>
            </a:xfrm>
            <a:custGeom>
              <a:avLst/>
              <a:gdLst>
                <a:gd name="connsiteX0" fmla="*/ 368878 w 371926"/>
                <a:gd name="connsiteY0" fmla="*/ 1273 h 4793"/>
                <a:gd name="connsiteX1" fmla="*/ 182924 w 371926"/>
                <a:gd name="connsiteY1" fmla="*/ -1123 h 4793"/>
                <a:gd name="connsiteX2" fmla="*/ -3049 w 371926"/>
                <a:gd name="connsiteY2" fmla="*/ 1273 h 4793"/>
                <a:gd name="connsiteX3" fmla="*/ 182924 w 371926"/>
                <a:gd name="connsiteY3" fmla="*/ 3670 h 4793"/>
                <a:gd name="connsiteX4" fmla="*/ 368878 w 371926"/>
                <a:gd name="connsiteY4" fmla="*/ 1273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1273"/>
                  </a:moveTo>
                  <a:cubicBezTo>
                    <a:pt x="368878" y="-54"/>
                    <a:pt x="285607" y="-1123"/>
                    <a:pt x="182924" y="-1123"/>
                  </a:cubicBezTo>
                  <a:cubicBezTo>
                    <a:pt x="80195" y="-1123"/>
                    <a:pt x="-3049" y="-54"/>
                    <a:pt x="-3049" y="1273"/>
                  </a:cubicBezTo>
                  <a:cubicBezTo>
                    <a:pt x="-3049" y="2601"/>
                    <a:pt x="80195" y="3670"/>
                    <a:pt x="182924" y="3670"/>
                  </a:cubicBezTo>
                  <a:cubicBezTo>
                    <a:pt x="285607" y="3670"/>
                    <a:pt x="368878" y="2601"/>
                    <a:pt x="368878" y="1273"/>
                  </a:cubicBezTo>
                </a:path>
              </a:pathLst>
            </a:custGeom>
            <a:solidFill>
              <a:srgbClr val="FFFFFF"/>
            </a:solidFill>
            <a:ln w="921"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0140A875-BF3E-8847-4DAF-6DEFE3F1ABFE}"/>
                </a:ext>
              </a:extLst>
            </p:cNvPr>
            <p:cNvSpPr/>
            <p:nvPr/>
          </p:nvSpPr>
          <p:spPr>
            <a:xfrm flipV="1">
              <a:off x="6354240" y="4843751"/>
              <a:ext cx="169039" cy="4793"/>
            </a:xfrm>
            <a:custGeom>
              <a:avLst/>
              <a:gdLst>
                <a:gd name="connsiteX0" fmla="*/ 165666 w 169039"/>
                <a:gd name="connsiteY0" fmla="*/ 1273 h 4793"/>
                <a:gd name="connsiteX1" fmla="*/ 81151 w 169039"/>
                <a:gd name="connsiteY1" fmla="*/ -1123 h 4793"/>
                <a:gd name="connsiteX2" fmla="*/ -3374 w 169039"/>
                <a:gd name="connsiteY2" fmla="*/ 1273 h 4793"/>
                <a:gd name="connsiteX3" fmla="*/ 81151 w 169039"/>
                <a:gd name="connsiteY3" fmla="*/ 3670 h 4793"/>
                <a:gd name="connsiteX4" fmla="*/ 165666 w 169039"/>
                <a:gd name="connsiteY4" fmla="*/ 1273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1273"/>
                  </a:moveTo>
                  <a:cubicBezTo>
                    <a:pt x="165666" y="-54"/>
                    <a:pt x="127829" y="-1123"/>
                    <a:pt x="81151" y="-1123"/>
                  </a:cubicBezTo>
                  <a:cubicBezTo>
                    <a:pt x="34464" y="-1123"/>
                    <a:pt x="-3374" y="-54"/>
                    <a:pt x="-3374" y="1273"/>
                  </a:cubicBezTo>
                  <a:cubicBezTo>
                    <a:pt x="-3374" y="2601"/>
                    <a:pt x="34464" y="3670"/>
                    <a:pt x="81151" y="3670"/>
                  </a:cubicBezTo>
                  <a:cubicBezTo>
                    <a:pt x="127829" y="3670"/>
                    <a:pt x="165666" y="2601"/>
                    <a:pt x="165666" y="1273"/>
                  </a:cubicBezTo>
                </a:path>
              </a:pathLst>
            </a:custGeom>
            <a:solidFill>
              <a:srgbClr val="FFFFFF"/>
            </a:solidFill>
            <a:ln w="921"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0395C35F-8DBF-5CF7-D42F-FE4EF8455575}"/>
                </a:ext>
              </a:extLst>
            </p:cNvPr>
            <p:cNvSpPr/>
            <p:nvPr/>
          </p:nvSpPr>
          <p:spPr>
            <a:xfrm flipV="1">
              <a:off x="5907033" y="5023087"/>
              <a:ext cx="371926" cy="4793"/>
            </a:xfrm>
            <a:custGeom>
              <a:avLst/>
              <a:gdLst>
                <a:gd name="connsiteX0" fmla="*/ 368878 w 371926"/>
                <a:gd name="connsiteY0" fmla="*/ 1494 h 4793"/>
                <a:gd name="connsiteX1" fmla="*/ 182924 w 371926"/>
                <a:gd name="connsiteY1" fmla="*/ -903 h 4793"/>
                <a:gd name="connsiteX2" fmla="*/ -3049 w 371926"/>
                <a:gd name="connsiteY2" fmla="*/ 1494 h 4793"/>
                <a:gd name="connsiteX3" fmla="*/ 182924 w 371926"/>
                <a:gd name="connsiteY3" fmla="*/ 3890 h 4793"/>
                <a:gd name="connsiteX4" fmla="*/ 368878 w 371926"/>
                <a:gd name="connsiteY4" fmla="*/ 1494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1494"/>
                  </a:moveTo>
                  <a:cubicBezTo>
                    <a:pt x="368878" y="167"/>
                    <a:pt x="285607" y="-903"/>
                    <a:pt x="182924" y="-903"/>
                  </a:cubicBezTo>
                  <a:cubicBezTo>
                    <a:pt x="80195" y="-903"/>
                    <a:pt x="-3049" y="167"/>
                    <a:pt x="-3049" y="1494"/>
                  </a:cubicBezTo>
                  <a:cubicBezTo>
                    <a:pt x="-3049" y="2821"/>
                    <a:pt x="80195" y="3890"/>
                    <a:pt x="182924" y="3890"/>
                  </a:cubicBezTo>
                  <a:cubicBezTo>
                    <a:pt x="285607" y="3890"/>
                    <a:pt x="368878" y="2821"/>
                    <a:pt x="368878" y="1494"/>
                  </a:cubicBezTo>
                </a:path>
              </a:pathLst>
            </a:custGeom>
            <a:solidFill>
              <a:srgbClr val="FFFFFF"/>
            </a:solidFill>
            <a:ln w="921"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4B6849AE-13FD-ABD9-EF8D-5C027ABBAB29}"/>
                </a:ext>
              </a:extLst>
            </p:cNvPr>
            <p:cNvSpPr/>
            <p:nvPr/>
          </p:nvSpPr>
          <p:spPr>
            <a:xfrm flipV="1">
              <a:off x="6354240" y="5023087"/>
              <a:ext cx="169039" cy="4793"/>
            </a:xfrm>
            <a:custGeom>
              <a:avLst/>
              <a:gdLst>
                <a:gd name="connsiteX0" fmla="*/ 165666 w 169039"/>
                <a:gd name="connsiteY0" fmla="*/ 1494 h 4793"/>
                <a:gd name="connsiteX1" fmla="*/ 81151 w 169039"/>
                <a:gd name="connsiteY1" fmla="*/ -903 h 4793"/>
                <a:gd name="connsiteX2" fmla="*/ -3374 w 169039"/>
                <a:gd name="connsiteY2" fmla="*/ 1494 h 4793"/>
                <a:gd name="connsiteX3" fmla="*/ 81151 w 169039"/>
                <a:gd name="connsiteY3" fmla="*/ 3890 h 4793"/>
                <a:gd name="connsiteX4" fmla="*/ 165666 w 169039"/>
                <a:gd name="connsiteY4" fmla="*/ 1494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1494"/>
                  </a:moveTo>
                  <a:cubicBezTo>
                    <a:pt x="165666" y="167"/>
                    <a:pt x="127829" y="-903"/>
                    <a:pt x="81151" y="-903"/>
                  </a:cubicBezTo>
                  <a:cubicBezTo>
                    <a:pt x="34464" y="-903"/>
                    <a:pt x="-3374" y="167"/>
                    <a:pt x="-3374" y="1494"/>
                  </a:cubicBezTo>
                  <a:cubicBezTo>
                    <a:pt x="-3374" y="2821"/>
                    <a:pt x="34464" y="3890"/>
                    <a:pt x="81151" y="3890"/>
                  </a:cubicBezTo>
                  <a:cubicBezTo>
                    <a:pt x="127829" y="3890"/>
                    <a:pt x="165666" y="2821"/>
                    <a:pt x="165666" y="1494"/>
                  </a:cubicBezTo>
                </a:path>
              </a:pathLst>
            </a:custGeom>
            <a:solidFill>
              <a:srgbClr val="FFFFFF"/>
            </a:solidFill>
            <a:ln w="921"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43C1CD68-744C-2BB8-4828-6CB450D86B98}"/>
                </a:ext>
              </a:extLst>
            </p:cNvPr>
            <p:cNvSpPr/>
            <p:nvPr/>
          </p:nvSpPr>
          <p:spPr>
            <a:xfrm flipV="1">
              <a:off x="5907033" y="5202423"/>
              <a:ext cx="371926" cy="4793"/>
            </a:xfrm>
            <a:custGeom>
              <a:avLst/>
              <a:gdLst>
                <a:gd name="connsiteX0" fmla="*/ 368878 w 371926"/>
                <a:gd name="connsiteY0" fmla="*/ 1714 h 4793"/>
                <a:gd name="connsiteX1" fmla="*/ 182924 w 371926"/>
                <a:gd name="connsiteY1" fmla="*/ -682 h 4793"/>
                <a:gd name="connsiteX2" fmla="*/ -3049 w 371926"/>
                <a:gd name="connsiteY2" fmla="*/ 1714 h 4793"/>
                <a:gd name="connsiteX3" fmla="*/ 182924 w 371926"/>
                <a:gd name="connsiteY3" fmla="*/ 4111 h 4793"/>
                <a:gd name="connsiteX4" fmla="*/ 368878 w 371926"/>
                <a:gd name="connsiteY4" fmla="*/ 1714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1714"/>
                  </a:moveTo>
                  <a:cubicBezTo>
                    <a:pt x="368878" y="387"/>
                    <a:pt x="285607" y="-682"/>
                    <a:pt x="182924" y="-682"/>
                  </a:cubicBezTo>
                  <a:cubicBezTo>
                    <a:pt x="80195" y="-682"/>
                    <a:pt x="-3049" y="387"/>
                    <a:pt x="-3049" y="1714"/>
                  </a:cubicBezTo>
                  <a:cubicBezTo>
                    <a:pt x="-3049" y="3042"/>
                    <a:pt x="80195" y="4111"/>
                    <a:pt x="182924" y="4111"/>
                  </a:cubicBezTo>
                  <a:cubicBezTo>
                    <a:pt x="285607" y="4111"/>
                    <a:pt x="368878" y="3042"/>
                    <a:pt x="368878" y="1714"/>
                  </a:cubicBezTo>
                </a:path>
              </a:pathLst>
            </a:custGeom>
            <a:solidFill>
              <a:srgbClr val="FFFFFF"/>
            </a:solidFill>
            <a:ln w="921"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E445BEE4-A267-37B6-E39D-392D68674EF8}"/>
                </a:ext>
              </a:extLst>
            </p:cNvPr>
            <p:cNvSpPr/>
            <p:nvPr/>
          </p:nvSpPr>
          <p:spPr>
            <a:xfrm flipV="1">
              <a:off x="6354240" y="5202423"/>
              <a:ext cx="169039" cy="4793"/>
            </a:xfrm>
            <a:custGeom>
              <a:avLst/>
              <a:gdLst>
                <a:gd name="connsiteX0" fmla="*/ 165666 w 169039"/>
                <a:gd name="connsiteY0" fmla="*/ 1714 h 4793"/>
                <a:gd name="connsiteX1" fmla="*/ 81151 w 169039"/>
                <a:gd name="connsiteY1" fmla="*/ -682 h 4793"/>
                <a:gd name="connsiteX2" fmla="*/ -3374 w 169039"/>
                <a:gd name="connsiteY2" fmla="*/ 1714 h 4793"/>
                <a:gd name="connsiteX3" fmla="*/ 81151 w 169039"/>
                <a:gd name="connsiteY3" fmla="*/ 4111 h 4793"/>
                <a:gd name="connsiteX4" fmla="*/ 165666 w 169039"/>
                <a:gd name="connsiteY4" fmla="*/ 1714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1714"/>
                  </a:moveTo>
                  <a:cubicBezTo>
                    <a:pt x="165666" y="387"/>
                    <a:pt x="127829" y="-682"/>
                    <a:pt x="81151" y="-682"/>
                  </a:cubicBezTo>
                  <a:cubicBezTo>
                    <a:pt x="34464" y="-682"/>
                    <a:pt x="-3374" y="387"/>
                    <a:pt x="-3374" y="1714"/>
                  </a:cubicBezTo>
                  <a:cubicBezTo>
                    <a:pt x="-3374" y="3042"/>
                    <a:pt x="34464" y="4111"/>
                    <a:pt x="81151" y="4111"/>
                  </a:cubicBezTo>
                  <a:cubicBezTo>
                    <a:pt x="127829" y="4111"/>
                    <a:pt x="165666" y="3042"/>
                    <a:pt x="165666" y="1714"/>
                  </a:cubicBezTo>
                </a:path>
              </a:pathLst>
            </a:custGeom>
            <a:solidFill>
              <a:srgbClr val="FFFFFF"/>
            </a:solidFill>
            <a:ln w="921"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E6B24925-77A3-288C-11DC-B4DBB366B0AD}"/>
                </a:ext>
              </a:extLst>
            </p:cNvPr>
            <p:cNvSpPr/>
            <p:nvPr/>
          </p:nvSpPr>
          <p:spPr>
            <a:xfrm flipV="1">
              <a:off x="5907033" y="3597921"/>
              <a:ext cx="371926" cy="4793"/>
            </a:xfrm>
            <a:custGeom>
              <a:avLst/>
              <a:gdLst>
                <a:gd name="connsiteX0" fmla="*/ 368878 w 371926"/>
                <a:gd name="connsiteY0" fmla="*/ -258 h 4793"/>
                <a:gd name="connsiteX1" fmla="*/ 182924 w 371926"/>
                <a:gd name="connsiteY1" fmla="*/ -2655 h 4793"/>
                <a:gd name="connsiteX2" fmla="*/ -3049 w 371926"/>
                <a:gd name="connsiteY2" fmla="*/ -258 h 4793"/>
                <a:gd name="connsiteX3" fmla="*/ 182924 w 371926"/>
                <a:gd name="connsiteY3" fmla="*/ 2138 h 4793"/>
                <a:gd name="connsiteX4" fmla="*/ 368878 w 371926"/>
                <a:gd name="connsiteY4" fmla="*/ -258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258"/>
                  </a:moveTo>
                  <a:cubicBezTo>
                    <a:pt x="368878" y="-1586"/>
                    <a:pt x="285607" y="-2655"/>
                    <a:pt x="182924" y="-2655"/>
                  </a:cubicBezTo>
                  <a:cubicBezTo>
                    <a:pt x="80195" y="-2655"/>
                    <a:pt x="-3049" y="-1586"/>
                    <a:pt x="-3049" y="-258"/>
                  </a:cubicBezTo>
                  <a:cubicBezTo>
                    <a:pt x="-3049" y="1069"/>
                    <a:pt x="80195" y="2138"/>
                    <a:pt x="182924" y="2138"/>
                  </a:cubicBezTo>
                  <a:cubicBezTo>
                    <a:pt x="285607" y="2138"/>
                    <a:pt x="368878" y="1069"/>
                    <a:pt x="368878" y="-258"/>
                  </a:cubicBezTo>
                </a:path>
              </a:pathLst>
            </a:custGeom>
            <a:solidFill>
              <a:srgbClr val="FFFFFF"/>
            </a:solidFill>
            <a:ln w="921"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F4B71E06-5E38-EEA1-A1FA-F35408FB4FCC}"/>
                </a:ext>
              </a:extLst>
            </p:cNvPr>
            <p:cNvSpPr/>
            <p:nvPr/>
          </p:nvSpPr>
          <p:spPr>
            <a:xfrm flipV="1">
              <a:off x="5907033" y="3418437"/>
              <a:ext cx="371926" cy="4793"/>
            </a:xfrm>
            <a:custGeom>
              <a:avLst/>
              <a:gdLst>
                <a:gd name="connsiteX0" fmla="*/ 368878 w 371926"/>
                <a:gd name="connsiteY0" fmla="*/ -479 h 4793"/>
                <a:gd name="connsiteX1" fmla="*/ 182924 w 371926"/>
                <a:gd name="connsiteY1" fmla="*/ -2876 h 4793"/>
                <a:gd name="connsiteX2" fmla="*/ -3049 w 371926"/>
                <a:gd name="connsiteY2" fmla="*/ -479 h 4793"/>
                <a:gd name="connsiteX3" fmla="*/ 182924 w 371926"/>
                <a:gd name="connsiteY3" fmla="*/ 1918 h 4793"/>
                <a:gd name="connsiteX4" fmla="*/ 368878 w 371926"/>
                <a:gd name="connsiteY4" fmla="*/ -479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793">
                  <a:moveTo>
                    <a:pt x="368878" y="-479"/>
                  </a:moveTo>
                  <a:cubicBezTo>
                    <a:pt x="368878" y="-1806"/>
                    <a:pt x="285607" y="-2876"/>
                    <a:pt x="182924" y="-2876"/>
                  </a:cubicBezTo>
                  <a:cubicBezTo>
                    <a:pt x="80195" y="-2876"/>
                    <a:pt x="-3049" y="-1806"/>
                    <a:pt x="-3049" y="-479"/>
                  </a:cubicBezTo>
                  <a:cubicBezTo>
                    <a:pt x="-3049" y="848"/>
                    <a:pt x="80195" y="1918"/>
                    <a:pt x="182924" y="1918"/>
                  </a:cubicBezTo>
                  <a:cubicBezTo>
                    <a:pt x="285607" y="1918"/>
                    <a:pt x="368878" y="848"/>
                    <a:pt x="368878" y="-479"/>
                  </a:cubicBezTo>
                </a:path>
              </a:pathLst>
            </a:custGeom>
            <a:solidFill>
              <a:srgbClr val="FFFFFF"/>
            </a:solidFill>
            <a:ln w="921"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F4458E69-028A-F05D-31D3-F9734ACBB45A}"/>
                </a:ext>
              </a:extLst>
            </p:cNvPr>
            <p:cNvSpPr/>
            <p:nvPr/>
          </p:nvSpPr>
          <p:spPr>
            <a:xfrm flipV="1">
              <a:off x="5907033" y="3238944"/>
              <a:ext cx="371926" cy="4802"/>
            </a:xfrm>
            <a:custGeom>
              <a:avLst/>
              <a:gdLst>
                <a:gd name="connsiteX0" fmla="*/ 368878 w 371926"/>
                <a:gd name="connsiteY0" fmla="*/ -700 h 4802"/>
                <a:gd name="connsiteX1" fmla="*/ 182924 w 371926"/>
                <a:gd name="connsiteY1" fmla="*/ -3096 h 4802"/>
                <a:gd name="connsiteX2" fmla="*/ -3049 w 371926"/>
                <a:gd name="connsiteY2" fmla="*/ -700 h 4802"/>
                <a:gd name="connsiteX3" fmla="*/ 182924 w 371926"/>
                <a:gd name="connsiteY3" fmla="*/ 1706 h 4802"/>
                <a:gd name="connsiteX4" fmla="*/ 368878 w 371926"/>
                <a:gd name="connsiteY4" fmla="*/ -700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802">
                  <a:moveTo>
                    <a:pt x="368878" y="-700"/>
                  </a:moveTo>
                  <a:cubicBezTo>
                    <a:pt x="368878" y="-2027"/>
                    <a:pt x="285607" y="-3096"/>
                    <a:pt x="182924" y="-3096"/>
                  </a:cubicBezTo>
                  <a:cubicBezTo>
                    <a:pt x="80195" y="-3096"/>
                    <a:pt x="-3049" y="-2027"/>
                    <a:pt x="-3049" y="-700"/>
                  </a:cubicBezTo>
                  <a:cubicBezTo>
                    <a:pt x="-3049" y="627"/>
                    <a:pt x="80195" y="1706"/>
                    <a:pt x="182924" y="1706"/>
                  </a:cubicBezTo>
                  <a:cubicBezTo>
                    <a:pt x="285607" y="1706"/>
                    <a:pt x="368878" y="627"/>
                    <a:pt x="368878" y="-700"/>
                  </a:cubicBezTo>
                </a:path>
              </a:pathLst>
            </a:custGeom>
            <a:solidFill>
              <a:srgbClr val="FFFFFF"/>
            </a:solidFill>
            <a:ln w="921"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9A42FF4C-D136-7218-85F6-F65937BD6E89}"/>
                </a:ext>
              </a:extLst>
            </p:cNvPr>
            <p:cNvSpPr/>
            <p:nvPr/>
          </p:nvSpPr>
          <p:spPr>
            <a:xfrm flipV="1">
              <a:off x="5907033" y="3773358"/>
              <a:ext cx="371926" cy="4802"/>
            </a:xfrm>
            <a:custGeom>
              <a:avLst/>
              <a:gdLst>
                <a:gd name="connsiteX0" fmla="*/ 368878 w 371926"/>
                <a:gd name="connsiteY0" fmla="*/ -34 h 4802"/>
                <a:gd name="connsiteX1" fmla="*/ 182924 w 371926"/>
                <a:gd name="connsiteY1" fmla="*/ -2439 h 4802"/>
                <a:gd name="connsiteX2" fmla="*/ -3049 w 371926"/>
                <a:gd name="connsiteY2" fmla="*/ -34 h 4802"/>
                <a:gd name="connsiteX3" fmla="*/ 182924 w 371926"/>
                <a:gd name="connsiteY3" fmla="*/ 2363 h 4802"/>
                <a:gd name="connsiteX4" fmla="*/ 368878 w 371926"/>
                <a:gd name="connsiteY4" fmla="*/ -34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802">
                  <a:moveTo>
                    <a:pt x="368878" y="-34"/>
                  </a:moveTo>
                  <a:cubicBezTo>
                    <a:pt x="368878" y="-1361"/>
                    <a:pt x="285607" y="-2439"/>
                    <a:pt x="182924" y="-2439"/>
                  </a:cubicBezTo>
                  <a:cubicBezTo>
                    <a:pt x="80195" y="-2439"/>
                    <a:pt x="-3049" y="-1361"/>
                    <a:pt x="-3049" y="-34"/>
                  </a:cubicBezTo>
                  <a:cubicBezTo>
                    <a:pt x="-3049" y="1294"/>
                    <a:pt x="80195" y="2363"/>
                    <a:pt x="182924" y="2363"/>
                  </a:cubicBezTo>
                  <a:cubicBezTo>
                    <a:pt x="285607" y="2363"/>
                    <a:pt x="368878" y="1294"/>
                    <a:pt x="368878" y="-34"/>
                  </a:cubicBezTo>
                </a:path>
              </a:pathLst>
            </a:custGeom>
            <a:solidFill>
              <a:srgbClr val="FFFFFF"/>
            </a:solidFill>
            <a:ln w="921"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F69EDA49-0E8B-8744-F4C0-53AAFB9EDA6D}"/>
                </a:ext>
              </a:extLst>
            </p:cNvPr>
            <p:cNvSpPr/>
            <p:nvPr/>
          </p:nvSpPr>
          <p:spPr>
            <a:xfrm flipV="1">
              <a:off x="5907033" y="3948795"/>
              <a:ext cx="371926" cy="4802"/>
            </a:xfrm>
            <a:custGeom>
              <a:avLst/>
              <a:gdLst>
                <a:gd name="connsiteX0" fmla="*/ 368878 w 371926"/>
                <a:gd name="connsiteY0" fmla="*/ 182 h 4802"/>
                <a:gd name="connsiteX1" fmla="*/ 182924 w 371926"/>
                <a:gd name="connsiteY1" fmla="*/ -2224 h 4802"/>
                <a:gd name="connsiteX2" fmla="*/ -3049 w 371926"/>
                <a:gd name="connsiteY2" fmla="*/ 182 h 4802"/>
                <a:gd name="connsiteX3" fmla="*/ 182924 w 371926"/>
                <a:gd name="connsiteY3" fmla="*/ 2579 h 4802"/>
                <a:gd name="connsiteX4" fmla="*/ 368878 w 371926"/>
                <a:gd name="connsiteY4" fmla="*/ 182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802">
                  <a:moveTo>
                    <a:pt x="368878" y="182"/>
                  </a:moveTo>
                  <a:cubicBezTo>
                    <a:pt x="368878" y="-1145"/>
                    <a:pt x="285607" y="-2224"/>
                    <a:pt x="182924" y="-2224"/>
                  </a:cubicBezTo>
                  <a:cubicBezTo>
                    <a:pt x="80195" y="-2224"/>
                    <a:pt x="-3049" y="-1145"/>
                    <a:pt x="-3049" y="182"/>
                  </a:cubicBezTo>
                  <a:cubicBezTo>
                    <a:pt x="-3049" y="1510"/>
                    <a:pt x="80195" y="2579"/>
                    <a:pt x="182924" y="2579"/>
                  </a:cubicBezTo>
                  <a:cubicBezTo>
                    <a:pt x="285607" y="2579"/>
                    <a:pt x="368878" y="1510"/>
                    <a:pt x="368878" y="182"/>
                  </a:cubicBezTo>
                </a:path>
              </a:pathLst>
            </a:custGeom>
            <a:solidFill>
              <a:srgbClr val="FFFFFF"/>
            </a:solidFill>
            <a:ln w="921"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6DA29F25-A4B1-779C-41A6-9939EC5112CD}"/>
                </a:ext>
              </a:extLst>
            </p:cNvPr>
            <p:cNvSpPr/>
            <p:nvPr/>
          </p:nvSpPr>
          <p:spPr>
            <a:xfrm flipV="1">
              <a:off x="5907033" y="4124232"/>
              <a:ext cx="371926" cy="4802"/>
            </a:xfrm>
            <a:custGeom>
              <a:avLst/>
              <a:gdLst>
                <a:gd name="connsiteX0" fmla="*/ 368878 w 371926"/>
                <a:gd name="connsiteY0" fmla="*/ 398 h 4802"/>
                <a:gd name="connsiteX1" fmla="*/ 182924 w 371926"/>
                <a:gd name="connsiteY1" fmla="*/ -2008 h 4802"/>
                <a:gd name="connsiteX2" fmla="*/ -3049 w 371926"/>
                <a:gd name="connsiteY2" fmla="*/ 398 h 4802"/>
                <a:gd name="connsiteX3" fmla="*/ 182924 w 371926"/>
                <a:gd name="connsiteY3" fmla="*/ 2795 h 4802"/>
                <a:gd name="connsiteX4" fmla="*/ 368878 w 371926"/>
                <a:gd name="connsiteY4" fmla="*/ 398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926" h="4802">
                  <a:moveTo>
                    <a:pt x="368878" y="398"/>
                  </a:moveTo>
                  <a:cubicBezTo>
                    <a:pt x="368878" y="-929"/>
                    <a:pt x="285607" y="-2008"/>
                    <a:pt x="182924" y="-2008"/>
                  </a:cubicBezTo>
                  <a:cubicBezTo>
                    <a:pt x="80195" y="-2008"/>
                    <a:pt x="-3049" y="-929"/>
                    <a:pt x="-3049" y="398"/>
                  </a:cubicBezTo>
                  <a:cubicBezTo>
                    <a:pt x="-3049" y="1716"/>
                    <a:pt x="80195" y="2795"/>
                    <a:pt x="182924" y="2795"/>
                  </a:cubicBezTo>
                  <a:cubicBezTo>
                    <a:pt x="285607" y="2795"/>
                    <a:pt x="368878" y="1716"/>
                    <a:pt x="368878" y="398"/>
                  </a:cubicBezTo>
                </a:path>
              </a:pathLst>
            </a:custGeom>
            <a:solidFill>
              <a:srgbClr val="FFFFFF"/>
            </a:solidFill>
            <a:ln w="921"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1EDE749E-4EBB-9967-7799-E9249AABF41E}"/>
                </a:ext>
              </a:extLst>
            </p:cNvPr>
            <p:cNvSpPr/>
            <p:nvPr/>
          </p:nvSpPr>
          <p:spPr>
            <a:xfrm flipV="1">
              <a:off x="5901438" y="3063074"/>
              <a:ext cx="370286" cy="4802"/>
            </a:xfrm>
            <a:custGeom>
              <a:avLst/>
              <a:gdLst>
                <a:gd name="connsiteX0" fmla="*/ 367244 w 370286"/>
                <a:gd name="connsiteY0" fmla="*/ -916 h 4802"/>
                <a:gd name="connsiteX1" fmla="*/ 182110 w 370286"/>
                <a:gd name="connsiteY1" fmla="*/ -3313 h 4802"/>
                <a:gd name="connsiteX2" fmla="*/ -3043 w 370286"/>
                <a:gd name="connsiteY2" fmla="*/ -916 h 4802"/>
                <a:gd name="connsiteX3" fmla="*/ 182110 w 370286"/>
                <a:gd name="connsiteY3" fmla="*/ 1490 h 4802"/>
                <a:gd name="connsiteX4" fmla="*/ 367244 w 370286"/>
                <a:gd name="connsiteY4" fmla="*/ -91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86" h="4802">
                  <a:moveTo>
                    <a:pt x="367244" y="-916"/>
                  </a:moveTo>
                  <a:cubicBezTo>
                    <a:pt x="367244" y="-2243"/>
                    <a:pt x="284350" y="-3313"/>
                    <a:pt x="182110" y="-3313"/>
                  </a:cubicBezTo>
                  <a:cubicBezTo>
                    <a:pt x="79832" y="-3313"/>
                    <a:pt x="-3043" y="-2243"/>
                    <a:pt x="-3043" y="-916"/>
                  </a:cubicBezTo>
                  <a:cubicBezTo>
                    <a:pt x="-3043" y="411"/>
                    <a:pt x="79832" y="1490"/>
                    <a:pt x="182110" y="1490"/>
                  </a:cubicBezTo>
                  <a:cubicBezTo>
                    <a:pt x="284350" y="1490"/>
                    <a:pt x="367244" y="411"/>
                    <a:pt x="367244" y="-916"/>
                  </a:cubicBezTo>
                </a:path>
              </a:pathLst>
            </a:custGeom>
            <a:solidFill>
              <a:srgbClr val="FFFFFF"/>
            </a:solidFill>
            <a:ln w="921"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E8136818-C07E-B593-EF2D-416D024368EB}"/>
                </a:ext>
              </a:extLst>
            </p:cNvPr>
            <p:cNvSpPr/>
            <p:nvPr/>
          </p:nvSpPr>
          <p:spPr>
            <a:xfrm flipV="1">
              <a:off x="6354240" y="3063074"/>
              <a:ext cx="169039" cy="4802"/>
            </a:xfrm>
            <a:custGeom>
              <a:avLst/>
              <a:gdLst>
                <a:gd name="connsiteX0" fmla="*/ 165666 w 169039"/>
                <a:gd name="connsiteY0" fmla="*/ -916 h 4802"/>
                <a:gd name="connsiteX1" fmla="*/ 81151 w 169039"/>
                <a:gd name="connsiteY1" fmla="*/ -3313 h 4802"/>
                <a:gd name="connsiteX2" fmla="*/ -3374 w 169039"/>
                <a:gd name="connsiteY2" fmla="*/ -916 h 4802"/>
                <a:gd name="connsiteX3" fmla="*/ 81151 w 169039"/>
                <a:gd name="connsiteY3" fmla="*/ 1490 h 4802"/>
                <a:gd name="connsiteX4" fmla="*/ 165666 w 169039"/>
                <a:gd name="connsiteY4" fmla="*/ -91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916"/>
                  </a:moveTo>
                  <a:cubicBezTo>
                    <a:pt x="165666" y="-2243"/>
                    <a:pt x="127829" y="-3313"/>
                    <a:pt x="81151" y="-3313"/>
                  </a:cubicBezTo>
                  <a:cubicBezTo>
                    <a:pt x="34464" y="-3313"/>
                    <a:pt x="-3374" y="-2243"/>
                    <a:pt x="-3374" y="-916"/>
                  </a:cubicBezTo>
                  <a:cubicBezTo>
                    <a:pt x="-3374" y="411"/>
                    <a:pt x="34464" y="1490"/>
                    <a:pt x="81151" y="1490"/>
                  </a:cubicBezTo>
                  <a:cubicBezTo>
                    <a:pt x="127829" y="1490"/>
                    <a:pt x="165666" y="411"/>
                    <a:pt x="165666" y="-916"/>
                  </a:cubicBezTo>
                </a:path>
              </a:pathLst>
            </a:custGeom>
            <a:solidFill>
              <a:srgbClr val="FFFFFF"/>
            </a:solidFill>
            <a:ln w="921"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38708A8C-F17B-61C7-3A17-97715BA86A89}"/>
                </a:ext>
              </a:extLst>
            </p:cNvPr>
            <p:cNvSpPr/>
            <p:nvPr/>
          </p:nvSpPr>
          <p:spPr>
            <a:xfrm flipV="1">
              <a:off x="6354240" y="3238963"/>
              <a:ext cx="169039" cy="4793"/>
            </a:xfrm>
            <a:custGeom>
              <a:avLst/>
              <a:gdLst>
                <a:gd name="connsiteX0" fmla="*/ 165666 w 169039"/>
                <a:gd name="connsiteY0" fmla="*/ -700 h 4793"/>
                <a:gd name="connsiteX1" fmla="*/ 81151 w 169039"/>
                <a:gd name="connsiteY1" fmla="*/ -3096 h 4793"/>
                <a:gd name="connsiteX2" fmla="*/ -3374 w 169039"/>
                <a:gd name="connsiteY2" fmla="*/ -700 h 4793"/>
                <a:gd name="connsiteX3" fmla="*/ 81151 w 169039"/>
                <a:gd name="connsiteY3" fmla="*/ 1697 h 4793"/>
                <a:gd name="connsiteX4" fmla="*/ 165666 w 169039"/>
                <a:gd name="connsiteY4" fmla="*/ -700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700"/>
                  </a:moveTo>
                  <a:cubicBezTo>
                    <a:pt x="165666" y="-2027"/>
                    <a:pt x="127829" y="-3096"/>
                    <a:pt x="81151" y="-3096"/>
                  </a:cubicBezTo>
                  <a:cubicBezTo>
                    <a:pt x="34464" y="-3096"/>
                    <a:pt x="-3374" y="-2027"/>
                    <a:pt x="-3374" y="-700"/>
                  </a:cubicBezTo>
                  <a:cubicBezTo>
                    <a:pt x="-3374" y="627"/>
                    <a:pt x="34464" y="1697"/>
                    <a:pt x="81151" y="1697"/>
                  </a:cubicBezTo>
                  <a:cubicBezTo>
                    <a:pt x="127829" y="1697"/>
                    <a:pt x="165666" y="627"/>
                    <a:pt x="165666" y="-700"/>
                  </a:cubicBezTo>
                </a:path>
              </a:pathLst>
            </a:custGeom>
            <a:solidFill>
              <a:srgbClr val="FFFFFF"/>
            </a:solidFill>
            <a:ln w="921"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D4B00C39-85CD-4762-0B6F-813477622C80}"/>
                </a:ext>
              </a:extLst>
            </p:cNvPr>
            <p:cNvSpPr/>
            <p:nvPr/>
          </p:nvSpPr>
          <p:spPr>
            <a:xfrm flipV="1">
              <a:off x="6354240" y="3414842"/>
              <a:ext cx="169039" cy="4802"/>
            </a:xfrm>
            <a:custGeom>
              <a:avLst/>
              <a:gdLst>
                <a:gd name="connsiteX0" fmla="*/ 165666 w 169039"/>
                <a:gd name="connsiteY0" fmla="*/ -474 h 4802"/>
                <a:gd name="connsiteX1" fmla="*/ 81151 w 169039"/>
                <a:gd name="connsiteY1" fmla="*/ -2880 h 4802"/>
                <a:gd name="connsiteX2" fmla="*/ -3374 w 169039"/>
                <a:gd name="connsiteY2" fmla="*/ -474 h 4802"/>
                <a:gd name="connsiteX3" fmla="*/ 81151 w 169039"/>
                <a:gd name="connsiteY3" fmla="*/ 1922 h 4802"/>
                <a:gd name="connsiteX4" fmla="*/ 165666 w 169039"/>
                <a:gd name="connsiteY4" fmla="*/ -474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474"/>
                  </a:moveTo>
                  <a:cubicBezTo>
                    <a:pt x="165666" y="-1802"/>
                    <a:pt x="127829" y="-2880"/>
                    <a:pt x="81151" y="-2880"/>
                  </a:cubicBezTo>
                  <a:cubicBezTo>
                    <a:pt x="34464" y="-2880"/>
                    <a:pt x="-3374" y="-1802"/>
                    <a:pt x="-3374" y="-474"/>
                  </a:cubicBezTo>
                  <a:cubicBezTo>
                    <a:pt x="-3374" y="844"/>
                    <a:pt x="34464" y="1922"/>
                    <a:pt x="81151" y="1922"/>
                  </a:cubicBezTo>
                  <a:cubicBezTo>
                    <a:pt x="127829" y="1922"/>
                    <a:pt x="165666" y="844"/>
                    <a:pt x="165666" y="-474"/>
                  </a:cubicBezTo>
                </a:path>
              </a:pathLst>
            </a:custGeom>
            <a:solidFill>
              <a:srgbClr val="FFFFFF"/>
            </a:solidFill>
            <a:ln w="921"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F8E7AB35-0E02-F8B6-7588-C1B46FBD6408}"/>
                </a:ext>
              </a:extLst>
            </p:cNvPr>
            <p:cNvSpPr/>
            <p:nvPr/>
          </p:nvSpPr>
          <p:spPr>
            <a:xfrm flipV="1">
              <a:off x="6354240" y="3597921"/>
              <a:ext cx="169039" cy="4793"/>
            </a:xfrm>
            <a:custGeom>
              <a:avLst/>
              <a:gdLst>
                <a:gd name="connsiteX0" fmla="*/ 165666 w 169039"/>
                <a:gd name="connsiteY0" fmla="*/ -258 h 4793"/>
                <a:gd name="connsiteX1" fmla="*/ 81151 w 169039"/>
                <a:gd name="connsiteY1" fmla="*/ -2655 h 4793"/>
                <a:gd name="connsiteX2" fmla="*/ -3374 w 169039"/>
                <a:gd name="connsiteY2" fmla="*/ -258 h 4793"/>
                <a:gd name="connsiteX3" fmla="*/ 81151 w 169039"/>
                <a:gd name="connsiteY3" fmla="*/ 2138 h 4793"/>
                <a:gd name="connsiteX4" fmla="*/ 165666 w 169039"/>
                <a:gd name="connsiteY4" fmla="*/ -258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793">
                  <a:moveTo>
                    <a:pt x="165666" y="-258"/>
                  </a:moveTo>
                  <a:cubicBezTo>
                    <a:pt x="165666" y="-1586"/>
                    <a:pt x="127829" y="-2655"/>
                    <a:pt x="81151" y="-2655"/>
                  </a:cubicBezTo>
                  <a:cubicBezTo>
                    <a:pt x="34464" y="-2655"/>
                    <a:pt x="-3374" y="-1586"/>
                    <a:pt x="-3374" y="-258"/>
                  </a:cubicBezTo>
                  <a:cubicBezTo>
                    <a:pt x="-3374" y="1069"/>
                    <a:pt x="34464" y="2138"/>
                    <a:pt x="81151" y="2138"/>
                  </a:cubicBezTo>
                  <a:cubicBezTo>
                    <a:pt x="127829" y="2138"/>
                    <a:pt x="165666" y="1069"/>
                    <a:pt x="165666" y="-258"/>
                  </a:cubicBezTo>
                </a:path>
              </a:pathLst>
            </a:custGeom>
            <a:solidFill>
              <a:srgbClr val="FFFFFF"/>
            </a:solidFill>
            <a:ln w="921"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2F46F97B-0972-D41E-9F05-3EABFBF99AEF}"/>
                </a:ext>
              </a:extLst>
            </p:cNvPr>
            <p:cNvSpPr/>
            <p:nvPr/>
          </p:nvSpPr>
          <p:spPr>
            <a:xfrm flipV="1">
              <a:off x="6354240" y="3773358"/>
              <a:ext cx="169039" cy="4802"/>
            </a:xfrm>
            <a:custGeom>
              <a:avLst/>
              <a:gdLst>
                <a:gd name="connsiteX0" fmla="*/ 165666 w 169039"/>
                <a:gd name="connsiteY0" fmla="*/ -34 h 4802"/>
                <a:gd name="connsiteX1" fmla="*/ 81151 w 169039"/>
                <a:gd name="connsiteY1" fmla="*/ -2439 h 4802"/>
                <a:gd name="connsiteX2" fmla="*/ -3374 w 169039"/>
                <a:gd name="connsiteY2" fmla="*/ -34 h 4802"/>
                <a:gd name="connsiteX3" fmla="*/ 81151 w 169039"/>
                <a:gd name="connsiteY3" fmla="*/ 2363 h 4802"/>
                <a:gd name="connsiteX4" fmla="*/ 165666 w 169039"/>
                <a:gd name="connsiteY4" fmla="*/ -34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34"/>
                  </a:moveTo>
                  <a:cubicBezTo>
                    <a:pt x="165666" y="-1361"/>
                    <a:pt x="127829" y="-2439"/>
                    <a:pt x="81151" y="-2439"/>
                  </a:cubicBezTo>
                  <a:cubicBezTo>
                    <a:pt x="34464" y="-2439"/>
                    <a:pt x="-3374" y="-1361"/>
                    <a:pt x="-3374" y="-34"/>
                  </a:cubicBezTo>
                  <a:cubicBezTo>
                    <a:pt x="-3374" y="1294"/>
                    <a:pt x="34464" y="2363"/>
                    <a:pt x="81151" y="2363"/>
                  </a:cubicBezTo>
                  <a:cubicBezTo>
                    <a:pt x="127829" y="2363"/>
                    <a:pt x="165666" y="1294"/>
                    <a:pt x="165666" y="-34"/>
                  </a:cubicBezTo>
                </a:path>
              </a:pathLst>
            </a:custGeom>
            <a:solidFill>
              <a:srgbClr val="FFFFFF"/>
            </a:solidFill>
            <a:ln w="921"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B29E8E13-1A15-1745-7453-32B622E61182}"/>
                </a:ext>
              </a:extLst>
            </p:cNvPr>
            <p:cNvSpPr/>
            <p:nvPr/>
          </p:nvSpPr>
          <p:spPr>
            <a:xfrm flipV="1">
              <a:off x="6354240" y="3949440"/>
              <a:ext cx="169039" cy="4802"/>
            </a:xfrm>
            <a:custGeom>
              <a:avLst/>
              <a:gdLst>
                <a:gd name="connsiteX0" fmla="*/ 165666 w 169039"/>
                <a:gd name="connsiteY0" fmla="*/ 183 h 4802"/>
                <a:gd name="connsiteX1" fmla="*/ 81151 w 169039"/>
                <a:gd name="connsiteY1" fmla="*/ -2223 h 4802"/>
                <a:gd name="connsiteX2" fmla="*/ -3374 w 169039"/>
                <a:gd name="connsiteY2" fmla="*/ 183 h 4802"/>
                <a:gd name="connsiteX3" fmla="*/ 81151 w 169039"/>
                <a:gd name="connsiteY3" fmla="*/ 2579 h 4802"/>
                <a:gd name="connsiteX4" fmla="*/ 165666 w 169039"/>
                <a:gd name="connsiteY4" fmla="*/ 183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183"/>
                  </a:moveTo>
                  <a:cubicBezTo>
                    <a:pt x="165666" y="-1144"/>
                    <a:pt x="127829" y="-2223"/>
                    <a:pt x="81151" y="-2223"/>
                  </a:cubicBezTo>
                  <a:cubicBezTo>
                    <a:pt x="34464" y="-2223"/>
                    <a:pt x="-3374" y="-1144"/>
                    <a:pt x="-3374" y="183"/>
                  </a:cubicBezTo>
                  <a:cubicBezTo>
                    <a:pt x="-3374" y="1501"/>
                    <a:pt x="34464" y="2579"/>
                    <a:pt x="81151" y="2579"/>
                  </a:cubicBezTo>
                  <a:cubicBezTo>
                    <a:pt x="127829" y="2579"/>
                    <a:pt x="165666" y="1501"/>
                    <a:pt x="165666" y="183"/>
                  </a:cubicBezTo>
                </a:path>
              </a:pathLst>
            </a:custGeom>
            <a:solidFill>
              <a:srgbClr val="FFFFFF"/>
            </a:solidFill>
            <a:ln w="921"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7B064AF5-4E3D-9DA9-7163-65CAF8E97378}"/>
                </a:ext>
              </a:extLst>
            </p:cNvPr>
            <p:cNvSpPr/>
            <p:nvPr/>
          </p:nvSpPr>
          <p:spPr>
            <a:xfrm flipV="1">
              <a:off x="6354240" y="4125522"/>
              <a:ext cx="169039" cy="4802"/>
            </a:xfrm>
            <a:custGeom>
              <a:avLst/>
              <a:gdLst>
                <a:gd name="connsiteX0" fmla="*/ 165666 w 169039"/>
                <a:gd name="connsiteY0" fmla="*/ 390 h 4802"/>
                <a:gd name="connsiteX1" fmla="*/ 81151 w 169039"/>
                <a:gd name="connsiteY1" fmla="*/ -2006 h 4802"/>
                <a:gd name="connsiteX2" fmla="*/ -3374 w 169039"/>
                <a:gd name="connsiteY2" fmla="*/ 390 h 4802"/>
                <a:gd name="connsiteX3" fmla="*/ 81151 w 169039"/>
                <a:gd name="connsiteY3" fmla="*/ 2796 h 4802"/>
                <a:gd name="connsiteX4" fmla="*/ 165666 w 169039"/>
                <a:gd name="connsiteY4" fmla="*/ 390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39" h="4802">
                  <a:moveTo>
                    <a:pt x="165666" y="390"/>
                  </a:moveTo>
                  <a:cubicBezTo>
                    <a:pt x="165666" y="-928"/>
                    <a:pt x="127829" y="-2006"/>
                    <a:pt x="81151" y="-2006"/>
                  </a:cubicBezTo>
                  <a:cubicBezTo>
                    <a:pt x="34464" y="-2006"/>
                    <a:pt x="-3374" y="-928"/>
                    <a:pt x="-3374" y="390"/>
                  </a:cubicBezTo>
                  <a:cubicBezTo>
                    <a:pt x="-3374" y="1718"/>
                    <a:pt x="34464" y="2796"/>
                    <a:pt x="81151" y="2796"/>
                  </a:cubicBezTo>
                  <a:cubicBezTo>
                    <a:pt x="127829" y="2796"/>
                    <a:pt x="165666" y="1718"/>
                    <a:pt x="165666" y="390"/>
                  </a:cubicBezTo>
                </a:path>
              </a:pathLst>
            </a:custGeom>
            <a:solidFill>
              <a:srgbClr val="FFFFFF"/>
            </a:solidFill>
            <a:ln w="921"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513D3886-0843-8370-19D7-5A0A7896FC40}"/>
                </a:ext>
              </a:extLst>
            </p:cNvPr>
            <p:cNvSpPr/>
            <p:nvPr/>
          </p:nvSpPr>
          <p:spPr>
            <a:xfrm flipV="1">
              <a:off x="4442748" y="3823453"/>
              <a:ext cx="993998" cy="2428529"/>
            </a:xfrm>
            <a:custGeom>
              <a:avLst/>
              <a:gdLst>
                <a:gd name="connsiteX0" fmla="*/ -1964 w 993998"/>
                <a:gd name="connsiteY0" fmla="*/ -888 h 2428529"/>
                <a:gd name="connsiteX1" fmla="*/ 992035 w 993998"/>
                <a:gd name="connsiteY1" fmla="*/ -888 h 2428529"/>
                <a:gd name="connsiteX2" fmla="*/ 992035 w 993998"/>
                <a:gd name="connsiteY2" fmla="*/ 2427642 h 2428529"/>
                <a:gd name="connsiteX3" fmla="*/ -1964 w 993998"/>
                <a:gd name="connsiteY3" fmla="*/ 2427642 h 2428529"/>
              </a:gdLst>
              <a:ahLst/>
              <a:cxnLst>
                <a:cxn ang="0">
                  <a:pos x="connsiteX0" y="connsiteY0"/>
                </a:cxn>
                <a:cxn ang="0">
                  <a:pos x="connsiteX1" y="connsiteY1"/>
                </a:cxn>
                <a:cxn ang="0">
                  <a:pos x="connsiteX2" y="connsiteY2"/>
                </a:cxn>
                <a:cxn ang="0">
                  <a:pos x="connsiteX3" y="connsiteY3"/>
                </a:cxn>
              </a:cxnLst>
              <a:rect l="l" t="t" r="r" b="b"/>
              <a:pathLst>
                <a:path w="993998" h="2428529">
                  <a:moveTo>
                    <a:pt x="-1964" y="-888"/>
                  </a:moveTo>
                  <a:lnTo>
                    <a:pt x="992035" y="-888"/>
                  </a:lnTo>
                  <a:lnTo>
                    <a:pt x="992035" y="2427642"/>
                  </a:lnTo>
                  <a:lnTo>
                    <a:pt x="-1964" y="2427642"/>
                  </a:lnTo>
                  <a:close/>
                </a:path>
              </a:pathLst>
            </a:custGeom>
            <a:solidFill>
              <a:srgbClr val="F2575D"/>
            </a:solidFill>
            <a:ln w="921"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2C8B4100-3E12-1EE4-A58D-0496B656AB4B}"/>
                </a:ext>
              </a:extLst>
            </p:cNvPr>
            <p:cNvSpPr/>
            <p:nvPr/>
          </p:nvSpPr>
          <p:spPr>
            <a:xfrm flipV="1">
              <a:off x="4840013" y="3923224"/>
              <a:ext cx="77823" cy="2232168"/>
            </a:xfrm>
            <a:custGeom>
              <a:avLst/>
              <a:gdLst>
                <a:gd name="connsiteX0" fmla="*/ -1907 w 77823"/>
                <a:gd name="connsiteY0" fmla="*/ -886 h 2232168"/>
                <a:gd name="connsiteX1" fmla="*/ 75916 w 77823"/>
                <a:gd name="connsiteY1" fmla="*/ -886 h 2232168"/>
                <a:gd name="connsiteX2" fmla="*/ 75916 w 77823"/>
                <a:gd name="connsiteY2" fmla="*/ 2231283 h 2232168"/>
                <a:gd name="connsiteX3" fmla="*/ -1907 w 77823"/>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23" h="2232168">
                  <a:moveTo>
                    <a:pt x="-1907" y="-886"/>
                  </a:moveTo>
                  <a:lnTo>
                    <a:pt x="75916" y="-886"/>
                  </a:lnTo>
                  <a:lnTo>
                    <a:pt x="75916" y="2231283"/>
                  </a:lnTo>
                  <a:lnTo>
                    <a:pt x="-1907" y="2231283"/>
                  </a:lnTo>
                  <a:close/>
                </a:path>
              </a:pathLst>
            </a:custGeom>
            <a:solidFill>
              <a:srgbClr val="33535F"/>
            </a:solidFill>
            <a:ln w="921"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7D6EB9AF-7E49-0452-9138-231FE4732A62}"/>
                </a:ext>
              </a:extLst>
            </p:cNvPr>
            <p:cNvSpPr/>
            <p:nvPr/>
          </p:nvSpPr>
          <p:spPr>
            <a:xfrm flipV="1">
              <a:off x="4949536" y="3923224"/>
              <a:ext cx="77816" cy="2232168"/>
            </a:xfrm>
            <a:custGeom>
              <a:avLst/>
              <a:gdLst>
                <a:gd name="connsiteX0" fmla="*/ -2010 w 77816"/>
                <a:gd name="connsiteY0" fmla="*/ -886 h 2232168"/>
                <a:gd name="connsiteX1" fmla="*/ 75806 w 77816"/>
                <a:gd name="connsiteY1" fmla="*/ -886 h 2232168"/>
                <a:gd name="connsiteX2" fmla="*/ 75806 w 77816"/>
                <a:gd name="connsiteY2" fmla="*/ 2231283 h 2232168"/>
                <a:gd name="connsiteX3" fmla="*/ -2010 w 77816"/>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6" h="2232168">
                  <a:moveTo>
                    <a:pt x="-2010" y="-886"/>
                  </a:moveTo>
                  <a:lnTo>
                    <a:pt x="75806" y="-886"/>
                  </a:lnTo>
                  <a:lnTo>
                    <a:pt x="75806" y="2231283"/>
                  </a:lnTo>
                  <a:lnTo>
                    <a:pt x="-2010" y="2231283"/>
                  </a:lnTo>
                  <a:close/>
                </a:path>
              </a:pathLst>
            </a:custGeom>
            <a:solidFill>
              <a:srgbClr val="33535F"/>
            </a:solidFill>
            <a:ln w="921"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A4BDD584-88ED-F0B1-FB7D-BD13BA966CC8}"/>
                </a:ext>
              </a:extLst>
            </p:cNvPr>
            <p:cNvSpPr/>
            <p:nvPr/>
          </p:nvSpPr>
          <p:spPr>
            <a:xfrm flipV="1">
              <a:off x="5059059" y="3923224"/>
              <a:ext cx="77816" cy="2232168"/>
            </a:xfrm>
            <a:custGeom>
              <a:avLst/>
              <a:gdLst>
                <a:gd name="connsiteX0" fmla="*/ -2113 w 77816"/>
                <a:gd name="connsiteY0" fmla="*/ -886 h 2232168"/>
                <a:gd name="connsiteX1" fmla="*/ 75703 w 77816"/>
                <a:gd name="connsiteY1" fmla="*/ -886 h 2232168"/>
                <a:gd name="connsiteX2" fmla="*/ 75703 w 77816"/>
                <a:gd name="connsiteY2" fmla="*/ 2231283 h 2232168"/>
                <a:gd name="connsiteX3" fmla="*/ -2113 w 77816"/>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6" h="2232168">
                  <a:moveTo>
                    <a:pt x="-2113" y="-886"/>
                  </a:moveTo>
                  <a:lnTo>
                    <a:pt x="75703" y="-886"/>
                  </a:lnTo>
                  <a:lnTo>
                    <a:pt x="75703" y="2231283"/>
                  </a:lnTo>
                  <a:lnTo>
                    <a:pt x="-2113" y="2231283"/>
                  </a:lnTo>
                  <a:close/>
                </a:path>
              </a:pathLst>
            </a:custGeom>
            <a:solidFill>
              <a:srgbClr val="33535F"/>
            </a:solidFill>
            <a:ln w="921"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AC1D8219-A179-402C-DDCB-4CF974500027}"/>
                </a:ext>
              </a:extLst>
            </p:cNvPr>
            <p:cNvSpPr/>
            <p:nvPr/>
          </p:nvSpPr>
          <p:spPr>
            <a:xfrm flipV="1">
              <a:off x="4510543" y="3923224"/>
              <a:ext cx="77812" cy="2232168"/>
            </a:xfrm>
            <a:custGeom>
              <a:avLst/>
              <a:gdLst>
                <a:gd name="connsiteX0" fmla="*/ -1597 w 77812"/>
                <a:gd name="connsiteY0" fmla="*/ -886 h 2232168"/>
                <a:gd name="connsiteX1" fmla="*/ 76215 w 77812"/>
                <a:gd name="connsiteY1" fmla="*/ -886 h 2232168"/>
                <a:gd name="connsiteX2" fmla="*/ 76215 w 77812"/>
                <a:gd name="connsiteY2" fmla="*/ 2231283 h 2232168"/>
                <a:gd name="connsiteX3" fmla="*/ -1597 w 77812"/>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2" h="2232168">
                  <a:moveTo>
                    <a:pt x="-1597" y="-886"/>
                  </a:moveTo>
                  <a:lnTo>
                    <a:pt x="76215" y="-886"/>
                  </a:lnTo>
                  <a:lnTo>
                    <a:pt x="76215" y="2231283"/>
                  </a:lnTo>
                  <a:lnTo>
                    <a:pt x="-1597" y="2231283"/>
                  </a:lnTo>
                  <a:close/>
                </a:path>
              </a:pathLst>
            </a:custGeom>
            <a:solidFill>
              <a:srgbClr val="33535F"/>
            </a:solidFill>
            <a:ln w="921"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F256F31E-43E3-8DDA-6934-7E7B4D0C9D39}"/>
                </a:ext>
              </a:extLst>
            </p:cNvPr>
            <p:cNvSpPr/>
            <p:nvPr/>
          </p:nvSpPr>
          <p:spPr>
            <a:xfrm flipV="1">
              <a:off x="4620065" y="3923224"/>
              <a:ext cx="77812" cy="2232168"/>
            </a:xfrm>
            <a:custGeom>
              <a:avLst/>
              <a:gdLst>
                <a:gd name="connsiteX0" fmla="*/ -1700 w 77812"/>
                <a:gd name="connsiteY0" fmla="*/ -886 h 2232168"/>
                <a:gd name="connsiteX1" fmla="*/ 76112 w 77812"/>
                <a:gd name="connsiteY1" fmla="*/ -886 h 2232168"/>
                <a:gd name="connsiteX2" fmla="*/ 76112 w 77812"/>
                <a:gd name="connsiteY2" fmla="*/ 2231283 h 2232168"/>
                <a:gd name="connsiteX3" fmla="*/ -1700 w 77812"/>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2" h="2232168">
                  <a:moveTo>
                    <a:pt x="-1700" y="-886"/>
                  </a:moveTo>
                  <a:lnTo>
                    <a:pt x="76112" y="-886"/>
                  </a:lnTo>
                  <a:lnTo>
                    <a:pt x="76112" y="2231283"/>
                  </a:lnTo>
                  <a:lnTo>
                    <a:pt x="-1700" y="2231283"/>
                  </a:lnTo>
                  <a:close/>
                </a:path>
              </a:pathLst>
            </a:custGeom>
            <a:solidFill>
              <a:srgbClr val="33535F"/>
            </a:solidFill>
            <a:ln w="921"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87A06E16-ACA9-CACF-34E5-F1EEDB300081}"/>
                </a:ext>
              </a:extLst>
            </p:cNvPr>
            <p:cNvSpPr/>
            <p:nvPr/>
          </p:nvSpPr>
          <p:spPr>
            <a:xfrm flipV="1">
              <a:off x="5168581" y="3923224"/>
              <a:ext cx="77816" cy="2232168"/>
            </a:xfrm>
            <a:custGeom>
              <a:avLst/>
              <a:gdLst>
                <a:gd name="connsiteX0" fmla="*/ -2216 w 77816"/>
                <a:gd name="connsiteY0" fmla="*/ -886 h 2232168"/>
                <a:gd name="connsiteX1" fmla="*/ 75600 w 77816"/>
                <a:gd name="connsiteY1" fmla="*/ -886 h 2232168"/>
                <a:gd name="connsiteX2" fmla="*/ 75600 w 77816"/>
                <a:gd name="connsiteY2" fmla="*/ 2231283 h 2232168"/>
                <a:gd name="connsiteX3" fmla="*/ -2216 w 77816"/>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6" h="2232168">
                  <a:moveTo>
                    <a:pt x="-2216" y="-886"/>
                  </a:moveTo>
                  <a:lnTo>
                    <a:pt x="75600" y="-886"/>
                  </a:lnTo>
                  <a:lnTo>
                    <a:pt x="75600" y="2231283"/>
                  </a:lnTo>
                  <a:lnTo>
                    <a:pt x="-2216" y="2231283"/>
                  </a:lnTo>
                  <a:close/>
                </a:path>
              </a:pathLst>
            </a:custGeom>
            <a:solidFill>
              <a:srgbClr val="33535F"/>
            </a:solidFill>
            <a:ln w="921"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3A6D7174-B186-BFB7-E00F-F502E429C467}"/>
                </a:ext>
              </a:extLst>
            </p:cNvPr>
            <p:cNvSpPr/>
            <p:nvPr/>
          </p:nvSpPr>
          <p:spPr>
            <a:xfrm flipV="1">
              <a:off x="5278104" y="3923224"/>
              <a:ext cx="77816" cy="2232168"/>
            </a:xfrm>
            <a:custGeom>
              <a:avLst/>
              <a:gdLst>
                <a:gd name="connsiteX0" fmla="*/ -2319 w 77816"/>
                <a:gd name="connsiteY0" fmla="*/ -886 h 2232168"/>
                <a:gd name="connsiteX1" fmla="*/ 75497 w 77816"/>
                <a:gd name="connsiteY1" fmla="*/ -886 h 2232168"/>
                <a:gd name="connsiteX2" fmla="*/ 75497 w 77816"/>
                <a:gd name="connsiteY2" fmla="*/ 2231283 h 2232168"/>
                <a:gd name="connsiteX3" fmla="*/ -2319 w 77816"/>
                <a:gd name="connsiteY3" fmla="*/ 2231283 h 2232168"/>
              </a:gdLst>
              <a:ahLst/>
              <a:cxnLst>
                <a:cxn ang="0">
                  <a:pos x="connsiteX0" y="connsiteY0"/>
                </a:cxn>
                <a:cxn ang="0">
                  <a:pos x="connsiteX1" y="connsiteY1"/>
                </a:cxn>
                <a:cxn ang="0">
                  <a:pos x="connsiteX2" y="connsiteY2"/>
                </a:cxn>
                <a:cxn ang="0">
                  <a:pos x="connsiteX3" y="connsiteY3"/>
                </a:cxn>
              </a:cxnLst>
              <a:rect l="l" t="t" r="r" b="b"/>
              <a:pathLst>
                <a:path w="77816" h="2232168">
                  <a:moveTo>
                    <a:pt x="-2319" y="-886"/>
                  </a:moveTo>
                  <a:lnTo>
                    <a:pt x="75497" y="-886"/>
                  </a:lnTo>
                  <a:lnTo>
                    <a:pt x="75497" y="2231283"/>
                  </a:lnTo>
                  <a:lnTo>
                    <a:pt x="-2319" y="2231283"/>
                  </a:lnTo>
                  <a:close/>
                </a:path>
              </a:pathLst>
            </a:custGeom>
            <a:solidFill>
              <a:srgbClr val="33535F"/>
            </a:solidFill>
            <a:ln w="921"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20ADD8D1-B21D-B6FD-3C05-FAB022DE7353}"/>
                </a:ext>
              </a:extLst>
            </p:cNvPr>
            <p:cNvSpPr/>
            <p:nvPr/>
          </p:nvSpPr>
          <p:spPr>
            <a:xfrm flipV="1">
              <a:off x="4442748" y="3823455"/>
              <a:ext cx="318778" cy="1082772"/>
            </a:xfrm>
            <a:custGeom>
              <a:avLst/>
              <a:gdLst>
                <a:gd name="connsiteX0" fmla="*/ 317132 w 318778"/>
                <a:gd name="connsiteY0" fmla="*/ -1715 h 1082772"/>
                <a:gd name="connsiteX1" fmla="*/ 253485 w 318778"/>
                <a:gd name="connsiteY1" fmla="*/ -1715 h 1082772"/>
                <a:gd name="connsiteX2" fmla="*/ 253485 w 318778"/>
                <a:gd name="connsiteY2" fmla="*/ 981287 h 1082772"/>
                <a:gd name="connsiteX3" fmla="*/ 175671 w 318778"/>
                <a:gd name="connsiteY3" fmla="*/ 981287 h 1082772"/>
                <a:gd name="connsiteX4" fmla="*/ 175671 w 318778"/>
                <a:gd name="connsiteY4" fmla="*/ -1715 h 1082772"/>
                <a:gd name="connsiteX5" fmla="*/ 143962 w 318778"/>
                <a:gd name="connsiteY5" fmla="*/ -1715 h 1082772"/>
                <a:gd name="connsiteX6" fmla="*/ 143962 w 318778"/>
                <a:gd name="connsiteY6" fmla="*/ 981287 h 1082772"/>
                <a:gd name="connsiteX7" fmla="*/ 66148 w 318778"/>
                <a:gd name="connsiteY7" fmla="*/ 981287 h 1082772"/>
                <a:gd name="connsiteX8" fmla="*/ 66148 w 318778"/>
                <a:gd name="connsiteY8" fmla="*/ -1715 h 1082772"/>
                <a:gd name="connsiteX9" fmla="*/ -1647 w 318778"/>
                <a:gd name="connsiteY9" fmla="*/ -1715 h 1082772"/>
                <a:gd name="connsiteX10" fmla="*/ -1647 w 318778"/>
                <a:gd name="connsiteY10" fmla="*/ 1081057 h 1082772"/>
                <a:gd name="connsiteX11" fmla="*/ 317132 w 318778"/>
                <a:gd name="connsiteY11" fmla="*/ 1081057 h 1082772"/>
                <a:gd name="connsiteX12" fmla="*/ 317132 w 318778"/>
                <a:gd name="connsiteY12" fmla="*/ -1715 h 1082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778" h="1082772">
                  <a:moveTo>
                    <a:pt x="317132" y="-1715"/>
                  </a:moveTo>
                  <a:lnTo>
                    <a:pt x="253485" y="-1715"/>
                  </a:lnTo>
                  <a:lnTo>
                    <a:pt x="253485" y="981287"/>
                  </a:lnTo>
                  <a:lnTo>
                    <a:pt x="175671" y="981287"/>
                  </a:lnTo>
                  <a:lnTo>
                    <a:pt x="175671" y="-1715"/>
                  </a:lnTo>
                  <a:lnTo>
                    <a:pt x="143962" y="-1715"/>
                  </a:lnTo>
                  <a:lnTo>
                    <a:pt x="143962" y="981287"/>
                  </a:lnTo>
                  <a:lnTo>
                    <a:pt x="66148" y="981287"/>
                  </a:lnTo>
                  <a:lnTo>
                    <a:pt x="66148" y="-1715"/>
                  </a:lnTo>
                  <a:lnTo>
                    <a:pt x="-1647" y="-1715"/>
                  </a:lnTo>
                  <a:lnTo>
                    <a:pt x="-1647" y="1081057"/>
                  </a:lnTo>
                  <a:lnTo>
                    <a:pt x="317132" y="1081057"/>
                  </a:lnTo>
                  <a:lnTo>
                    <a:pt x="317132" y="-1715"/>
                  </a:lnTo>
                </a:path>
              </a:pathLst>
            </a:custGeom>
            <a:solidFill>
              <a:srgbClr val="CC4341"/>
            </a:solidFill>
            <a:ln w="921"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24A56641-38B5-2E67-C5F1-516EF468988F}"/>
                </a:ext>
              </a:extLst>
            </p:cNvPr>
            <p:cNvSpPr/>
            <p:nvPr/>
          </p:nvSpPr>
          <p:spPr>
            <a:xfrm flipV="1">
              <a:off x="4510543" y="3923225"/>
              <a:ext cx="77812" cy="983001"/>
            </a:xfrm>
            <a:custGeom>
              <a:avLst/>
              <a:gdLst>
                <a:gd name="connsiteX0" fmla="*/ -1597 w 77812"/>
                <a:gd name="connsiteY0" fmla="*/ -1654 h 983001"/>
                <a:gd name="connsiteX1" fmla="*/ 76215 w 77812"/>
                <a:gd name="connsiteY1" fmla="*/ -1654 h 983001"/>
                <a:gd name="connsiteX2" fmla="*/ 76215 w 77812"/>
                <a:gd name="connsiteY2" fmla="*/ 981348 h 983001"/>
                <a:gd name="connsiteX3" fmla="*/ -1597 w 77812"/>
                <a:gd name="connsiteY3" fmla="*/ 981348 h 983001"/>
              </a:gdLst>
              <a:ahLst/>
              <a:cxnLst>
                <a:cxn ang="0">
                  <a:pos x="connsiteX0" y="connsiteY0"/>
                </a:cxn>
                <a:cxn ang="0">
                  <a:pos x="connsiteX1" y="connsiteY1"/>
                </a:cxn>
                <a:cxn ang="0">
                  <a:pos x="connsiteX2" y="connsiteY2"/>
                </a:cxn>
                <a:cxn ang="0">
                  <a:pos x="connsiteX3" y="connsiteY3"/>
                </a:cxn>
              </a:cxnLst>
              <a:rect l="l" t="t" r="r" b="b"/>
              <a:pathLst>
                <a:path w="77812" h="983001">
                  <a:moveTo>
                    <a:pt x="-1597" y="-1654"/>
                  </a:moveTo>
                  <a:lnTo>
                    <a:pt x="76215" y="-1654"/>
                  </a:lnTo>
                  <a:lnTo>
                    <a:pt x="76215" y="981348"/>
                  </a:lnTo>
                  <a:lnTo>
                    <a:pt x="-1597" y="981348"/>
                  </a:lnTo>
                  <a:close/>
                </a:path>
              </a:pathLst>
            </a:custGeom>
            <a:solidFill>
              <a:srgbClr val="20353D"/>
            </a:solidFill>
            <a:ln w="921"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707B3C8F-24FC-E711-BCBD-70AEA7156423}"/>
                </a:ext>
              </a:extLst>
            </p:cNvPr>
            <p:cNvSpPr/>
            <p:nvPr/>
          </p:nvSpPr>
          <p:spPr>
            <a:xfrm flipV="1">
              <a:off x="4620065" y="3923225"/>
              <a:ext cx="77812" cy="983001"/>
            </a:xfrm>
            <a:custGeom>
              <a:avLst/>
              <a:gdLst>
                <a:gd name="connsiteX0" fmla="*/ -1700 w 77812"/>
                <a:gd name="connsiteY0" fmla="*/ -1654 h 983001"/>
                <a:gd name="connsiteX1" fmla="*/ 76112 w 77812"/>
                <a:gd name="connsiteY1" fmla="*/ -1654 h 983001"/>
                <a:gd name="connsiteX2" fmla="*/ 76112 w 77812"/>
                <a:gd name="connsiteY2" fmla="*/ 981348 h 983001"/>
                <a:gd name="connsiteX3" fmla="*/ -1700 w 77812"/>
                <a:gd name="connsiteY3" fmla="*/ 981348 h 983001"/>
              </a:gdLst>
              <a:ahLst/>
              <a:cxnLst>
                <a:cxn ang="0">
                  <a:pos x="connsiteX0" y="connsiteY0"/>
                </a:cxn>
                <a:cxn ang="0">
                  <a:pos x="connsiteX1" y="connsiteY1"/>
                </a:cxn>
                <a:cxn ang="0">
                  <a:pos x="connsiteX2" y="connsiteY2"/>
                </a:cxn>
                <a:cxn ang="0">
                  <a:pos x="connsiteX3" y="connsiteY3"/>
                </a:cxn>
              </a:cxnLst>
              <a:rect l="l" t="t" r="r" b="b"/>
              <a:pathLst>
                <a:path w="77812" h="983001">
                  <a:moveTo>
                    <a:pt x="-1700" y="-1654"/>
                  </a:moveTo>
                  <a:lnTo>
                    <a:pt x="76112" y="-1654"/>
                  </a:lnTo>
                  <a:lnTo>
                    <a:pt x="76112" y="981348"/>
                  </a:lnTo>
                  <a:lnTo>
                    <a:pt x="-1700" y="981348"/>
                  </a:lnTo>
                  <a:close/>
                </a:path>
              </a:pathLst>
            </a:custGeom>
            <a:solidFill>
              <a:srgbClr val="20353D"/>
            </a:solidFill>
            <a:ln w="921"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754FB98B-A1A7-2CAF-7BE2-4A87529B6975}"/>
                </a:ext>
              </a:extLst>
            </p:cNvPr>
            <p:cNvSpPr/>
            <p:nvPr/>
          </p:nvSpPr>
          <p:spPr>
            <a:xfrm flipV="1">
              <a:off x="5079922" y="4170130"/>
              <a:ext cx="48605" cy="48613"/>
            </a:xfrm>
            <a:custGeom>
              <a:avLst/>
              <a:gdLst>
                <a:gd name="connsiteX0" fmla="*/ 46426 w 48605"/>
                <a:gd name="connsiteY0" fmla="*/ 46628 h 48613"/>
                <a:gd name="connsiteX1" fmla="*/ 23880 w 48605"/>
                <a:gd name="connsiteY1" fmla="*/ 20690 h 48613"/>
                <a:gd name="connsiteX2" fmla="*/ -2058 w 48605"/>
                <a:gd name="connsiteY2" fmla="*/ -1865 h 48613"/>
                <a:gd name="connsiteX3" fmla="*/ 20488 w 48605"/>
                <a:gd name="connsiteY3" fmla="*/ 24082 h 48613"/>
                <a:gd name="connsiteX4" fmla="*/ 46426 w 48605"/>
                <a:gd name="connsiteY4" fmla="*/ 46628 h 48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05" h="48613">
                  <a:moveTo>
                    <a:pt x="46426" y="46628"/>
                  </a:moveTo>
                  <a:cubicBezTo>
                    <a:pt x="47366" y="45688"/>
                    <a:pt x="37273" y="34074"/>
                    <a:pt x="23880" y="20690"/>
                  </a:cubicBezTo>
                  <a:cubicBezTo>
                    <a:pt x="10487" y="7297"/>
                    <a:pt x="-1127" y="-2796"/>
                    <a:pt x="-2058" y="-1865"/>
                  </a:cubicBezTo>
                  <a:cubicBezTo>
                    <a:pt x="-2998" y="-925"/>
                    <a:pt x="7095" y="10689"/>
                    <a:pt x="20488" y="24082"/>
                  </a:cubicBezTo>
                  <a:cubicBezTo>
                    <a:pt x="33881" y="37466"/>
                    <a:pt x="45495" y="47569"/>
                    <a:pt x="46426" y="46628"/>
                  </a:cubicBezTo>
                </a:path>
              </a:pathLst>
            </a:custGeom>
            <a:solidFill>
              <a:srgbClr val="FFFFFF"/>
            </a:solidFill>
            <a:ln w="921"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3BFFEA11-BD5D-25A2-BAF8-DE8C28D05EA4}"/>
                </a:ext>
              </a:extLst>
            </p:cNvPr>
            <p:cNvSpPr/>
            <p:nvPr/>
          </p:nvSpPr>
          <p:spPr>
            <a:xfrm flipV="1">
              <a:off x="5191037" y="4235599"/>
              <a:ext cx="34395" cy="32989"/>
            </a:xfrm>
            <a:custGeom>
              <a:avLst/>
              <a:gdLst>
                <a:gd name="connsiteX0" fmla="*/ 32098 w 34395"/>
                <a:gd name="connsiteY0" fmla="*/ 31044 h 32989"/>
                <a:gd name="connsiteX1" fmla="*/ 16640 w 34395"/>
                <a:gd name="connsiteY1" fmla="*/ 12904 h 32989"/>
                <a:gd name="connsiteX2" fmla="*/ -2136 w 34395"/>
                <a:gd name="connsiteY2" fmla="*/ -1761 h 32989"/>
                <a:gd name="connsiteX3" fmla="*/ 13322 w 34395"/>
                <a:gd name="connsiteY3" fmla="*/ 16370 h 32989"/>
                <a:gd name="connsiteX4" fmla="*/ 32098 w 34395"/>
                <a:gd name="connsiteY4" fmla="*/ 31044 h 32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95" h="32989">
                  <a:moveTo>
                    <a:pt x="32098" y="31044"/>
                  </a:moveTo>
                  <a:cubicBezTo>
                    <a:pt x="33011" y="30086"/>
                    <a:pt x="26098" y="21965"/>
                    <a:pt x="16640" y="12904"/>
                  </a:cubicBezTo>
                  <a:cubicBezTo>
                    <a:pt x="7192" y="3843"/>
                    <a:pt x="-1214" y="-2719"/>
                    <a:pt x="-2136" y="-1761"/>
                  </a:cubicBezTo>
                  <a:cubicBezTo>
                    <a:pt x="-3048" y="-802"/>
                    <a:pt x="3865" y="7309"/>
                    <a:pt x="13322" y="16370"/>
                  </a:cubicBezTo>
                  <a:cubicBezTo>
                    <a:pt x="22770" y="25431"/>
                    <a:pt x="31176" y="31994"/>
                    <a:pt x="32098" y="31044"/>
                  </a:cubicBezTo>
                </a:path>
              </a:pathLst>
            </a:custGeom>
            <a:solidFill>
              <a:srgbClr val="FFFFFF"/>
            </a:solidFill>
            <a:ln w="921"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EAC8EB51-6EF6-EFC8-ABA3-D946B4FB1617}"/>
                </a:ext>
              </a:extLst>
            </p:cNvPr>
            <p:cNvSpPr/>
            <p:nvPr/>
          </p:nvSpPr>
          <p:spPr>
            <a:xfrm flipV="1">
              <a:off x="5290868" y="4097256"/>
              <a:ext cx="32973" cy="31570"/>
            </a:xfrm>
            <a:custGeom>
              <a:avLst/>
              <a:gdLst>
                <a:gd name="connsiteX0" fmla="*/ 30580 w 32973"/>
                <a:gd name="connsiteY0" fmla="*/ 29449 h 31570"/>
                <a:gd name="connsiteX1" fmla="*/ 15841 w 32973"/>
                <a:gd name="connsiteY1" fmla="*/ 12028 h 31570"/>
                <a:gd name="connsiteX2" fmla="*/ -2226 w 32973"/>
                <a:gd name="connsiteY2" fmla="*/ -1928 h 31570"/>
                <a:gd name="connsiteX3" fmla="*/ 12522 w 32973"/>
                <a:gd name="connsiteY3" fmla="*/ 15493 h 31570"/>
                <a:gd name="connsiteX4" fmla="*/ 30580 w 32973"/>
                <a:gd name="connsiteY4" fmla="*/ 29449 h 31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73" h="31570">
                  <a:moveTo>
                    <a:pt x="30580" y="29449"/>
                  </a:moveTo>
                  <a:cubicBezTo>
                    <a:pt x="31492" y="28490"/>
                    <a:pt x="24893" y="20692"/>
                    <a:pt x="15841" y="12028"/>
                  </a:cubicBezTo>
                  <a:cubicBezTo>
                    <a:pt x="6780" y="3363"/>
                    <a:pt x="-1304" y="-2886"/>
                    <a:pt x="-2226" y="-1928"/>
                  </a:cubicBezTo>
                  <a:cubicBezTo>
                    <a:pt x="-3138" y="-969"/>
                    <a:pt x="3462" y="6829"/>
                    <a:pt x="12522" y="15493"/>
                  </a:cubicBezTo>
                  <a:cubicBezTo>
                    <a:pt x="21574" y="24158"/>
                    <a:pt x="29667" y="30408"/>
                    <a:pt x="30580" y="29449"/>
                  </a:cubicBezTo>
                </a:path>
              </a:pathLst>
            </a:custGeom>
            <a:solidFill>
              <a:srgbClr val="FFFFFF"/>
            </a:solidFill>
            <a:ln w="921"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971DC02E-A4A0-2D78-67AB-C38DE111C42B}"/>
                </a:ext>
              </a:extLst>
            </p:cNvPr>
            <p:cNvSpPr/>
            <p:nvPr/>
          </p:nvSpPr>
          <p:spPr>
            <a:xfrm flipV="1">
              <a:off x="6784808" y="3495111"/>
              <a:ext cx="501627" cy="132840"/>
            </a:xfrm>
            <a:custGeom>
              <a:avLst/>
              <a:gdLst>
                <a:gd name="connsiteX0" fmla="*/ -3935 w 501627"/>
                <a:gd name="connsiteY0" fmla="*/ -2703 h 132840"/>
                <a:gd name="connsiteX1" fmla="*/ 497693 w 501627"/>
                <a:gd name="connsiteY1" fmla="*/ -2703 h 132840"/>
                <a:gd name="connsiteX2" fmla="*/ 497693 w 501627"/>
                <a:gd name="connsiteY2" fmla="*/ 130137 h 132840"/>
                <a:gd name="connsiteX3" fmla="*/ -3935 w 501627"/>
                <a:gd name="connsiteY3" fmla="*/ 130137 h 132840"/>
              </a:gdLst>
              <a:ahLst/>
              <a:cxnLst>
                <a:cxn ang="0">
                  <a:pos x="connsiteX0" y="connsiteY0"/>
                </a:cxn>
                <a:cxn ang="0">
                  <a:pos x="connsiteX1" y="connsiteY1"/>
                </a:cxn>
                <a:cxn ang="0">
                  <a:pos x="connsiteX2" y="connsiteY2"/>
                </a:cxn>
                <a:cxn ang="0">
                  <a:pos x="connsiteX3" y="connsiteY3"/>
                </a:cxn>
              </a:cxnLst>
              <a:rect l="l" t="t" r="r" b="b"/>
              <a:pathLst>
                <a:path w="501627" h="132840">
                  <a:moveTo>
                    <a:pt x="-3935" y="-2703"/>
                  </a:moveTo>
                  <a:lnTo>
                    <a:pt x="497693" y="-2703"/>
                  </a:lnTo>
                  <a:lnTo>
                    <a:pt x="497693" y="130137"/>
                  </a:lnTo>
                  <a:lnTo>
                    <a:pt x="-3935" y="130137"/>
                  </a:lnTo>
                  <a:close/>
                </a:path>
              </a:pathLst>
            </a:custGeom>
            <a:solidFill>
              <a:srgbClr val="17282F"/>
            </a:solidFill>
            <a:ln w="921"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8629E2D5-F16A-8E24-EC13-9538A528B547}"/>
                </a:ext>
              </a:extLst>
            </p:cNvPr>
            <p:cNvSpPr/>
            <p:nvPr/>
          </p:nvSpPr>
          <p:spPr>
            <a:xfrm flipV="1">
              <a:off x="6805926" y="3511827"/>
              <a:ext cx="459392" cy="86028"/>
            </a:xfrm>
            <a:custGeom>
              <a:avLst/>
              <a:gdLst>
                <a:gd name="connsiteX0" fmla="*/ -3935 w 459392"/>
                <a:gd name="connsiteY0" fmla="*/ -2711 h 86028"/>
                <a:gd name="connsiteX1" fmla="*/ 455458 w 459392"/>
                <a:gd name="connsiteY1" fmla="*/ -2711 h 86028"/>
                <a:gd name="connsiteX2" fmla="*/ 455458 w 459392"/>
                <a:gd name="connsiteY2" fmla="*/ 83318 h 86028"/>
                <a:gd name="connsiteX3" fmla="*/ -3935 w 459392"/>
                <a:gd name="connsiteY3" fmla="*/ 83318 h 86028"/>
              </a:gdLst>
              <a:ahLst/>
              <a:cxnLst>
                <a:cxn ang="0">
                  <a:pos x="connsiteX0" y="connsiteY0"/>
                </a:cxn>
                <a:cxn ang="0">
                  <a:pos x="connsiteX1" y="connsiteY1"/>
                </a:cxn>
                <a:cxn ang="0">
                  <a:pos x="connsiteX2" y="connsiteY2"/>
                </a:cxn>
                <a:cxn ang="0">
                  <a:pos x="connsiteX3" y="connsiteY3"/>
                </a:cxn>
              </a:cxnLst>
              <a:rect l="l" t="t" r="r" b="b"/>
              <a:pathLst>
                <a:path w="459392" h="86028">
                  <a:moveTo>
                    <a:pt x="-3935" y="-2711"/>
                  </a:moveTo>
                  <a:lnTo>
                    <a:pt x="455458" y="-2711"/>
                  </a:lnTo>
                  <a:lnTo>
                    <a:pt x="455458" y="83318"/>
                  </a:lnTo>
                  <a:lnTo>
                    <a:pt x="-3935" y="83318"/>
                  </a:lnTo>
                  <a:close/>
                </a:path>
              </a:pathLst>
            </a:custGeom>
            <a:solidFill>
              <a:srgbClr val="33535F"/>
            </a:solidFill>
            <a:ln w="921"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66B82434-7E94-AD32-C350-714B2D27A611}"/>
                </a:ext>
              </a:extLst>
            </p:cNvPr>
            <p:cNvSpPr/>
            <p:nvPr/>
          </p:nvSpPr>
          <p:spPr>
            <a:xfrm flipV="1">
              <a:off x="6805926" y="3511829"/>
              <a:ext cx="459391" cy="86027"/>
            </a:xfrm>
            <a:custGeom>
              <a:avLst/>
              <a:gdLst>
                <a:gd name="connsiteX0" fmla="*/ 455457 w 459391"/>
                <a:gd name="connsiteY0" fmla="*/ -2711 h 86027"/>
                <a:gd name="connsiteX1" fmla="*/ 395608 w 459391"/>
                <a:gd name="connsiteY1" fmla="*/ -2711 h 86027"/>
                <a:gd name="connsiteX2" fmla="*/ 394833 w 459391"/>
                <a:gd name="connsiteY2" fmla="*/ 83316 h 86027"/>
                <a:gd name="connsiteX3" fmla="*/ 455457 w 459391"/>
                <a:gd name="connsiteY3" fmla="*/ 83316 h 86027"/>
                <a:gd name="connsiteX4" fmla="*/ 455457 w 459391"/>
                <a:gd name="connsiteY4" fmla="*/ -2711 h 86027"/>
                <a:gd name="connsiteX5" fmla="*/ 393460 w 459391"/>
                <a:gd name="connsiteY5" fmla="*/ -2711 h 86027"/>
                <a:gd name="connsiteX6" fmla="*/ 229803 w 459391"/>
                <a:gd name="connsiteY6" fmla="*/ -2711 h 86027"/>
                <a:gd name="connsiteX7" fmla="*/ 229028 w 459391"/>
                <a:gd name="connsiteY7" fmla="*/ 83316 h 86027"/>
                <a:gd name="connsiteX8" fmla="*/ 394234 w 459391"/>
                <a:gd name="connsiteY8" fmla="*/ 83316 h 86027"/>
                <a:gd name="connsiteX9" fmla="*/ 393460 w 459391"/>
                <a:gd name="connsiteY9" fmla="*/ -2711 h 86027"/>
                <a:gd name="connsiteX10" fmla="*/ 227655 w 459391"/>
                <a:gd name="connsiteY10" fmla="*/ -2711 h 86027"/>
                <a:gd name="connsiteX11" fmla="*/ 63998 w 459391"/>
                <a:gd name="connsiteY11" fmla="*/ -2711 h 86027"/>
                <a:gd name="connsiteX12" fmla="*/ 63224 w 459391"/>
                <a:gd name="connsiteY12" fmla="*/ 83316 h 86027"/>
                <a:gd name="connsiteX13" fmla="*/ 228429 w 459391"/>
                <a:gd name="connsiteY13" fmla="*/ 83316 h 86027"/>
                <a:gd name="connsiteX14" fmla="*/ 227655 w 459391"/>
                <a:gd name="connsiteY14" fmla="*/ -2711 h 86027"/>
                <a:gd name="connsiteX15" fmla="*/ 61851 w 459391"/>
                <a:gd name="connsiteY15" fmla="*/ -2711 h 86027"/>
                <a:gd name="connsiteX16" fmla="*/ -3935 w 459391"/>
                <a:gd name="connsiteY16" fmla="*/ -2711 h 86027"/>
                <a:gd name="connsiteX17" fmla="*/ -3935 w 459391"/>
                <a:gd name="connsiteY17" fmla="*/ 83316 h 86027"/>
                <a:gd name="connsiteX18" fmla="*/ 62625 w 459391"/>
                <a:gd name="connsiteY18" fmla="*/ 83316 h 86027"/>
                <a:gd name="connsiteX19" fmla="*/ 61851 w 459391"/>
                <a:gd name="connsiteY19" fmla="*/ -2711 h 86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391" h="86027">
                  <a:moveTo>
                    <a:pt x="455457" y="-2711"/>
                  </a:moveTo>
                  <a:lnTo>
                    <a:pt x="395608" y="-2711"/>
                  </a:lnTo>
                  <a:cubicBezTo>
                    <a:pt x="395368" y="40971"/>
                    <a:pt x="395110" y="70624"/>
                    <a:pt x="394833" y="83316"/>
                  </a:cubicBezTo>
                  <a:lnTo>
                    <a:pt x="455457" y="83316"/>
                  </a:lnTo>
                  <a:lnTo>
                    <a:pt x="455457" y="-2711"/>
                  </a:lnTo>
                  <a:moveTo>
                    <a:pt x="393460" y="-2711"/>
                  </a:moveTo>
                  <a:lnTo>
                    <a:pt x="229803" y="-2711"/>
                  </a:lnTo>
                  <a:cubicBezTo>
                    <a:pt x="229563" y="40971"/>
                    <a:pt x="229305" y="70624"/>
                    <a:pt x="229028" y="83316"/>
                  </a:cubicBezTo>
                  <a:lnTo>
                    <a:pt x="394234" y="83316"/>
                  </a:lnTo>
                  <a:cubicBezTo>
                    <a:pt x="393958" y="70624"/>
                    <a:pt x="393700" y="40971"/>
                    <a:pt x="393460" y="-2711"/>
                  </a:cubicBezTo>
                  <a:moveTo>
                    <a:pt x="227655" y="-2711"/>
                  </a:moveTo>
                  <a:lnTo>
                    <a:pt x="63998" y="-2711"/>
                  </a:lnTo>
                  <a:cubicBezTo>
                    <a:pt x="63759" y="40971"/>
                    <a:pt x="63501" y="70624"/>
                    <a:pt x="63224" y="83316"/>
                  </a:cubicBezTo>
                  <a:lnTo>
                    <a:pt x="228429" y="83316"/>
                  </a:lnTo>
                  <a:cubicBezTo>
                    <a:pt x="228153" y="70624"/>
                    <a:pt x="227895" y="40971"/>
                    <a:pt x="227655" y="-2711"/>
                  </a:cubicBezTo>
                  <a:moveTo>
                    <a:pt x="61851" y="-2711"/>
                  </a:moveTo>
                  <a:lnTo>
                    <a:pt x="-3935" y="-2711"/>
                  </a:lnTo>
                  <a:lnTo>
                    <a:pt x="-3935" y="83316"/>
                  </a:lnTo>
                  <a:lnTo>
                    <a:pt x="62625" y="83316"/>
                  </a:lnTo>
                  <a:cubicBezTo>
                    <a:pt x="62348" y="70624"/>
                    <a:pt x="62090" y="40971"/>
                    <a:pt x="61851" y="-2711"/>
                  </a:cubicBezTo>
                </a:path>
              </a:pathLst>
            </a:custGeom>
            <a:solidFill>
              <a:srgbClr val="6A858C"/>
            </a:solidFill>
            <a:ln w="921"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E9B48469-1ABA-0E2E-166D-0DE2EB7532C7}"/>
                </a:ext>
              </a:extLst>
            </p:cNvPr>
            <p:cNvSpPr/>
            <p:nvPr/>
          </p:nvSpPr>
          <p:spPr>
            <a:xfrm flipV="1">
              <a:off x="6708174" y="3608447"/>
              <a:ext cx="644415" cy="1632210"/>
            </a:xfrm>
            <a:custGeom>
              <a:avLst/>
              <a:gdLst>
                <a:gd name="connsiteX0" fmla="*/ -3930 w 644415"/>
                <a:gd name="connsiteY0" fmla="*/ -1642 h 1632210"/>
                <a:gd name="connsiteX1" fmla="*/ 640486 w 644415"/>
                <a:gd name="connsiteY1" fmla="*/ -1642 h 1632210"/>
                <a:gd name="connsiteX2" fmla="*/ 640486 w 644415"/>
                <a:gd name="connsiteY2" fmla="*/ 1630569 h 1632210"/>
                <a:gd name="connsiteX3" fmla="*/ -3930 w 644415"/>
                <a:gd name="connsiteY3" fmla="*/ 1630569 h 1632210"/>
              </a:gdLst>
              <a:ahLst/>
              <a:cxnLst>
                <a:cxn ang="0">
                  <a:pos x="connsiteX0" y="connsiteY0"/>
                </a:cxn>
                <a:cxn ang="0">
                  <a:pos x="connsiteX1" y="connsiteY1"/>
                </a:cxn>
                <a:cxn ang="0">
                  <a:pos x="connsiteX2" y="connsiteY2"/>
                </a:cxn>
                <a:cxn ang="0">
                  <a:pos x="connsiteX3" y="connsiteY3"/>
                </a:cxn>
              </a:cxnLst>
              <a:rect l="l" t="t" r="r" b="b"/>
              <a:pathLst>
                <a:path w="644415" h="1632210">
                  <a:moveTo>
                    <a:pt x="-3930" y="-1642"/>
                  </a:moveTo>
                  <a:lnTo>
                    <a:pt x="640486" y="-1642"/>
                  </a:lnTo>
                  <a:lnTo>
                    <a:pt x="640486" y="1630569"/>
                  </a:lnTo>
                  <a:lnTo>
                    <a:pt x="-3930" y="1630569"/>
                  </a:lnTo>
                  <a:close/>
                </a:path>
              </a:pathLst>
            </a:custGeom>
            <a:solidFill>
              <a:srgbClr val="17282F"/>
            </a:solidFill>
            <a:ln w="921"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1097F8C5-FD3C-1267-598B-CBE1A4C13E7A}"/>
                </a:ext>
              </a:extLst>
            </p:cNvPr>
            <p:cNvSpPr/>
            <p:nvPr/>
          </p:nvSpPr>
          <p:spPr>
            <a:xfrm flipV="1">
              <a:off x="6742740" y="3646230"/>
              <a:ext cx="571302" cy="1594427"/>
            </a:xfrm>
            <a:custGeom>
              <a:avLst/>
              <a:gdLst>
                <a:gd name="connsiteX0" fmla="*/ -3928 w 571302"/>
                <a:gd name="connsiteY0" fmla="*/ -1618 h 1594427"/>
                <a:gd name="connsiteX1" fmla="*/ 567374 w 571302"/>
                <a:gd name="connsiteY1" fmla="*/ -1618 h 1594427"/>
                <a:gd name="connsiteX2" fmla="*/ 567374 w 571302"/>
                <a:gd name="connsiteY2" fmla="*/ 1592809 h 1594427"/>
                <a:gd name="connsiteX3" fmla="*/ -3928 w 571302"/>
                <a:gd name="connsiteY3" fmla="*/ 1592809 h 1594427"/>
              </a:gdLst>
              <a:ahLst/>
              <a:cxnLst>
                <a:cxn ang="0">
                  <a:pos x="connsiteX0" y="connsiteY0"/>
                </a:cxn>
                <a:cxn ang="0">
                  <a:pos x="connsiteX1" y="connsiteY1"/>
                </a:cxn>
                <a:cxn ang="0">
                  <a:pos x="connsiteX2" y="connsiteY2"/>
                </a:cxn>
                <a:cxn ang="0">
                  <a:pos x="connsiteX3" y="connsiteY3"/>
                </a:cxn>
              </a:cxnLst>
              <a:rect l="l" t="t" r="r" b="b"/>
              <a:pathLst>
                <a:path w="571302" h="1594427">
                  <a:moveTo>
                    <a:pt x="-3928" y="-1618"/>
                  </a:moveTo>
                  <a:lnTo>
                    <a:pt x="567374" y="-1618"/>
                  </a:lnTo>
                  <a:lnTo>
                    <a:pt x="567374" y="1592809"/>
                  </a:lnTo>
                  <a:lnTo>
                    <a:pt x="-3928" y="1592809"/>
                  </a:lnTo>
                  <a:close/>
                </a:path>
              </a:pathLst>
            </a:custGeom>
            <a:solidFill>
              <a:srgbClr val="33535F"/>
            </a:solidFill>
            <a:ln w="921"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4A398B93-D4FA-7E22-C354-0D8D918C0FFF}"/>
                </a:ext>
              </a:extLst>
            </p:cNvPr>
            <p:cNvSpPr/>
            <p:nvPr/>
          </p:nvSpPr>
          <p:spPr>
            <a:xfrm flipV="1">
              <a:off x="6742740" y="3646230"/>
              <a:ext cx="571301" cy="880917"/>
            </a:xfrm>
            <a:custGeom>
              <a:avLst/>
              <a:gdLst>
                <a:gd name="connsiteX0" fmla="*/ 484536 w 571301"/>
                <a:gd name="connsiteY0" fmla="*/ -2057 h 880917"/>
                <a:gd name="connsiteX1" fmla="*/ 460100 w 571301"/>
                <a:gd name="connsiteY1" fmla="*/ -2057 h 880917"/>
                <a:gd name="connsiteX2" fmla="*/ 460128 w 571301"/>
                <a:gd name="connsiteY2" fmla="*/ 135275 h 880917"/>
                <a:gd name="connsiteX3" fmla="*/ 459031 w 571301"/>
                <a:gd name="connsiteY3" fmla="*/ 878861 h 880917"/>
                <a:gd name="connsiteX4" fmla="*/ 567374 w 571301"/>
                <a:gd name="connsiteY4" fmla="*/ 878861 h 880917"/>
                <a:gd name="connsiteX5" fmla="*/ 567374 w 571301"/>
                <a:gd name="connsiteY5" fmla="*/ 647741 h 880917"/>
                <a:gd name="connsiteX6" fmla="*/ 484536 w 571301"/>
                <a:gd name="connsiteY6" fmla="*/ 647741 h 880917"/>
                <a:gd name="connsiteX7" fmla="*/ 484536 w 571301"/>
                <a:gd name="connsiteY7" fmla="*/ -2057 h 880917"/>
                <a:gd name="connsiteX8" fmla="*/ 455353 w 571301"/>
                <a:gd name="connsiteY8" fmla="*/ -2057 h 880917"/>
                <a:gd name="connsiteX9" fmla="*/ 391356 w 571301"/>
                <a:gd name="connsiteY9" fmla="*/ -2057 h 880917"/>
                <a:gd name="connsiteX10" fmla="*/ 391356 w 571301"/>
                <a:gd name="connsiteY10" fmla="*/ 456210 h 880917"/>
                <a:gd name="connsiteX11" fmla="*/ 294157 w 571301"/>
                <a:gd name="connsiteY11" fmla="*/ 456210 h 880917"/>
                <a:gd name="connsiteX12" fmla="*/ 293226 w 571301"/>
                <a:gd name="connsiteY12" fmla="*/ 878861 h 880917"/>
                <a:gd name="connsiteX13" fmla="*/ 456422 w 571301"/>
                <a:gd name="connsiteY13" fmla="*/ 878861 h 880917"/>
                <a:gd name="connsiteX14" fmla="*/ 455325 w 571301"/>
                <a:gd name="connsiteY14" fmla="*/ 135275 h 880917"/>
                <a:gd name="connsiteX15" fmla="*/ 455353 w 571301"/>
                <a:gd name="connsiteY15" fmla="*/ -2057 h 880917"/>
                <a:gd name="connsiteX16" fmla="*/ 111807 w 571301"/>
                <a:gd name="connsiteY16" fmla="*/ 131118 h 880917"/>
                <a:gd name="connsiteX17" fmla="*/ -3928 w 571301"/>
                <a:gd name="connsiteY17" fmla="*/ 131118 h 880917"/>
                <a:gd name="connsiteX18" fmla="*/ -3928 w 571301"/>
                <a:gd name="connsiteY18" fmla="*/ 878861 h 880917"/>
                <a:gd name="connsiteX19" fmla="*/ 124813 w 571301"/>
                <a:gd name="connsiteY19" fmla="*/ 878861 h 880917"/>
                <a:gd name="connsiteX20" fmla="*/ 123762 w 571301"/>
                <a:gd name="connsiteY20" fmla="*/ 310896 h 880917"/>
                <a:gd name="connsiteX21" fmla="*/ 111807 w 571301"/>
                <a:gd name="connsiteY21" fmla="*/ 310896 h 880917"/>
                <a:gd name="connsiteX22" fmla="*/ 111807 w 571301"/>
                <a:gd name="connsiteY22" fmla="*/ 131118 h 880917"/>
                <a:gd name="connsiteX23" fmla="*/ 204987 w 571301"/>
                <a:gd name="connsiteY23" fmla="*/ 310896 h 880917"/>
                <a:gd name="connsiteX24" fmla="*/ 128472 w 571301"/>
                <a:gd name="connsiteY24" fmla="*/ 310896 h 880917"/>
                <a:gd name="connsiteX25" fmla="*/ 127422 w 571301"/>
                <a:gd name="connsiteY25" fmla="*/ 878861 h 880917"/>
                <a:gd name="connsiteX26" fmla="*/ 290618 w 571301"/>
                <a:gd name="connsiteY26" fmla="*/ 878861 h 880917"/>
                <a:gd name="connsiteX27" fmla="*/ 289686 w 571301"/>
                <a:gd name="connsiteY27" fmla="*/ 456210 h 880917"/>
                <a:gd name="connsiteX28" fmla="*/ 204987 w 571301"/>
                <a:gd name="connsiteY28" fmla="*/ 456210 h 880917"/>
                <a:gd name="connsiteX29" fmla="*/ 204987 w 571301"/>
                <a:gd name="connsiteY29" fmla="*/ 310896 h 8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1301" h="880917">
                  <a:moveTo>
                    <a:pt x="484536" y="-2057"/>
                  </a:moveTo>
                  <a:lnTo>
                    <a:pt x="460100" y="-2057"/>
                  </a:lnTo>
                  <a:cubicBezTo>
                    <a:pt x="460119" y="42694"/>
                    <a:pt x="460128" y="88570"/>
                    <a:pt x="460128" y="135275"/>
                  </a:cubicBezTo>
                  <a:cubicBezTo>
                    <a:pt x="460128" y="447113"/>
                    <a:pt x="459685" y="721241"/>
                    <a:pt x="459031" y="878861"/>
                  </a:cubicBezTo>
                  <a:lnTo>
                    <a:pt x="567374" y="878861"/>
                  </a:lnTo>
                  <a:lnTo>
                    <a:pt x="567374" y="647741"/>
                  </a:lnTo>
                  <a:lnTo>
                    <a:pt x="484536" y="647741"/>
                  </a:lnTo>
                  <a:lnTo>
                    <a:pt x="484536" y="-2057"/>
                  </a:lnTo>
                  <a:moveTo>
                    <a:pt x="455353" y="-2057"/>
                  </a:moveTo>
                  <a:lnTo>
                    <a:pt x="391356" y="-2057"/>
                  </a:lnTo>
                  <a:lnTo>
                    <a:pt x="391356" y="456210"/>
                  </a:lnTo>
                  <a:lnTo>
                    <a:pt x="294157" y="456210"/>
                  </a:lnTo>
                  <a:cubicBezTo>
                    <a:pt x="293973" y="630799"/>
                    <a:pt x="293650" y="778455"/>
                    <a:pt x="293226" y="878861"/>
                  </a:cubicBezTo>
                  <a:lnTo>
                    <a:pt x="456422" y="878861"/>
                  </a:lnTo>
                  <a:cubicBezTo>
                    <a:pt x="455768" y="721241"/>
                    <a:pt x="455325" y="447113"/>
                    <a:pt x="455325" y="135275"/>
                  </a:cubicBezTo>
                  <a:cubicBezTo>
                    <a:pt x="455325" y="88570"/>
                    <a:pt x="455335" y="42694"/>
                    <a:pt x="455353" y="-2057"/>
                  </a:cubicBezTo>
                  <a:moveTo>
                    <a:pt x="111807" y="131118"/>
                  </a:moveTo>
                  <a:lnTo>
                    <a:pt x="-3928" y="131118"/>
                  </a:lnTo>
                  <a:lnTo>
                    <a:pt x="-3928" y="878861"/>
                  </a:lnTo>
                  <a:lnTo>
                    <a:pt x="124813" y="878861"/>
                  </a:lnTo>
                  <a:cubicBezTo>
                    <a:pt x="124278" y="751632"/>
                    <a:pt x="123891" y="548515"/>
                    <a:pt x="123762" y="310896"/>
                  </a:cubicBezTo>
                  <a:lnTo>
                    <a:pt x="111807" y="310896"/>
                  </a:lnTo>
                  <a:lnTo>
                    <a:pt x="111807" y="131118"/>
                  </a:lnTo>
                  <a:moveTo>
                    <a:pt x="204987" y="310896"/>
                  </a:moveTo>
                  <a:lnTo>
                    <a:pt x="128472" y="310896"/>
                  </a:lnTo>
                  <a:cubicBezTo>
                    <a:pt x="128343" y="548515"/>
                    <a:pt x="127956" y="751632"/>
                    <a:pt x="127422" y="878861"/>
                  </a:cubicBezTo>
                  <a:lnTo>
                    <a:pt x="290618" y="878861"/>
                  </a:lnTo>
                  <a:cubicBezTo>
                    <a:pt x="290203" y="778455"/>
                    <a:pt x="289871" y="630799"/>
                    <a:pt x="289686" y="456210"/>
                  </a:cubicBezTo>
                  <a:lnTo>
                    <a:pt x="204987" y="456210"/>
                  </a:lnTo>
                  <a:lnTo>
                    <a:pt x="204987" y="310896"/>
                  </a:lnTo>
                </a:path>
              </a:pathLst>
            </a:custGeom>
            <a:solidFill>
              <a:srgbClr val="6A858C"/>
            </a:solidFill>
            <a:ln w="921"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5B573154-AE6E-43EE-1700-A83C80213886}"/>
                </a:ext>
              </a:extLst>
            </p:cNvPr>
            <p:cNvSpPr/>
            <p:nvPr/>
          </p:nvSpPr>
          <p:spPr>
            <a:xfrm flipV="1">
              <a:off x="6728618" y="3811573"/>
              <a:ext cx="611729" cy="4802"/>
            </a:xfrm>
            <a:custGeom>
              <a:avLst/>
              <a:gdLst>
                <a:gd name="connsiteX0" fmla="*/ 607796 w 611729"/>
                <a:gd name="connsiteY0" fmla="*/ 13 h 4802"/>
                <a:gd name="connsiteX1" fmla="*/ 301950 w 611729"/>
                <a:gd name="connsiteY1" fmla="*/ -2392 h 4802"/>
                <a:gd name="connsiteX2" fmla="*/ -3934 w 611729"/>
                <a:gd name="connsiteY2" fmla="*/ 13 h 4802"/>
                <a:gd name="connsiteX3" fmla="*/ 301950 w 611729"/>
                <a:gd name="connsiteY3" fmla="*/ 2410 h 4802"/>
                <a:gd name="connsiteX4" fmla="*/ 607796 w 611729"/>
                <a:gd name="connsiteY4" fmla="*/ 13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13"/>
                  </a:moveTo>
                  <a:cubicBezTo>
                    <a:pt x="607796" y="-1314"/>
                    <a:pt x="470842" y="-2392"/>
                    <a:pt x="301950" y="-2392"/>
                  </a:cubicBezTo>
                  <a:cubicBezTo>
                    <a:pt x="132983" y="-2392"/>
                    <a:pt x="-3934" y="-1314"/>
                    <a:pt x="-3934" y="13"/>
                  </a:cubicBezTo>
                  <a:cubicBezTo>
                    <a:pt x="-3934" y="1331"/>
                    <a:pt x="132983" y="2410"/>
                    <a:pt x="301950" y="2410"/>
                  </a:cubicBezTo>
                  <a:cubicBezTo>
                    <a:pt x="470842" y="2410"/>
                    <a:pt x="607796" y="1331"/>
                    <a:pt x="607796" y="13"/>
                  </a:cubicBezTo>
                </a:path>
              </a:pathLst>
            </a:custGeom>
            <a:solidFill>
              <a:srgbClr val="17282F"/>
            </a:solidFill>
            <a:ln w="921"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064E3B47-94FF-0675-47EC-D380EB774D40}"/>
                </a:ext>
              </a:extLst>
            </p:cNvPr>
            <p:cNvSpPr/>
            <p:nvPr/>
          </p:nvSpPr>
          <p:spPr>
            <a:xfrm flipV="1">
              <a:off x="6728618" y="3975147"/>
              <a:ext cx="611729" cy="4802"/>
            </a:xfrm>
            <a:custGeom>
              <a:avLst/>
              <a:gdLst>
                <a:gd name="connsiteX0" fmla="*/ 607796 w 611729"/>
                <a:gd name="connsiteY0" fmla="*/ 205 h 4802"/>
                <a:gd name="connsiteX1" fmla="*/ 301950 w 611729"/>
                <a:gd name="connsiteY1" fmla="*/ -2191 h 4802"/>
                <a:gd name="connsiteX2" fmla="*/ -3934 w 611729"/>
                <a:gd name="connsiteY2" fmla="*/ 205 h 4802"/>
                <a:gd name="connsiteX3" fmla="*/ 301950 w 611729"/>
                <a:gd name="connsiteY3" fmla="*/ 2611 h 4802"/>
                <a:gd name="connsiteX4" fmla="*/ 607796 w 611729"/>
                <a:gd name="connsiteY4" fmla="*/ 205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205"/>
                  </a:moveTo>
                  <a:cubicBezTo>
                    <a:pt x="607796" y="-1122"/>
                    <a:pt x="470842" y="-2191"/>
                    <a:pt x="301950" y="-2191"/>
                  </a:cubicBezTo>
                  <a:cubicBezTo>
                    <a:pt x="132983" y="-2191"/>
                    <a:pt x="-3934" y="-1122"/>
                    <a:pt x="-3934" y="205"/>
                  </a:cubicBezTo>
                  <a:cubicBezTo>
                    <a:pt x="-3934" y="1533"/>
                    <a:pt x="132983" y="2611"/>
                    <a:pt x="301950" y="2611"/>
                  </a:cubicBezTo>
                  <a:cubicBezTo>
                    <a:pt x="470842" y="2611"/>
                    <a:pt x="607796" y="1533"/>
                    <a:pt x="607796" y="205"/>
                  </a:cubicBezTo>
                </a:path>
              </a:pathLst>
            </a:custGeom>
            <a:solidFill>
              <a:srgbClr val="17282F"/>
            </a:solidFill>
            <a:ln w="921"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8EBDEF1C-C49D-0963-A47C-4E5239E4816D}"/>
                </a:ext>
              </a:extLst>
            </p:cNvPr>
            <p:cNvSpPr/>
            <p:nvPr/>
          </p:nvSpPr>
          <p:spPr>
            <a:xfrm flipV="1">
              <a:off x="6728618" y="4138731"/>
              <a:ext cx="611729" cy="4793"/>
            </a:xfrm>
            <a:custGeom>
              <a:avLst/>
              <a:gdLst>
                <a:gd name="connsiteX0" fmla="*/ 607796 w 611729"/>
                <a:gd name="connsiteY0" fmla="*/ 407 h 4793"/>
                <a:gd name="connsiteX1" fmla="*/ 301950 w 611729"/>
                <a:gd name="connsiteY1" fmla="*/ -1990 h 4793"/>
                <a:gd name="connsiteX2" fmla="*/ -3934 w 611729"/>
                <a:gd name="connsiteY2" fmla="*/ 407 h 4793"/>
                <a:gd name="connsiteX3" fmla="*/ 301950 w 611729"/>
                <a:gd name="connsiteY3" fmla="*/ 2803 h 4793"/>
                <a:gd name="connsiteX4" fmla="*/ 607796 w 611729"/>
                <a:gd name="connsiteY4" fmla="*/ 407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793">
                  <a:moveTo>
                    <a:pt x="607796" y="407"/>
                  </a:moveTo>
                  <a:cubicBezTo>
                    <a:pt x="607796" y="-921"/>
                    <a:pt x="470842" y="-1990"/>
                    <a:pt x="301950" y="-1990"/>
                  </a:cubicBezTo>
                  <a:cubicBezTo>
                    <a:pt x="132983" y="-1990"/>
                    <a:pt x="-3934" y="-921"/>
                    <a:pt x="-3934" y="407"/>
                  </a:cubicBezTo>
                  <a:cubicBezTo>
                    <a:pt x="-3934" y="1734"/>
                    <a:pt x="132983" y="2803"/>
                    <a:pt x="301950" y="2803"/>
                  </a:cubicBezTo>
                  <a:cubicBezTo>
                    <a:pt x="470842" y="2803"/>
                    <a:pt x="607796" y="1734"/>
                    <a:pt x="607796" y="407"/>
                  </a:cubicBezTo>
                </a:path>
              </a:pathLst>
            </a:custGeom>
            <a:solidFill>
              <a:srgbClr val="17282F"/>
            </a:solidFill>
            <a:ln w="921"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5767920B-6E37-8835-82A5-2B9C4D368C7D}"/>
                </a:ext>
              </a:extLst>
            </p:cNvPr>
            <p:cNvSpPr/>
            <p:nvPr/>
          </p:nvSpPr>
          <p:spPr>
            <a:xfrm flipV="1">
              <a:off x="6728618" y="4302305"/>
              <a:ext cx="611729" cy="4802"/>
            </a:xfrm>
            <a:custGeom>
              <a:avLst/>
              <a:gdLst>
                <a:gd name="connsiteX0" fmla="*/ 607796 w 611729"/>
                <a:gd name="connsiteY0" fmla="*/ 617 h 4802"/>
                <a:gd name="connsiteX1" fmla="*/ 301950 w 611729"/>
                <a:gd name="connsiteY1" fmla="*/ -1789 h 4802"/>
                <a:gd name="connsiteX2" fmla="*/ -3934 w 611729"/>
                <a:gd name="connsiteY2" fmla="*/ 617 h 4802"/>
                <a:gd name="connsiteX3" fmla="*/ 301950 w 611729"/>
                <a:gd name="connsiteY3" fmla="*/ 3013 h 4802"/>
                <a:gd name="connsiteX4" fmla="*/ 607796 w 611729"/>
                <a:gd name="connsiteY4" fmla="*/ 61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617"/>
                  </a:moveTo>
                  <a:cubicBezTo>
                    <a:pt x="607796" y="-711"/>
                    <a:pt x="470842" y="-1789"/>
                    <a:pt x="301950" y="-1789"/>
                  </a:cubicBezTo>
                  <a:cubicBezTo>
                    <a:pt x="132983" y="-1789"/>
                    <a:pt x="-3934" y="-711"/>
                    <a:pt x="-3934" y="617"/>
                  </a:cubicBezTo>
                  <a:cubicBezTo>
                    <a:pt x="-3934" y="1935"/>
                    <a:pt x="132983" y="3013"/>
                    <a:pt x="301950" y="3013"/>
                  </a:cubicBezTo>
                  <a:cubicBezTo>
                    <a:pt x="470842" y="3013"/>
                    <a:pt x="607796" y="1935"/>
                    <a:pt x="607796" y="617"/>
                  </a:cubicBezTo>
                </a:path>
              </a:pathLst>
            </a:custGeom>
            <a:solidFill>
              <a:srgbClr val="17282F"/>
            </a:solidFill>
            <a:ln w="921"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A072AC34-6930-07F8-849B-E1CA502D3F0F}"/>
                </a:ext>
              </a:extLst>
            </p:cNvPr>
            <p:cNvSpPr/>
            <p:nvPr/>
          </p:nvSpPr>
          <p:spPr>
            <a:xfrm flipV="1">
              <a:off x="6728618" y="4465879"/>
              <a:ext cx="611729" cy="4802"/>
            </a:xfrm>
            <a:custGeom>
              <a:avLst/>
              <a:gdLst>
                <a:gd name="connsiteX0" fmla="*/ 607796 w 611729"/>
                <a:gd name="connsiteY0" fmla="*/ 809 h 4802"/>
                <a:gd name="connsiteX1" fmla="*/ 301950 w 611729"/>
                <a:gd name="connsiteY1" fmla="*/ -1588 h 4802"/>
                <a:gd name="connsiteX2" fmla="*/ -3934 w 611729"/>
                <a:gd name="connsiteY2" fmla="*/ 809 h 4802"/>
                <a:gd name="connsiteX3" fmla="*/ 301950 w 611729"/>
                <a:gd name="connsiteY3" fmla="*/ 3214 h 4802"/>
                <a:gd name="connsiteX4" fmla="*/ 607796 w 611729"/>
                <a:gd name="connsiteY4" fmla="*/ 80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809"/>
                  </a:moveTo>
                  <a:cubicBezTo>
                    <a:pt x="607796" y="-519"/>
                    <a:pt x="470842" y="-1588"/>
                    <a:pt x="301950" y="-1588"/>
                  </a:cubicBezTo>
                  <a:cubicBezTo>
                    <a:pt x="132983" y="-1588"/>
                    <a:pt x="-3934" y="-519"/>
                    <a:pt x="-3934" y="809"/>
                  </a:cubicBezTo>
                  <a:cubicBezTo>
                    <a:pt x="-3934" y="2136"/>
                    <a:pt x="132983" y="3214"/>
                    <a:pt x="301950" y="3214"/>
                  </a:cubicBezTo>
                  <a:cubicBezTo>
                    <a:pt x="470842" y="3214"/>
                    <a:pt x="607796" y="2136"/>
                    <a:pt x="607796" y="809"/>
                  </a:cubicBezTo>
                </a:path>
              </a:pathLst>
            </a:custGeom>
            <a:solidFill>
              <a:srgbClr val="17282F"/>
            </a:solidFill>
            <a:ln w="921"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F207ED11-11A2-5291-8ADB-122908222E9F}"/>
                </a:ext>
              </a:extLst>
            </p:cNvPr>
            <p:cNvSpPr/>
            <p:nvPr/>
          </p:nvSpPr>
          <p:spPr>
            <a:xfrm flipV="1">
              <a:off x="6728618" y="4629462"/>
              <a:ext cx="611729" cy="4793"/>
            </a:xfrm>
            <a:custGeom>
              <a:avLst/>
              <a:gdLst>
                <a:gd name="connsiteX0" fmla="*/ 607796 w 611729"/>
                <a:gd name="connsiteY0" fmla="*/ 1010 h 4793"/>
                <a:gd name="connsiteX1" fmla="*/ 301950 w 611729"/>
                <a:gd name="connsiteY1" fmla="*/ -1387 h 4793"/>
                <a:gd name="connsiteX2" fmla="*/ -3934 w 611729"/>
                <a:gd name="connsiteY2" fmla="*/ 1010 h 4793"/>
                <a:gd name="connsiteX3" fmla="*/ 301950 w 611729"/>
                <a:gd name="connsiteY3" fmla="*/ 3406 h 4793"/>
                <a:gd name="connsiteX4" fmla="*/ 607796 w 611729"/>
                <a:gd name="connsiteY4" fmla="*/ 1010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793">
                  <a:moveTo>
                    <a:pt x="607796" y="1010"/>
                  </a:moveTo>
                  <a:cubicBezTo>
                    <a:pt x="607796" y="-318"/>
                    <a:pt x="470842" y="-1387"/>
                    <a:pt x="301950" y="-1387"/>
                  </a:cubicBezTo>
                  <a:cubicBezTo>
                    <a:pt x="132983" y="-1387"/>
                    <a:pt x="-3934" y="-318"/>
                    <a:pt x="-3934" y="1010"/>
                  </a:cubicBezTo>
                  <a:cubicBezTo>
                    <a:pt x="-3934" y="2337"/>
                    <a:pt x="132983" y="3406"/>
                    <a:pt x="301950" y="3406"/>
                  </a:cubicBezTo>
                  <a:cubicBezTo>
                    <a:pt x="470842" y="3406"/>
                    <a:pt x="607796" y="2337"/>
                    <a:pt x="607796" y="1010"/>
                  </a:cubicBezTo>
                </a:path>
              </a:pathLst>
            </a:custGeom>
            <a:solidFill>
              <a:srgbClr val="17282F"/>
            </a:solidFill>
            <a:ln w="921"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43602385-F175-8C5E-574E-D9526F0ED16D}"/>
                </a:ext>
              </a:extLst>
            </p:cNvPr>
            <p:cNvSpPr/>
            <p:nvPr/>
          </p:nvSpPr>
          <p:spPr>
            <a:xfrm flipV="1">
              <a:off x="6728618" y="4793036"/>
              <a:ext cx="611729" cy="4802"/>
            </a:xfrm>
            <a:custGeom>
              <a:avLst/>
              <a:gdLst>
                <a:gd name="connsiteX0" fmla="*/ 607796 w 611729"/>
                <a:gd name="connsiteY0" fmla="*/ 1220 h 4802"/>
                <a:gd name="connsiteX1" fmla="*/ 301950 w 611729"/>
                <a:gd name="connsiteY1" fmla="*/ -1186 h 4802"/>
                <a:gd name="connsiteX2" fmla="*/ -3934 w 611729"/>
                <a:gd name="connsiteY2" fmla="*/ 1220 h 4802"/>
                <a:gd name="connsiteX3" fmla="*/ 301950 w 611729"/>
                <a:gd name="connsiteY3" fmla="*/ 3617 h 4802"/>
                <a:gd name="connsiteX4" fmla="*/ 607796 w 611729"/>
                <a:gd name="connsiteY4" fmla="*/ 1220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1220"/>
                  </a:moveTo>
                  <a:cubicBezTo>
                    <a:pt x="607796" y="-107"/>
                    <a:pt x="470842" y="-1186"/>
                    <a:pt x="301950" y="-1186"/>
                  </a:cubicBezTo>
                  <a:cubicBezTo>
                    <a:pt x="132983" y="-1186"/>
                    <a:pt x="-3934" y="-107"/>
                    <a:pt x="-3934" y="1220"/>
                  </a:cubicBezTo>
                  <a:cubicBezTo>
                    <a:pt x="-3934" y="2538"/>
                    <a:pt x="132983" y="3617"/>
                    <a:pt x="301950" y="3617"/>
                  </a:cubicBezTo>
                  <a:cubicBezTo>
                    <a:pt x="470842" y="3617"/>
                    <a:pt x="607796" y="2538"/>
                    <a:pt x="607796" y="1220"/>
                  </a:cubicBezTo>
                </a:path>
              </a:pathLst>
            </a:custGeom>
            <a:solidFill>
              <a:srgbClr val="17282F"/>
            </a:solidFill>
            <a:ln w="921"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696B1813-B85E-CC50-C780-5A3214901249}"/>
                </a:ext>
              </a:extLst>
            </p:cNvPr>
            <p:cNvSpPr/>
            <p:nvPr/>
          </p:nvSpPr>
          <p:spPr>
            <a:xfrm flipV="1">
              <a:off x="6728618" y="4956610"/>
              <a:ext cx="611729" cy="4802"/>
            </a:xfrm>
            <a:custGeom>
              <a:avLst/>
              <a:gdLst>
                <a:gd name="connsiteX0" fmla="*/ 607796 w 611729"/>
                <a:gd name="connsiteY0" fmla="*/ 1412 h 4802"/>
                <a:gd name="connsiteX1" fmla="*/ 301950 w 611729"/>
                <a:gd name="connsiteY1" fmla="*/ -984 h 4802"/>
                <a:gd name="connsiteX2" fmla="*/ -3934 w 611729"/>
                <a:gd name="connsiteY2" fmla="*/ 1412 h 4802"/>
                <a:gd name="connsiteX3" fmla="*/ 301950 w 611729"/>
                <a:gd name="connsiteY3" fmla="*/ 3818 h 4802"/>
                <a:gd name="connsiteX4" fmla="*/ 607796 w 611729"/>
                <a:gd name="connsiteY4" fmla="*/ 1412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802">
                  <a:moveTo>
                    <a:pt x="607796" y="1412"/>
                  </a:moveTo>
                  <a:cubicBezTo>
                    <a:pt x="607796" y="85"/>
                    <a:pt x="470842" y="-984"/>
                    <a:pt x="301950" y="-984"/>
                  </a:cubicBezTo>
                  <a:cubicBezTo>
                    <a:pt x="132983" y="-984"/>
                    <a:pt x="-3934" y="85"/>
                    <a:pt x="-3934" y="1412"/>
                  </a:cubicBezTo>
                  <a:cubicBezTo>
                    <a:pt x="-3934" y="2739"/>
                    <a:pt x="132983" y="3818"/>
                    <a:pt x="301950" y="3818"/>
                  </a:cubicBezTo>
                  <a:cubicBezTo>
                    <a:pt x="470842" y="3818"/>
                    <a:pt x="607796" y="2739"/>
                    <a:pt x="607796" y="1412"/>
                  </a:cubicBezTo>
                </a:path>
              </a:pathLst>
            </a:custGeom>
            <a:solidFill>
              <a:srgbClr val="17282F"/>
            </a:solidFill>
            <a:ln w="921"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9D354AC7-3B84-6157-266C-30C5723D24A7}"/>
                </a:ext>
              </a:extLst>
            </p:cNvPr>
            <p:cNvSpPr/>
            <p:nvPr/>
          </p:nvSpPr>
          <p:spPr>
            <a:xfrm flipV="1">
              <a:off x="6728618" y="5120194"/>
              <a:ext cx="611729" cy="4793"/>
            </a:xfrm>
            <a:custGeom>
              <a:avLst/>
              <a:gdLst>
                <a:gd name="connsiteX0" fmla="*/ 607796 w 611729"/>
                <a:gd name="connsiteY0" fmla="*/ 1613 h 4793"/>
                <a:gd name="connsiteX1" fmla="*/ 301950 w 611729"/>
                <a:gd name="connsiteY1" fmla="*/ -783 h 4793"/>
                <a:gd name="connsiteX2" fmla="*/ -3934 w 611729"/>
                <a:gd name="connsiteY2" fmla="*/ 1613 h 4793"/>
                <a:gd name="connsiteX3" fmla="*/ 301950 w 611729"/>
                <a:gd name="connsiteY3" fmla="*/ 4010 h 4793"/>
                <a:gd name="connsiteX4" fmla="*/ 607796 w 611729"/>
                <a:gd name="connsiteY4" fmla="*/ 1613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729" h="4793">
                  <a:moveTo>
                    <a:pt x="607796" y="1613"/>
                  </a:moveTo>
                  <a:cubicBezTo>
                    <a:pt x="607796" y="286"/>
                    <a:pt x="470842" y="-783"/>
                    <a:pt x="301950" y="-783"/>
                  </a:cubicBezTo>
                  <a:cubicBezTo>
                    <a:pt x="132983" y="-783"/>
                    <a:pt x="-3934" y="286"/>
                    <a:pt x="-3934" y="1613"/>
                  </a:cubicBezTo>
                  <a:cubicBezTo>
                    <a:pt x="-3934" y="2940"/>
                    <a:pt x="132983" y="4010"/>
                    <a:pt x="301950" y="4010"/>
                  </a:cubicBezTo>
                  <a:cubicBezTo>
                    <a:pt x="470842" y="4010"/>
                    <a:pt x="607796" y="2940"/>
                    <a:pt x="607796" y="1613"/>
                  </a:cubicBezTo>
                </a:path>
              </a:pathLst>
            </a:custGeom>
            <a:solidFill>
              <a:srgbClr val="17282F"/>
            </a:solidFill>
            <a:ln w="921"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13CD9331-9AF5-0E47-D5F3-03AA467907D6}"/>
                </a:ext>
              </a:extLst>
            </p:cNvPr>
            <p:cNvSpPr/>
            <p:nvPr/>
          </p:nvSpPr>
          <p:spPr>
            <a:xfrm flipV="1">
              <a:off x="6870384" y="3504851"/>
              <a:ext cx="4802" cy="1769846"/>
            </a:xfrm>
            <a:custGeom>
              <a:avLst/>
              <a:gdLst>
                <a:gd name="connsiteX0" fmla="*/ -1376 w 4802"/>
                <a:gd name="connsiteY0" fmla="*/ -1684 h 1769846"/>
                <a:gd name="connsiteX1" fmla="*/ -3782 w 4802"/>
                <a:gd name="connsiteY1" fmla="*/ 883197 h 1769846"/>
                <a:gd name="connsiteX2" fmla="*/ -1376 w 4802"/>
                <a:gd name="connsiteY2" fmla="*/ 1768162 h 1769846"/>
                <a:gd name="connsiteX3" fmla="*/ 1021 w 4802"/>
                <a:gd name="connsiteY3" fmla="*/ 883197 h 1769846"/>
                <a:gd name="connsiteX4" fmla="*/ -1376 w 4802"/>
                <a:gd name="connsiteY4" fmla="*/ -1684 h 17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2" h="1769846">
                  <a:moveTo>
                    <a:pt x="-1376" y="-1684"/>
                  </a:moveTo>
                  <a:cubicBezTo>
                    <a:pt x="-2703" y="-1684"/>
                    <a:pt x="-3782" y="394540"/>
                    <a:pt x="-3782" y="883197"/>
                  </a:cubicBezTo>
                  <a:cubicBezTo>
                    <a:pt x="-3782" y="1372021"/>
                    <a:pt x="-2703" y="1768162"/>
                    <a:pt x="-1376" y="1768162"/>
                  </a:cubicBezTo>
                  <a:cubicBezTo>
                    <a:pt x="-58" y="1768162"/>
                    <a:pt x="1021" y="1372021"/>
                    <a:pt x="1021" y="883197"/>
                  </a:cubicBezTo>
                  <a:cubicBezTo>
                    <a:pt x="1021" y="394540"/>
                    <a:pt x="-58" y="-1684"/>
                    <a:pt x="-1376" y="-1684"/>
                  </a:cubicBezTo>
                </a:path>
              </a:pathLst>
            </a:custGeom>
            <a:solidFill>
              <a:srgbClr val="17282F"/>
            </a:solidFill>
            <a:ln w="921"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D2E839B6-A68E-1985-FBA0-4C4ECD06A393}"/>
                </a:ext>
              </a:extLst>
            </p:cNvPr>
            <p:cNvSpPr/>
            <p:nvPr/>
          </p:nvSpPr>
          <p:spPr>
            <a:xfrm flipV="1">
              <a:off x="7036188" y="3504851"/>
              <a:ext cx="4802" cy="1769846"/>
            </a:xfrm>
            <a:custGeom>
              <a:avLst/>
              <a:gdLst>
                <a:gd name="connsiteX0" fmla="*/ -1532 w 4802"/>
                <a:gd name="connsiteY0" fmla="*/ -1684 h 1769846"/>
                <a:gd name="connsiteX1" fmla="*/ -3938 w 4802"/>
                <a:gd name="connsiteY1" fmla="*/ 883197 h 1769846"/>
                <a:gd name="connsiteX2" fmla="*/ -1532 w 4802"/>
                <a:gd name="connsiteY2" fmla="*/ 1768162 h 1769846"/>
                <a:gd name="connsiteX3" fmla="*/ 865 w 4802"/>
                <a:gd name="connsiteY3" fmla="*/ 883197 h 1769846"/>
                <a:gd name="connsiteX4" fmla="*/ -1532 w 4802"/>
                <a:gd name="connsiteY4" fmla="*/ -1684 h 17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2" h="1769846">
                  <a:moveTo>
                    <a:pt x="-1532" y="-1684"/>
                  </a:moveTo>
                  <a:cubicBezTo>
                    <a:pt x="-2859" y="-1684"/>
                    <a:pt x="-3938" y="394540"/>
                    <a:pt x="-3938" y="883197"/>
                  </a:cubicBezTo>
                  <a:cubicBezTo>
                    <a:pt x="-3938" y="1372021"/>
                    <a:pt x="-2859" y="1768162"/>
                    <a:pt x="-1532" y="1768162"/>
                  </a:cubicBezTo>
                  <a:cubicBezTo>
                    <a:pt x="-214" y="1768162"/>
                    <a:pt x="865" y="1372021"/>
                    <a:pt x="865" y="883197"/>
                  </a:cubicBezTo>
                  <a:cubicBezTo>
                    <a:pt x="865" y="394540"/>
                    <a:pt x="-214" y="-1684"/>
                    <a:pt x="-1532" y="-1684"/>
                  </a:cubicBezTo>
                </a:path>
              </a:pathLst>
            </a:custGeom>
            <a:solidFill>
              <a:srgbClr val="17282F"/>
            </a:solidFill>
            <a:ln w="921"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3C8567DA-145D-6460-C0A4-1728A4053F5F}"/>
                </a:ext>
              </a:extLst>
            </p:cNvPr>
            <p:cNvSpPr/>
            <p:nvPr/>
          </p:nvSpPr>
          <p:spPr>
            <a:xfrm flipV="1">
              <a:off x="7201993" y="3504851"/>
              <a:ext cx="4802" cy="1769846"/>
            </a:xfrm>
            <a:custGeom>
              <a:avLst/>
              <a:gdLst>
                <a:gd name="connsiteX0" fmla="*/ -1688 w 4802"/>
                <a:gd name="connsiteY0" fmla="*/ -1684 h 1769846"/>
                <a:gd name="connsiteX1" fmla="*/ -4094 w 4802"/>
                <a:gd name="connsiteY1" fmla="*/ 883197 h 1769846"/>
                <a:gd name="connsiteX2" fmla="*/ -1688 w 4802"/>
                <a:gd name="connsiteY2" fmla="*/ 1768162 h 1769846"/>
                <a:gd name="connsiteX3" fmla="*/ 709 w 4802"/>
                <a:gd name="connsiteY3" fmla="*/ 883197 h 1769846"/>
                <a:gd name="connsiteX4" fmla="*/ -1688 w 4802"/>
                <a:gd name="connsiteY4" fmla="*/ -1684 h 176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2" h="1769846">
                  <a:moveTo>
                    <a:pt x="-1688" y="-1684"/>
                  </a:moveTo>
                  <a:cubicBezTo>
                    <a:pt x="-3015" y="-1684"/>
                    <a:pt x="-4094" y="394540"/>
                    <a:pt x="-4094" y="883197"/>
                  </a:cubicBezTo>
                  <a:cubicBezTo>
                    <a:pt x="-4094" y="1372021"/>
                    <a:pt x="-3015" y="1768162"/>
                    <a:pt x="-1688" y="1768162"/>
                  </a:cubicBezTo>
                  <a:cubicBezTo>
                    <a:pt x="-370" y="1768162"/>
                    <a:pt x="709" y="1372021"/>
                    <a:pt x="709" y="883197"/>
                  </a:cubicBezTo>
                  <a:cubicBezTo>
                    <a:pt x="709" y="394540"/>
                    <a:pt x="-370" y="-1684"/>
                    <a:pt x="-1688" y="-1684"/>
                  </a:cubicBezTo>
                </a:path>
              </a:pathLst>
            </a:custGeom>
            <a:solidFill>
              <a:srgbClr val="17282F"/>
            </a:solidFill>
            <a:ln w="921"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CAF4C889-E47F-9FC7-4F85-BE56CC0243C2}"/>
                </a:ext>
              </a:extLst>
            </p:cNvPr>
            <p:cNvSpPr/>
            <p:nvPr/>
          </p:nvSpPr>
          <p:spPr>
            <a:xfrm flipV="1">
              <a:off x="6712239" y="3495111"/>
              <a:ext cx="72569" cy="113335"/>
            </a:xfrm>
            <a:custGeom>
              <a:avLst/>
              <a:gdLst>
                <a:gd name="connsiteX0" fmla="*/ -3665 w 72569"/>
                <a:gd name="connsiteY0" fmla="*/ -2715 h 113335"/>
                <a:gd name="connsiteX1" fmla="*/ 68905 w 72569"/>
                <a:gd name="connsiteY1" fmla="*/ -2715 h 113335"/>
                <a:gd name="connsiteX2" fmla="*/ 68905 w 72569"/>
                <a:gd name="connsiteY2" fmla="*/ 110621 h 113335"/>
                <a:gd name="connsiteX3" fmla="*/ -3665 w 72569"/>
                <a:gd name="connsiteY3" fmla="*/ 110621 h 113335"/>
              </a:gdLst>
              <a:ahLst/>
              <a:cxnLst>
                <a:cxn ang="0">
                  <a:pos x="connsiteX0" y="connsiteY0"/>
                </a:cxn>
                <a:cxn ang="0">
                  <a:pos x="connsiteX1" y="connsiteY1"/>
                </a:cxn>
                <a:cxn ang="0">
                  <a:pos x="connsiteX2" y="connsiteY2"/>
                </a:cxn>
                <a:cxn ang="0">
                  <a:pos x="connsiteX3" y="connsiteY3"/>
                </a:cxn>
              </a:cxnLst>
              <a:rect l="l" t="t" r="r" b="b"/>
              <a:pathLst>
                <a:path w="72569" h="113335">
                  <a:moveTo>
                    <a:pt x="-3665" y="-2715"/>
                  </a:moveTo>
                  <a:lnTo>
                    <a:pt x="68905" y="-2715"/>
                  </a:lnTo>
                  <a:lnTo>
                    <a:pt x="68905" y="110621"/>
                  </a:lnTo>
                  <a:lnTo>
                    <a:pt x="-3665" y="110621"/>
                  </a:lnTo>
                  <a:close/>
                </a:path>
              </a:pathLst>
            </a:custGeom>
            <a:solidFill>
              <a:srgbClr val="17282F"/>
            </a:solidFill>
            <a:ln w="921"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ECEB9233-036E-C809-C437-389188518C2E}"/>
                </a:ext>
              </a:extLst>
            </p:cNvPr>
            <p:cNvSpPr/>
            <p:nvPr/>
          </p:nvSpPr>
          <p:spPr>
            <a:xfrm flipV="1">
              <a:off x="6712239" y="3495111"/>
              <a:ext cx="72569" cy="113335"/>
            </a:xfrm>
            <a:custGeom>
              <a:avLst/>
              <a:gdLst>
                <a:gd name="connsiteX0" fmla="*/ -3665 w 72569"/>
                <a:gd name="connsiteY0" fmla="*/ -2715 h 113335"/>
                <a:gd name="connsiteX1" fmla="*/ 68905 w 72569"/>
                <a:gd name="connsiteY1" fmla="*/ -2715 h 113335"/>
                <a:gd name="connsiteX2" fmla="*/ 68905 w 72569"/>
                <a:gd name="connsiteY2" fmla="*/ 110621 h 113335"/>
                <a:gd name="connsiteX3" fmla="*/ -3665 w 72569"/>
                <a:gd name="connsiteY3" fmla="*/ 110621 h 113335"/>
              </a:gdLst>
              <a:ahLst/>
              <a:cxnLst>
                <a:cxn ang="0">
                  <a:pos x="connsiteX0" y="connsiteY0"/>
                </a:cxn>
                <a:cxn ang="0">
                  <a:pos x="connsiteX1" y="connsiteY1"/>
                </a:cxn>
                <a:cxn ang="0">
                  <a:pos x="connsiteX2" y="connsiteY2"/>
                </a:cxn>
                <a:cxn ang="0">
                  <a:pos x="connsiteX3" y="connsiteY3"/>
                </a:cxn>
              </a:cxnLst>
              <a:rect l="l" t="t" r="r" b="b"/>
              <a:pathLst>
                <a:path w="72569" h="113335">
                  <a:moveTo>
                    <a:pt x="-3665" y="-2715"/>
                  </a:moveTo>
                  <a:lnTo>
                    <a:pt x="68905" y="-2715"/>
                  </a:lnTo>
                  <a:lnTo>
                    <a:pt x="68905" y="110621"/>
                  </a:lnTo>
                  <a:lnTo>
                    <a:pt x="-3665" y="110621"/>
                  </a:lnTo>
                  <a:close/>
                </a:path>
              </a:pathLst>
            </a:custGeom>
            <a:solidFill>
              <a:srgbClr val="0F191D"/>
            </a:solidFill>
            <a:ln w="921"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824AF40C-A9C8-7E0E-1A72-9DA9FEAD9CA8}"/>
                </a:ext>
              </a:extLst>
            </p:cNvPr>
            <p:cNvSpPr/>
            <p:nvPr/>
          </p:nvSpPr>
          <p:spPr>
            <a:xfrm flipV="1">
              <a:off x="6638766" y="3609479"/>
              <a:ext cx="72566" cy="1373658"/>
            </a:xfrm>
            <a:custGeom>
              <a:avLst/>
              <a:gdLst>
                <a:gd name="connsiteX0" fmla="*/ -3596 w 72566"/>
                <a:gd name="connsiteY0" fmla="*/ -1799 h 1373658"/>
                <a:gd name="connsiteX1" fmla="*/ 68971 w 72566"/>
                <a:gd name="connsiteY1" fmla="*/ -1799 h 1373658"/>
                <a:gd name="connsiteX2" fmla="*/ 68971 w 72566"/>
                <a:gd name="connsiteY2" fmla="*/ 1371860 h 1373658"/>
                <a:gd name="connsiteX3" fmla="*/ -3596 w 72566"/>
                <a:gd name="connsiteY3" fmla="*/ 1371860 h 1373658"/>
              </a:gdLst>
              <a:ahLst/>
              <a:cxnLst>
                <a:cxn ang="0">
                  <a:pos x="connsiteX0" y="connsiteY0"/>
                </a:cxn>
                <a:cxn ang="0">
                  <a:pos x="connsiteX1" y="connsiteY1"/>
                </a:cxn>
                <a:cxn ang="0">
                  <a:pos x="connsiteX2" y="connsiteY2"/>
                </a:cxn>
                <a:cxn ang="0">
                  <a:pos x="connsiteX3" y="connsiteY3"/>
                </a:cxn>
              </a:cxnLst>
              <a:rect l="l" t="t" r="r" b="b"/>
              <a:pathLst>
                <a:path w="72566" h="1373658">
                  <a:moveTo>
                    <a:pt x="-3596" y="-1799"/>
                  </a:moveTo>
                  <a:lnTo>
                    <a:pt x="68971" y="-1799"/>
                  </a:lnTo>
                  <a:lnTo>
                    <a:pt x="68971" y="1371860"/>
                  </a:lnTo>
                  <a:lnTo>
                    <a:pt x="-3596" y="1371860"/>
                  </a:lnTo>
                  <a:close/>
                </a:path>
              </a:pathLst>
            </a:custGeom>
            <a:solidFill>
              <a:srgbClr val="17282F"/>
            </a:solidFill>
            <a:ln w="921"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920BA5EA-EB5B-D664-0366-1C9DE1FE71FB}"/>
                </a:ext>
              </a:extLst>
            </p:cNvPr>
            <p:cNvSpPr/>
            <p:nvPr/>
          </p:nvSpPr>
          <p:spPr>
            <a:xfrm flipV="1">
              <a:off x="6638766" y="3609479"/>
              <a:ext cx="72566" cy="1197576"/>
            </a:xfrm>
            <a:custGeom>
              <a:avLst/>
              <a:gdLst>
                <a:gd name="connsiteX0" fmla="*/ -3596 w 72566"/>
                <a:gd name="connsiteY0" fmla="*/ -1908 h 1197576"/>
                <a:gd name="connsiteX1" fmla="*/ 68971 w 72566"/>
                <a:gd name="connsiteY1" fmla="*/ -1908 h 1197576"/>
                <a:gd name="connsiteX2" fmla="*/ 68971 w 72566"/>
                <a:gd name="connsiteY2" fmla="*/ 1195669 h 1197576"/>
                <a:gd name="connsiteX3" fmla="*/ -3596 w 72566"/>
                <a:gd name="connsiteY3" fmla="*/ 1195669 h 1197576"/>
              </a:gdLst>
              <a:ahLst/>
              <a:cxnLst>
                <a:cxn ang="0">
                  <a:pos x="connsiteX0" y="connsiteY0"/>
                </a:cxn>
                <a:cxn ang="0">
                  <a:pos x="connsiteX1" y="connsiteY1"/>
                </a:cxn>
                <a:cxn ang="0">
                  <a:pos x="connsiteX2" y="connsiteY2"/>
                </a:cxn>
                <a:cxn ang="0">
                  <a:pos x="connsiteX3" y="connsiteY3"/>
                </a:cxn>
              </a:cxnLst>
              <a:rect l="l" t="t" r="r" b="b"/>
              <a:pathLst>
                <a:path w="72566" h="1197576">
                  <a:moveTo>
                    <a:pt x="-3596" y="-1908"/>
                  </a:moveTo>
                  <a:lnTo>
                    <a:pt x="68971" y="-1908"/>
                  </a:lnTo>
                  <a:lnTo>
                    <a:pt x="68971" y="1195669"/>
                  </a:lnTo>
                  <a:lnTo>
                    <a:pt x="-3596" y="1195669"/>
                  </a:lnTo>
                  <a:close/>
                </a:path>
              </a:pathLst>
            </a:custGeom>
            <a:solidFill>
              <a:srgbClr val="0F191D"/>
            </a:solidFill>
            <a:ln w="921"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72B2A955-5F86-9278-1A78-C9441223B991}"/>
                </a:ext>
              </a:extLst>
            </p:cNvPr>
            <p:cNvSpPr/>
            <p:nvPr/>
          </p:nvSpPr>
          <p:spPr>
            <a:xfrm flipV="1">
              <a:off x="6916600" y="3843663"/>
              <a:ext cx="98056" cy="92380"/>
            </a:xfrm>
            <a:custGeom>
              <a:avLst/>
              <a:gdLst>
                <a:gd name="connsiteX0" fmla="*/ 94159 w 98056"/>
                <a:gd name="connsiteY0" fmla="*/ 90048 h 92380"/>
                <a:gd name="connsiteX1" fmla="*/ 46809 w 98056"/>
                <a:gd name="connsiteY1" fmla="*/ 42144 h 92380"/>
                <a:gd name="connsiteX2" fmla="*/ -3841 w 98056"/>
                <a:gd name="connsiteY2" fmla="*/ -2266 h 92380"/>
                <a:gd name="connsiteX3" fmla="*/ 43518 w 98056"/>
                <a:gd name="connsiteY3" fmla="*/ 45638 h 92380"/>
                <a:gd name="connsiteX4" fmla="*/ 94159 w 98056"/>
                <a:gd name="connsiteY4" fmla="*/ 90048 h 9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56" h="92380">
                  <a:moveTo>
                    <a:pt x="94159" y="90048"/>
                  </a:moveTo>
                  <a:cubicBezTo>
                    <a:pt x="95072" y="89089"/>
                    <a:pt x="73872" y="67640"/>
                    <a:pt x="46809" y="42144"/>
                  </a:cubicBezTo>
                  <a:cubicBezTo>
                    <a:pt x="19746" y="16649"/>
                    <a:pt x="-2929" y="-3224"/>
                    <a:pt x="-3841" y="-2266"/>
                  </a:cubicBezTo>
                  <a:cubicBezTo>
                    <a:pt x="-4745" y="-1298"/>
                    <a:pt x="16456" y="20142"/>
                    <a:pt x="43518" y="45638"/>
                  </a:cubicBezTo>
                  <a:cubicBezTo>
                    <a:pt x="70581" y="71133"/>
                    <a:pt x="93256" y="91015"/>
                    <a:pt x="94159" y="90048"/>
                  </a:cubicBezTo>
                </a:path>
              </a:pathLst>
            </a:custGeom>
            <a:solidFill>
              <a:srgbClr val="FFFFFF"/>
            </a:solidFill>
            <a:ln w="921"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C128690B-B5CF-B2AD-C5DA-11B0FC99A159}"/>
                </a:ext>
              </a:extLst>
            </p:cNvPr>
            <p:cNvSpPr/>
            <p:nvPr/>
          </p:nvSpPr>
          <p:spPr>
            <a:xfrm flipV="1">
              <a:off x="7070080" y="3840787"/>
              <a:ext cx="98057" cy="92372"/>
            </a:xfrm>
            <a:custGeom>
              <a:avLst/>
              <a:gdLst>
                <a:gd name="connsiteX0" fmla="*/ 94016 w 98057"/>
                <a:gd name="connsiteY0" fmla="*/ 90036 h 92372"/>
                <a:gd name="connsiteX1" fmla="*/ 46665 w 98057"/>
                <a:gd name="connsiteY1" fmla="*/ 42141 h 92372"/>
                <a:gd name="connsiteX2" fmla="*/ -3985 w 98057"/>
                <a:gd name="connsiteY2" fmla="*/ -2269 h 92372"/>
                <a:gd name="connsiteX3" fmla="*/ 43366 w 98057"/>
                <a:gd name="connsiteY3" fmla="*/ 45635 h 92372"/>
                <a:gd name="connsiteX4" fmla="*/ 94016 w 98057"/>
                <a:gd name="connsiteY4" fmla="*/ 90036 h 9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57" h="92372">
                  <a:moveTo>
                    <a:pt x="94016" y="90036"/>
                  </a:moveTo>
                  <a:cubicBezTo>
                    <a:pt x="94919" y="89077"/>
                    <a:pt x="73719" y="67628"/>
                    <a:pt x="46665" y="42141"/>
                  </a:cubicBezTo>
                  <a:cubicBezTo>
                    <a:pt x="19594" y="16646"/>
                    <a:pt x="-3082" y="-3237"/>
                    <a:pt x="-3985" y="-2269"/>
                  </a:cubicBezTo>
                  <a:cubicBezTo>
                    <a:pt x="-4897" y="-1310"/>
                    <a:pt x="16303" y="20139"/>
                    <a:pt x="43366" y="45635"/>
                  </a:cubicBezTo>
                  <a:cubicBezTo>
                    <a:pt x="70428" y="71121"/>
                    <a:pt x="93103" y="91003"/>
                    <a:pt x="94016" y="90036"/>
                  </a:cubicBezTo>
                </a:path>
              </a:pathLst>
            </a:custGeom>
            <a:solidFill>
              <a:srgbClr val="FFFFFF"/>
            </a:solidFill>
            <a:ln w="921"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E7A06419-A539-DE90-0D7A-732B68954B65}"/>
                </a:ext>
              </a:extLst>
            </p:cNvPr>
            <p:cNvSpPr/>
            <p:nvPr/>
          </p:nvSpPr>
          <p:spPr>
            <a:xfrm flipV="1">
              <a:off x="7072698" y="3710866"/>
              <a:ext cx="98047" cy="92380"/>
            </a:xfrm>
            <a:custGeom>
              <a:avLst/>
              <a:gdLst>
                <a:gd name="connsiteX0" fmla="*/ 94004 w 98047"/>
                <a:gd name="connsiteY0" fmla="*/ 89885 h 92380"/>
                <a:gd name="connsiteX1" fmla="*/ 46654 w 98047"/>
                <a:gd name="connsiteY1" fmla="*/ 41982 h 92380"/>
                <a:gd name="connsiteX2" fmla="*/ -3987 w 98047"/>
                <a:gd name="connsiteY2" fmla="*/ -2428 h 92380"/>
                <a:gd name="connsiteX3" fmla="*/ 43363 w 98047"/>
                <a:gd name="connsiteY3" fmla="*/ 45475 h 92380"/>
                <a:gd name="connsiteX4" fmla="*/ 94004 w 98047"/>
                <a:gd name="connsiteY4" fmla="*/ 89885 h 92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47" h="92380">
                  <a:moveTo>
                    <a:pt x="94004" y="89885"/>
                  </a:moveTo>
                  <a:cubicBezTo>
                    <a:pt x="94916" y="88917"/>
                    <a:pt x="73716" y="67468"/>
                    <a:pt x="46654" y="41982"/>
                  </a:cubicBezTo>
                  <a:cubicBezTo>
                    <a:pt x="19591" y="16486"/>
                    <a:pt x="-3084" y="-3396"/>
                    <a:pt x="-3987" y="-2428"/>
                  </a:cubicBezTo>
                  <a:cubicBezTo>
                    <a:pt x="-4900" y="-1470"/>
                    <a:pt x="16300" y="19979"/>
                    <a:pt x="43363" y="45475"/>
                  </a:cubicBezTo>
                  <a:cubicBezTo>
                    <a:pt x="70426" y="70962"/>
                    <a:pt x="93100" y="90844"/>
                    <a:pt x="94004" y="89885"/>
                  </a:cubicBezTo>
                </a:path>
              </a:pathLst>
            </a:custGeom>
            <a:solidFill>
              <a:srgbClr val="FFFFFF"/>
            </a:solidFill>
            <a:ln w="921"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2C7928FE-01C5-0F64-1727-FB87CBA74A89}"/>
                </a:ext>
              </a:extLst>
            </p:cNvPr>
            <p:cNvSpPr/>
            <p:nvPr/>
          </p:nvSpPr>
          <p:spPr>
            <a:xfrm flipV="1">
              <a:off x="7557955" y="3907196"/>
              <a:ext cx="854325" cy="1937541"/>
            </a:xfrm>
            <a:custGeom>
              <a:avLst/>
              <a:gdLst>
                <a:gd name="connsiteX0" fmla="*/ 849498 w 854325"/>
                <a:gd name="connsiteY0" fmla="*/ -1087 h 1937541"/>
                <a:gd name="connsiteX1" fmla="*/ -4828 w 854325"/>
                <a:gd name="connsiteY1" fmla="*/ -1087 h 1937541"/>
                <a:gd name="connsiteX2" fmla="*/ -4828 w 854325"/>
                <a:gd name="connsiteY2" fmla="*/ 1520164 h 1937541"/>
                <a:gd name="connsiteX3" fmla="*/ 849498 w 854325"/>
                <a:gd name="connsiteY3" fmla="*/ 1936455 h 1937541"/>
                <a:gd name="connsiteX4" fmla="*/ 849498 w 854325"/>
                <a:gd name="connsiteY4" fmla="*/ -1087 h 1937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325" h="1937541">
                  <a:moveTo>
                    <a:pt x="849498" y="-1087"/>
                  </a:moveTo>
                  <a:lnTo>
                    <a:pt x="-4828" y="-1087"/>
                  </a:lnTo>
                  <a:lnTo>
                    <a:pt x="-4828" y="1520164"/>
                  </a:lnTo>
                  <a:lnTo>
                    <a:pt x="849498" y="1936455"/>
                  </a:lnTo>
                  <a:lnTo>
                    <a:pt x="849498" y="-1087"/>
                  </a:lnTo>
                </a:path>
              </a:pathLst>
            </a:custGeom>
            <a:solidFill>
              <a:srgbClr val="33535F"/>
            </a:solidFill>
            <a:ln w="921"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2DF0CF2F-AF6D-9CC6-9C52-49C40417D04C}"/>
                </a:ext>
              </a:extLst>
            </p:cNvPr>
            <p:cNvSpPr/>
            <p:nvPr/>
          </p:nvSpPr>
          <p:spPr>
            <a:xfrm flipV="1">
              <a:off x="7900413" y="4982262"/>
              <a:ext cx="76854" cy="110426"/>
            </a:xfrm>
            <a:custGeom>
              <a:avLst/>
              <a:gdLst>
                <a:gd name="connsiteX0" fmla="*/ -4784 w 76854"/>
                <a:gd name="connsiteY0" fmla="*/ -888 h 110426"/>
                <a:gd name="connsiteX1" fmla="*/ 72071 w 76854"/>
                <a:gd name="connsiteY1" fmla="*/ -888 h 110426"/>
                <a:gd name="connsiteX2" fmla="*/ 72071 w 76854"/>
                <a:gd name="connsiteY2" fmla="*/ 109539 h 110426"/>
                <a:gd name="connsiteX3" fmla="*/ -4784 w 76854"/>
                <a:gd name="connsiteY3" fmla="*/ 109539 h 110426"/>
              </a:gdLst>
              <a:ahLst/>
              <a:cxnLst>
                <a:cxn ang="0">
                  <a:pos x="connsiteX0" y="connsiteY0"/>
                </a:cxn>
                <a:cxn ang="0">
                  <a:pos x="connsiteX1" y="connsiteY1"/>
                </a:cxn>
                <a:cxn ang="0">
                  <a:pos x="connsiteX2" y="connsiteY2"/>
                </a:cxn>
                <a:cxn ang="0">
                  <a:pos x="connsiteX3" y="connsiteY3"/>
                </a:cxn>
              </a:cxnLst>
              <a:rect l="l" t="t" r="r" b="b"/>
              <a:pathLst>
                <a:path w="76854" h="110426">
                  <a:moveTo>
                    <a:pt x="-4784" y="-888"/>
                  </a:moveTo>
                  <a:lnTo>
                    <a:pt x="72071" y="-888"/>
                  </a:lnTo>
                  <a:lnTo>
                    <a:pt x="72071" y="109539"/>
                  </a:lnTo>
                  <a:lnTo>
                    <a:pt x="-4784" y="109539"/>
                  </a:lnTo>
                  <a:close/>
                </a:path>
              </a:pathLst>
            </a:custGeom>
            <a:solidFill>
              <a:srgbClr val="E7E8E5"/>
            </a:solidFill>
            <a:ln w="921"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8C23B6B4-9A2F-CDAB-A4E5-ACD2BCD0CA99}"/>
                </a:ext>
              </a:extLst>
            </p:cNvPr>
            <p:cNvSpPr/>
            <p:nvPr/>
          </p:nvSpPr>
          <p:spPr>
            <a:xfrm flipV="1">
              <a:off x="7900413" y="4982263"/>
              <a:ext cx="76855" cy="110425"/>
            </a:xfrm>
            <a:custGeom>
              <a:avLst/>
              <a:gdLst>
                <a:gd name="connsiteX0" fmla="*/ 72071 w 76855"/>
                <a:gd name="connsiteY0" fmla="*/ -888 h 110425"/>
                <a:gd name="connsiteX1" fmla="*/ 59103 w 76855"/>
                <a:gd name="connsiteY1" fmla="*/ -888 h 110425"/>
                <a:gd name="connsiteX2" fmla="*/ 59103 w 76855"/>
                <a:gd name="connsiteY2" fmla="*/ 95850 h 110425"/>
                <a:gd name="connsiteX3" fmla="*/ -4784 w 76855"/>
                <a:gd name="connsiteY3" fmla="*/ 95850 h 110425"/>
                <a:gd name="connsiteX4" fmla="*/ -4784 w 76855"/>
                <a:gd name="connsiteY4" fmla="*/ 109538 h 110425"/>
                <a:gd name="connsiteX5" fmla="*/ 72071 w 76855"/>
                <a:gd name="connsiteY5" fmla="*/ 109538 h 110425"/>
                <a:gd name="connsiteX6" fmla="*/ 72071 w 76855"/>
                <a:gd name="connsiteY6" fmla="*/ -888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2071" y="-888"/>
                  </a:moveTo>
                  <a:lnTo>
                    <a:pt x="59103" y="-888"/>
                  </a:lnTo>
                  <a:lnTo>
                    <a:pt x="59103" y="95850"/>
                  </a:lnTo>
                  <a:lnTo>
                    <a:pt x="-4784" y="95850"/>
                  </a:lnTo>
                  <a:lnTo>
                    <a:pt x="-4784" y="109538"/>
                  </a:lnTo>
                  <a:lnTo>
                    <a:pt x="72071" y="109538"/>
                  </a:lnTo>
                  <a:lnTo>
                    <a:pt x="72071" y="-888"/>
                  </a:lnTo>
                </a:path>
              </a:pathLst>
            </a:custGeom>
            <a:solidFill>
              <a:srgbClr val="979999"/>
            </a:solidFill>
            <a:ln w="921"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983AEF08-60BE-DC78-4F46-54215C350E3B}"/>
                </a:ext>
              </a:extLst>
            </p:cNvPr>
            <p:cNvSpPr/>
            <p:nvPr/>
          </p:nvSpPr>
          <p:spPr>
            <a:xfrm flipV="1">
              <a:off x="7900413" y="5195974"/>
              <a:ext cx="76854" cy="110423"/>
            </a:xfrm>
            <a:custGeom>
              <a:avLst/>
              <a:gdLst>
                <a:gd name="connsiteX0" fmla="*/ -4784 w 76854"/>
                <a:gd name="connsiteY0" fmla="*/ -625 h 110423"/>
                <a:gd name="connsiteX1" fmla="*/ 72071 w 76854"/>
                <a:gd name="connsiteY1" fmla="*/ -625 h 110423"/>
                <a:gd name="connsiteX2" fmla="*/ 72071 w 76854"/>
                <a:gd name="connsiteY2" fmla="*/ 109798 h 110423"/>
                <a:gd name="connsiteX3" fmla="*/ -4784 w 76854"/>
                <a:gd name="connsiteY3" fmla="*/ 109798 h 110423"/>
              </a:gdLst>
              <a:ahLst/>
              <a:cxnLst>
                <a:cxn ang="0">
                  <a:pos x="connsiteX0" y="connsiteY0"/>
                </a:cxn>
                <a:cxn ang="0">
                  <a:pos x="connsiteX1" y="connsiteY1"/>
                </a:cxn>
                <a:cxn ang="0">
                  <a:pos x="connsiteX2" y="connsiteY2"/>
                </a:cxn>
                <a:cxn ang="0">
                  <a:pos x="connsiteX3" y="connsiteY3"/>
                </a:cxn>
              </a:cxnLst>
              <a:rect l="l" t="t" r="r" b="b"/>
              <a:pathLst>
                <a:path w="76854" h="110423">
                  <a:moveTo>
                    <a:pt x="-4784" y="-625"/>
                  </a:moveTo>
                  <a:lnTo>
                    <a:pt x="72071" y="-625"/>
                  </a:lnTo>
                  <a:lnTo>
                    <a:pt x="72071" y="109798"/>
                  </a:lnTo>
                  <a:lnTo>
                    <a:pt x="-4784" y="109798"/>
                  </a:lnTo>
                  <a:close/>
                </a:path>
              </a:pathLst>
            </a:custGeom>
            <a:solidFill>
              <a:srgbClr val="E7E8E5"/>
            </a:solidFill>
            <a:ln w="921"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C45A9717-D110-562D-05E1-04AE90D5296C}"/>
                </a:ext>
              </a:extLst>
            </p:cNvPr>
            <p:cNvSpPr/>
            <p:nvPr/>
          </p:nvSpPr>
          <p:spPr>
            <a:xfrm flipV="1">
              <a:off x="7900413" y="5195971"/>
              <a:ext cx="76855" cy="110425"/>
            </a:xfrm>
            <a:custGeom>
              <a:avLst/>
              <a:gdLst>
                <a:gd name="connsiteX0" fmla="*/ 72071 w 76855"/>
                <a:gd name="connsiteY0" fmla="*/ -625 h 110425"/>
                <a:gd name="connsiteX1" fmla="*/ 59103 w 76855"/>
                <a:gd name="connsiteY1" fmla="*/ -625 h 110425"/>
                <a:gd name="connsiteX2" fmla="*/ 59103 w 76855"/>
                <a:gd name="connsiteY2" fmla="*/ 96113 h 110425"/>
                <a:gd name="connsiteX3" fmla="*/ -4784 w 76855"/>
                <a:gd name="connsiteY3" fmla="*/ 96113 h 110425"/>
                <a:gd name="connsiteX4" fmla="*/ -4784 w 76855"/>
                <a:gd name="connsiteY4" fmla="*/ 109801 h 110425"/>
                <a:gd name="connsiteX5" fmla="*/ 72071 w 76855"/>
                <a:gd name="connsiteY5" fmla="*/ 109801 h 110425"/>
                <a:gd name="connsiteX6" fmla="*/ 72071 w 76855"/>
                <a:gd name="connsiteY6" fmla="*/ -625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2071" y="-625"/>
                  </a:moveTo>
                  <a:lnTo>
                    <a:pt x="59103" y="-625"/>
                  </a:lnTo>
                  <a:lnTo>
                    <a:pt x="59103" y="96113"/>
                  </a:lnTo>
                  <a:lnTo>
                    <a:pt x="-4784" y="96113"/>
                  </a:lnTo>
                  <a:lnTo>
                    <a:pt x="-4784" y="109801"/>
                  </a:lnTo>
                  <a:lnTo>
                    <a:pt x="72071" y="109801"/>
                  </a:lnTo>
                  <a:lnTo>
                    <a:pt x="72071" y="-625"/>
                  </a:lnTo>
                </a:path>
              </a:pathLst>
            </a:custGeom>
            <a:solidFill>
              <a:srgbClr val="979999"/>
            </a:solidFill>
            <a:ln w="921"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7822E4D5-22F1-417A-2A50-982A00D435E3}"/>
                </a:ext>
              </a:extLst>
            </p:cNvPr>
            <p:cNvSpPr/>
            <p:nvPr/>
          </p:nvSpPr>
          <p:spPr>
            <a:xfrm flipV="1">
              <a:off x="7900413" y="5409678"/>
              <a:ext cx="76854" cy="110426"/>
            </a:xfrm>
            <a:custGeom>
              <a:avLst/>
              <a:gdLst>
                <a:gd name="connsiteX0" fmla="*/ -4784 w 76854"/>
                <a:gd name="connsiteY0" fmla="*/ -362 h 110426"/>
                <a:gd name="connsiteX1" fmla="*/ 72071 w 76854"/>
                <a:gd name="connsiteY1" fmla="*/ -362 h 110426"/>
                <a:gd name="connsiteX2" fmla="*/ 72071 w 76854"/>
                <a:gd name="connsiteY2" fmla="*/ 110064 h 110426"/>
                <a:gd name="connsiteX3" fmla="*/ -4784 w 76854"/>
                <a:gd name="connsiteY3" fmla="*/ 110064 h 110426"/>
              </a:gdLst>
              <a:ahLst/>
              <a:cxnLst>
                <a:cxn ang="0">
                  <a:pos x="connsiteX0" y="connsiteY0"/>
                </a:cxn>
                <a:cxn ang="0">
                  <a:pos x="connsiteX1" y="connsiteY1"/>
                </a:cxn>
                <a:cxn ang="0">
                  <a:pos x="connsiteX2" y="connsiteY2"/>
                </a:cxn>
                <a:cxn ang="0">
                  <a:pos x="connsiteX3" y="connsiteY3"/>
                </a:cxn>
              </a:cxnLst>
              <a:rect l="l" t="t" r="r" b="b"/>
              <a:pathLst>
                <a:path w="76854" h="110426">
                  <a:moveTo>
                    <a:pt x="-4784" y="-362"/>
                  </a:moveTo>
                  <a:lnTo>
                    <a:pt x="72071" y="-362"/>
                  </a:lnTo>
                  <a:lnTo>
                    <a:pt x="72071" y="110064"/>
                  </a:lnTo>
                  <a:lnTo>
                    <a:pt x="-4784" y="110064"/>
                  </a:lnTo>
                  <a:close/>
                </a:path>
              </a:pathLst>
            </a:custGeom>
            <a:solidFill>
              <a:srgbClr val="E7E8E5"/>
            </a:solidFill>
            <a:ln w="921" cap="flat">
              <a:noFill/>
              <a:prstDash val="solid"/>
              <a:miter/>
            </a:ln>
          </p:spPr>
          <p:txBody>
            <a:bodyPr rtlCol="0" anchor="ctr"/>
            <a:lstStyle/>
            <a:p>
              <a:endParaRPr lang="en-IN"/>
            </a:p>
          </p:txBody>
        </p:sp>
        <p:sp>
          <p:nvSpPr>
            <p:cNvPr id="405" name="Freeform: Shape 404">
              <a:extLst>
                <a:ext uri="{FF2B5EF4-FFF2-40B4-BE49-F238E27FC236}">
                  <a16:creationId xmlns:a16="http://schemas.microsoft.com/office/drawing/2014/main" id="{45E953E5-9CCE-702B-79AE-90E785E07FE7}"/>
                </a:ext>
              </a:extLst>
            </p:cNvPr>
            <p:cNvSpPr/>
            <p:nvPr/>
          </p:nvSpPr>
          <p:spPr>
            <a:xfrm flipV="1">
              <a:off x="7900413" y="5409678"/>
              <a:ext cx="76855" cy="110426"/>
            </a:xfrm>
            <a:custGeom>
              <a:avLst/>
              <a:gdLst>
                <a:gd name="connsiteX0" fmla="*/ 72071 w 76855"/>
                <a:gd name="connsiteY0" fmla="*/ -362 h 110426"/>
                <a:gd name="connsiteX1" fmla="*/ 59103 w 76855"/>
                <a:gd name="connsiteY1" fmla="*/ -362 h 110426"/>
                <a:gd name="connsiteX2" fmla="*/ 59103 w 76855"/>
                <a:gd name="connsiteY2" fmla="*/ 96374 h 110426"/>
                <a:gd name="connsiteX3" fmla="*/ -4784 w 76855"/>
                <a:gd name="connsiteY3" fmla="*/ 96374 h 110426"/>
                <a:gd name="connsiteX4" fmla="*/ -4784 w 76855"/>
                <a:gd name="connsiteY4" fmla="*/ 110064 h 110426"/>
                <a:gd name="connsiteX5" fmla="*/ 72071 w 76855"/>
                <a:gd name="connsiteY5" fmla="*/ 110064 h 110426"/>
                <a:gd name="connsiteX6" fmla="*/ 72071 w 76855"/>
                <a:gd name="connsiteY6" fmla="*/ -362 h 11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6">
                  <a:moveTo>
                    <a:pt x="72071" y="-362"/>
                  </a:moveTo>
                  <a:lnTo>
                    <a:pt x="59103" y="-362"/>
                  </a:lnTo>
                  <a:lnTo>
                    <a:pt x="59103" y="96374"/>
                  </a:lnTo>
                  <a:lnTo>
                    <a:pt x="-4784" y="96374"/>
                  </a:lnTo>
                  <a:lnTo>
                    <a:pt x="-4784" y="110064"/>
                  </a:lnTo>
                  <a:lnTo>
                    <a:pt x="72071" y="110064"/>
                  </a:lnTo>
                  <a:lnTo>
                    <a:pt x="72071" y="-362"/>
                  </a:lnTo>
                </a:path>
              </a:pathLst>
            </a:custGeom>
            <a:solidFill>
              <a:srgbClr val="979999"/>
            </a:solidFill>
            <a:ln w="921" cap="flat">
              <a:noFill/>
              <a:prstDash val="solid"/>
              <a:miter/>
            </a:ln>
          </p:spPr>
          <p:txBody>
            <a:bodyPr rtlCol="0" anchor="ctr"/>
            <a:lstStyle/>
            <a:p>
              <a:endParaRPr lang="en-IN"/>
            </a:p>
          </p:txBody>
        </p:sp>
        <p:sp>
          <p:nvSpPr>
            <p:cNvPr id="406" name="Freeform: Shape 405">
              <a:extLst>
                <a:ext uri="{FF2B5EF4-FFF2-40B4-BE49-F238E27FC236}">
                  <a16:creationId xmlns:a16="http://schemas.microsoft.com/office/drawing/2014/main" id="{B0368669-B967-23AB-2B6E-DF01B500C6DF}"/>
                </a:ext>
              </a:extLst>
            </p:cNvPr>
            <p:cNvSpPr/>
            <p:nvPr/>
          </p:nvSpPr>
          <p:spPr>
            <a:xfrm flipV="1">
              <a:off x="7900413" y="5624565"/>
              <a:ext cx="76854" cy="221048"/>
            </a:xfrm>
            <a:custGeom>
              <a:avLst/>
              <a:gdLst>
                <a:gd name="connsiteX0" fmla="*/ -4784 w 76854"/>
                <a:gd name="connsiteY0" fmla="*/ -30 h 221048"/>
                <a:gd name="connsiteX1" fmla="*/ 72071 w 76854"/>
                <a:gd name="connsiteY1" fmla="*/ -30 h 221048"/>
                <a:gd name="connsiteX2" fmla="*/ 72071 w 76854"/>
                <a:gd name="connsiteY2" fmla="*/ 221018 h 221048"/>
                <a:gd name="connsiteX3" fmla="*/ -4784 w 76854"/>
                <a:gd name="connsiteY3" fmla="*/ 221018 h 221048"/>
              </a:gdLst>
              <a:ahLst/>
              <a:cxnLst>
                <a:cxn ang="0">
                  <a:pos x="connsiteX0" y="connsiteY0"/>
                </a:cxn>
                <a:cxn ang="0">
                  <a:pos x="connsiteX1" y="connsiteY1"/>
                </a:cxn>
                <a:cxn ang="0">
                  <a:pos x="connsiteX2" y="connsiteY2"/>
                </a:cxn>
                <a:cxn ang="0">
                  <a:pos x="connsiteX3" y="connsiteY3"/>
                </a:cxn>
              </a:cxnLst>
              <a:rect l="l" t="t" r="r" b="b"/>
              <a:pathLst>
                <a:path w="76854" h="221048">
                  <a:moveTo>
                    <a:pt x="-4784" y="-30"/>
                  </a:moveTo>
                  <a:lnTo>
                    <a:pt x="72071" y="-30"/>
                  </a:lnTo>
                  <a:lnTo>
                    <a:pt x="72071" y="221018"/>
                  </a:lnTo>
                  <a:lnTo>
                    <a:pt x="-4784" y="221018"/>
                  </a:lnTo>
                  <a:close/>
                </a:path>
              </a:pathLst>
            </a:custGeom>
            <a:solidFill>
              <a:srgbClr val="E7E8E5"/>
            </a:solidFill>
            <a:ln w="921" cap="flat">
              <a:noFill/>
              <a:prstDash val="solid"/>
              <a:miter/>
            </a:ln>
          </p:spPr>
          <p:txBody>
            <a:bodyPr rtlCol="0" anchor="ctr"/>
            <a:lstStyle/>
            <a:p>
              <a:endParaRPr lang="en-IN"/>
            </a:p>
          </p:txBody>
        </p:sp>
        <p:sp>
          <p:nvSpPr>
            <p:cNvPr id="407" name="Freeform: Shape 406">
              <a:extLst>
                <a:ext uri="{FF2B5EF4-FFF2-40B4-BE49-F238E27FC236}">
                  <a16:creationId xmlns:a16="http://schemas.microsoft.com/office/drawing/2014/main" id="{1E18E84B-5E2E-0E97-87CE-A292EF95F1E0}"/>
                </a:ext>
              </a:extLst>
            </p:cNvPr>
            <p:cNvSpPr/>
            <p:nvPr/>
          </p:nvSpPr>
          <p:spPr>
            <a:xfrm flipV="1">
              <a:off x="7900413" y="5624565"/>
              <a:ext cx="76855" cy="151444"/>
            </a:xfrm>
            <a:custGeom>
              <a:avLst/>
              <a:gdLst>
                <a:gd name="connsiteX0" fmla="*/ 72071 w 76855"/>
                <a:gd name="connsiteY0" fmla="*/ -73 h 151444"/>
                <a:gd name="connsiteX1" fmla="*/ 59103 w 76855"/>
                <a:gd name="connsiteY1" fmla="*/ -73 h 151444"/>
                <a:gd name="connsiteX2" fmla="*/ 59103 w 76855"/>
                <a:gd name="connsiteY2" fmla="*/ 123957 h 151444"/>
                <a:gd name="connsiteX3" fmla="*/ -4784 w 76855"/>
                <a:gd name="connsiteY3" fmla="*/ 123957 h 151444"/>
                <a:gd name="connsiteX4" fmla="*/ -4784 w 76855"/>
                <a:gd name="connsiteY4" fmla="*/ 151372 h 151444"/>
                <a:gd name="connsiteX5" fmla="*/ 72071 w 76855"/>
                <a:gd name="connsiteY5" fmla="*/ 151372 h 151444"/>
                <a:gd name="connsiteX6" fmla="*/ 72071 w 76855"/>
                <a:gd name="connsiteY6" fmla="*/ -73 h 151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51444">
                  <a:moveTo>
                    <a:pt x="72071" y="-73"/>
                  </a:moveTo>
                  <a:lnTo>
                    <a:pt x="59103" y="-73"/>
                  </a:lnTo>
                  <a:lnTo>
                    <a:pt x="59103" y="123957"/>
                  </a:lnTo>
                  <a:lnTo>
                    <a:pt x="-4784" y="123957"/>
                  </a:lnTo>
                  <a:lnTo>
                    <a:pt x="-4784" y="151372"/>
                  </a:lnTo>
                  <a:lnTo>
                    <a:pt x="72071" y="151372"/>
                  </a:lnTo>
                  <a:lnTo>
                    <a:pt x="72071" y="-73"/>
                  </a:lnTo>
                </a:path>
              </a:pathLst>
            </a:custGeom>
            <a:solidFill>
              <a:srgbClr val="979999"/>
            </a:solidFill>
            <a:ln w="921" cap="flat">
              <a:noFill/>
              <a:prstDash val="solid"/>
              <a:miter/>
            </a:ln>
          </p:spPr>
          <p:txBody>
            <a:bodyPr rtlCol="0" anchor="ctr"/>
            <a:lstStyle/>
            <a:p>
              <a:endParaRPr lang="en-IN"/>
            </a:p>
          </p:txBody>
        </p:sp>
        <p:sp>
          <p:nvSpPr>
            <p:cNvPr id="408" name="Freeform: Shape 407">
              <a:extLst>
                <a:ext uri="{FF2B5EF4-FFF2-40B4-BE49-F238E27FC236}">
                  <a16:creationId xmlns:a16="http://schemas.microsoft.com/office/drawing/2014/main" id="{63BA41AD-E1BE-6527-9E0A-48123D95109E}"/>
                </a:ext>
              </a:extLst>
            </p:cNvPr>
            <p:cNvSpPr/>
            <p:nvPr/>
          </p:nvSpPr>
          <p:spPr>
            <a:xfrm flipV="1">
              <a:off x="7900413" y="4763382"/>
              <a:ext cx="76854" cy="110426"/>
            </a:xfrm>
            <a:custGeom>
              <a:avLst/>
              <a:gdLst>
                <a:gd name="connsiteX0" fmla="*/ -4784 w 76854"/>
                <a:gd name="connsiteY0" fmla="*/ -1157 h 110426"/>
                <a:gd name="connsiteX1" fmla="*/ 72071 w 76854"/>
                <a:gd name="connsiteY1" fmla="*/ -1157 h 110426"/>
                <a:gd name="connsiteX2" fmla="*/ 72071 w 76854"/>
                <a:gd name="connsiteY2" fmla="*/ 109270 h 110426"/>
                <a:gd name="connsiteX3" fmla="*/ -4784 w 76854"/>
                <a:gd name="connsiteY3" fmla="*/ 109270 h 110426"/>
              </a:gdLst>
              <a:ahLst/>
              <a:cxnLst>
                <a:cxn ang="0">
                  <a:pos x="connsiteX0" y="connsiteY0"/>
                </a:cxn>
                <a:cxn ang="0">
                  <a:pos x="connsiteX1" y="connsiteY1"/>
                </a:cxn>
                <a:cxn ang="0">
                  <a:pos x="connsiteX2" y="connsiteY2"/>
                </a:cxn>
                <a:cxn ang="0">
                  <a:pos x="connsiteX3" y="connsiteY3"/>
                </a:cxn>
              </a:cxnLst>
              <a:rect l="l" t="t" r="r" b="b"/>
              <a:pathLst>
                <a:path w="76854" h="110426">
                  <a:moveTo>
                    <a:pt x="-4784" y="-1157"/>
                  </a:moveTo>
                  <a:lnTo>
                    <a:pt x="72071" y="-1157"/>
                  </a:lnTo>
                  <a:lnTo>
                    <a:pt x="72071" y="109270"/>
                  </a:lnTo>
                  <a:lnTo>
                    <a:pt x="-4784" y="109270"/>
                  </a:lnTo>
                  <a:close/>
                </a:path>
              </a:pathLst>
            </a:custGeom>
            <a:solidFill>
              <a:srgbClr val="E7E8E5"/>
            </a:solidFill>
            <a:ln w="921" cap="flat">
              <a:noFill/>
              <a:prstDash val="solid"/>
              <a:miter/>
            </a:ln>
          </p:spPr>
          <p:txBody>
            <a:bodyPr rtlCol="0" anchor="ctr"/>
            <a:lstStyle/>
            <a:p>
              <a:endParaRPr lang="en-IN"/>
            </a:p>
          </p:txBody>
        </p:sp>
        <p:sp>
          <p:nvSpPr>
            <p:cNvPr id="409" name="Freeform: Shape 408">
              <a:extLst>
                <a:ext uri="{FF2B5EF4-FFF2-40B4-BE49-F238E27FC236}">
                  <a16:creationId xmlns:a16="http://schemas.microsoft.com/office/drawing/2014/main" id="{8808FA78-A848-9355-756A-1B2EDAAF65F8}"/>
                </a:ext>
              </a:extLst>
            </p:cNvPr>
            <p:cNvSpPr/>
            <p:nvPr/>
          </p:nvSpPr>
          <p:spPr>
            <a:xfrm flipV="1">
              <a:off x="7900413" y="4763383"/>
              <a:ext cx="76855" cy="110425"/>
            </a:xfrm>
            <a:custGeom>
              <a:avLst/>
              <a:gdLst>
                <a:gd name="connsiteX0" fmla="*/ 72071 w 76855"/>
                <a:gd name="connsiteY0" fmla="*/ -1157 h 110425"/>
                <a:gd name="connsiteX1" fmla="*/ 59103 w 76855"/>
                <a:gd name="connsiteY1" fmla="*/ -1157 h 110425"/>
                <a:gd name="connsiteX2" fmla="*/ 59103 w 76855"/>
                <a:gd name="connsiteY2" fmla="*/ 95571 h 110425"/>
                <a:gd name="connsiteX3" fmla="*/ -4784 w 76855"/>
                <a:gd name="connsiteY3" fmla="*/ 95571 h 110425"/>
                <a:gd name="connsiteX4" fmla="*/ -4784 w 76855"/>
                <a:gd name="connsiteY4" fmla="*/ 109269 h 110425"/>
                <a:gd name="connsiteX5" fmla="*/ 72071 w 76855"/>
                <a:gd name="connsiteY5" fmla="*/ 109269 h 110425"/>
                <a:gd name="connsiteX6" fmla="*/ 72071 w 76855"/>
                <a:gd name="connsiteY6" fmla="*/ -1157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2071" y="-1157"/>
                  </a:moveTo>
                  <a:lnTo>
                    <a:pt x="59103" y="-1157"/>
                  </a:lnTo>
                  <a:lnTo>
                    <a:pt x="59103" y="95571"/>
                  </a:lnTo>
                  <a:lnTo>
                    <a:pt x="-4784" y="95571"/>
                  </a:lnTo>
                  <a:lnTo>
                    <a:pt x="-4784" y="109269"/>
                  </a:lnTo>
                  <a:lnTo>
                    <a:pt x="72071" y="109269"/>
                  </a:lnTo>
                  <a:lnTo>
                    <a:pt x="72071" y="-1157"/>
                  </a:lnTo>
                </a:path>
              </a:pathLst>
            </a:custGeom>
            <a:solidFill>
              <a:srgbClr val="979999"/>
            </a:solidFill>
            <a:ln w="921" cap="flat">
              <a:noFill/>
              <a:prstDash val="solid"/>
              <a:miter/>
            </a:ln>
          </p:spPr>
          <p:txBody>
            <a:bodyPr rtlCol="0" anchor="ctr"/>
            <a:lstStyle/>
            <a:p>
              <a:endParaRPr lang="en-IN"/>
            </a:p>
          </p:txBody>
        </p:sp>
        <p:sp>
          <p:nvSpPr>
            <p:cNvPr id="410" name="Freeform: Shape 409">
              <a:extLst>
                <a:ext uri="{FF2B5EF4-FFF2-40B4-BE49-F238E27FC236}">
                  <a16:creationId xmlns:a16="http://schemas.microsoft.com/office/drawing/2014/main" id="{9D47F591-8121-A604-FF89-BC1AF48F7C18}"/>
                </a:ext>
              </a:extLst>
            </p:cNvPr>
            <p:cNvSpPr/>
            <p:nvPr/>
          </p:nvSpPr>
          <p:spPr>
            <a:xfrm flipV="1">
              <a:off x="7900413" y="4544514"/>
              <a:ext cx="76854" cy="110415"/>
            </a:xfrm>
            <a:custGeom>
              <a:avLst/>
              <a:gdLst>
                <a:gd name="connsiteX0" fmla="*/ -4784 w 76854"/>
                <a:gd name="connsiteY0" fmla="*/ -1426 h 110415"/>
                <a:gd name="connsiteX1" fmla="*/ 72071 w 76854"/>
                <a:gd name="connsiteY1" fmla="*/ -1426 h 110415"/>
                <a:gd name="connsiteX2" fmla="*/ 72071 w 76854"/>
                <a:gd name="connsiteY2" fmla="*/ 108990 h 110415"/>
                <a:gd name="connsiteX3" fmla="*/ -4784 w 76854"/>
                <a:gd name="connsiteY3" fmla="*/ 108990 h 110415"/>
              </a:gdLst>
              <a:ahLst/>
              <a:cxnLst>
                <a:cxn ang="0">
                  <a:pos x="connsiteX0" y="connsiteY0"/>
                </a:cxn>
                <a:cxn ang="0">
                  <a:pos x="connsiteX1" y="connsiteY1"/>
                </a:cxn>
                <a:cxn ang="0">
                  <a:pos x="connsiteX2" y="connsiteY2"/>
                </a:cxn>
                <a:cxn ang="0">
                  <a:pos x="connsiteX3" y="connsiteY3"/>
                </a:cxn>
              </a:cxnLst>
              <a:rect l="l" t="t" r="r" b="b"/>
              <a:pathLst>
                <a:path w="76854" h="110415">
                  <a:moveTo>
                    <a:pt x="-4784" y="-1426"/>
                  </a:moveTo>
                  <a:lnTo>
                    <a:pt x="72071" y="-1426"/>
                  </a:lnTo>
                  <a:lnTo>
                    <a:pt x="72071" y="108990"/>
                  </a:lnTo>
                  <a:lnTo>
                    <a:pt x="-4784" y="108990"/>
                  </a:lnTo>
                  <a:close/>
                </a:path>
              </a:pathLst>
            </a:custGeom>
            <a:solidFill>
              <a:srgbClr val="E7E8E5"/>
            </a:solidFill>
            <a:ln w="921" cap="flat">
              <a:noFill/>
              <a:prstDash val="solid"/>
              <a:miter/>
            </a:ln>
          </p:spPr>
          <p:txBody>
            <a:bodyPr rtlCol="0" anchor="ctr"/>
            <a:lstStyle/>
            <a:p>
              <a:endParaRPr lang="en-IN"/>
            </a:p>
          </p:txBody>
        </p:sp>
        <p:sp>
          <p:nvSpPr>
            <p:cNvPr id="411" name="Freeform: Shape 410">
              <a:extLst>
                <a:ext uri="{FF2B5EF4-FFF2-40B4-BE49-F238E27FC236}">
                  <a16:creationId xmlns:a16="http://schemas.microsoft.com/office/drawing/2014/main" id="{8A3D68F7-E4D7-A118-EAB1-00875C39CDE6}"/>
                </a:ext>
              </a:extLst>
            </p:cNvPr>
            <p:cNvSpPr/>
            <p:nvPr/>
          </p:nvSpPr>
          <p:spPr>
            <a:xfrm flipV="1">
              <a:off x="7900413" y="4544514"/>
              <a:ext cx="76855" cy="110416"/>
            </a:xfrm>
            <a:custGeom>
              <a:avLst/>
              <a:gdLst>
                <a:gd name="connsiteX0" fmla="*/ 72071 w 76855"/>
                <a:gd name="connsiteY0" fmla="*/ -1426 h 110416"/>
                <a:gd name="connsiteX1" fmla="*/ 59103 w 76855"/>
                <a:gd name="connsiteY1" fmla="*/ -1426 h 110416"/>
                <a:gd name="connsiteX2" fmla="*/ 59103 w 76855"/>
                <a:gd name="connsiteY2" fmla="*/ 95302 h 110416"/>
                <a:gd name="connsiteX3" fmla="*/ -4784 w 76855"/>
                <a:gd name="connsiteY3" fmla="*/ 95302 h 110416"/>
                <a:gd name="connsiteX4" fmla="*/ -4784 w 76855"/>
                <a:gd name="connsiteY4" fmla="*/ 108990 h 110416"/>
                <a:gd name="connsiteX5" fmla="*/ 72071 w 76855"/>
                <a:gd name="connsiteY5" fmla="*/ 108990 h 110416"/>
                <a:gd name="connsiteX6" fmla="*/ 72071 w 76855"/>
                <a:gd name="connsiteY6" fmla="*/ -1426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16">
                  <a:moveTo>
                    <a:pt x="72071" y="-1426"/>
                  </a:moveTo>
                  <a:lnTo>
                    <a:pt x="59103" y="-1426"/>
                  </a:lnTo>
                  <a:lnTo>
                    <a:pt x="59103" y="95302"/>
                  </a:lnTo>
                  <a:lnTo>
                    <a:pt x="-4784" y="95302"/>
                  </a:lnTo>
                  <a:lnTo>
                    <a:pt x="-4784" y="108990"/>
                  </a:lnTo>
                  <a:lnTo>
                    <a:pt x="72071" y="108990"/>
                  </a:lnTo>
                  <a:lnTo>
                    <a:pt x="72071" y="-1426"/>
                  </a:lnTo>
                </a:path>
              </a:pathLst>
            </a:custGeom>
            <a:solidFill>
              <a:srgbClr val="979999"/>
            </a:solidFill>
            <a:ln w="921" cap="flat">
              <a:noFill/>
              <a:prstDash val="solid"/>
              <a:miter/>
            </a:ln>
          </p:spPr>
          <p:txBody>
            <a:bodyPr rtlCol="0" anchor="ctr"/>
            <a:lstStyle/>
            <a:p>
              <a:endParaRPr lang="en-IN"/>
            </a:p>
          </p:txBody>
        </p:sp>
        <p:sp>
          <p:nvSpPr>
            <p:cNvPr id="412" name="Freeform: Shape 411">
              <a:extLst>
                <a:ext uri="{FF2B5EF4-FFF2-40B4-BE49-F238E27FC236}">
                  <a16:creationId xmlns:a16="http://schemas.microsoft.com/office/drawing/2014/main" id="{D0188C56-51E4-DC6D-03F1-0460FED678B2}"/>
                </a:ext>
              </a:extLst>
            </p:cNvPr>
            <p:cNvSpPr/>
            <p:nvPr/>
          </p:nvSpPr>
          <p:spPr>
            <a:xfrm flipV="1">
              <a:off x="7900413" y="4325632"/>
              <a:ext cx="76854" cy="110419"/>
            </a:xfrm>
            <a:custGeom>
              <a:avLst/>
              <a:gdLst>
                <a:gd name="connsiteX0" fmla="*/ -4784 w 76854"/>
                <a:gd name="connsiteY0" fmla="*/ -1695 h 110419"/>
                <a:gd name="connsiteX1" fmla="*/ 72071 w 76854"/>
                <a:gd name="connsiteY1" fmla="*/ -1695 h 110419"/>
                <a:gd name="connsiteX2" fmla="*/ 72071 w 76854"/>
                <a:gd name="connsiteY2" fmla="*/ 108724 h 110419"/>
                <a:gd name="connsiteX3" fmla="*/ -4784 w 76854"/>
                <a:gd name="connsiteY3" fmla="*/ 108724 h 110419"/>
              </a:gdLst>
              <a:ahLst/>
              <a:cxnLst>
                <a:cxn ang="0">
                  <a:pos x="connsiteX0" y="connsiteY0"/>
                </a:cxn>
                <a:cxn ang="0">
                  <a:pos x="connsiteX1" y="connsiteY1"/>
                </a:cxn>
                <a:cxn ang="0">
                  <a:pos x="connsiteX2" y="connsiteY2"/>
                </a:cxn>
                <a:cxn ang="0">
                  <a:pos x="connsiteX3" y="connsiteY3"/>
                </a:cxn>
              </a:cxnLst>
              <a:rect l="l" t="t" r="r" b="b"/>
              <a:pathLst>
                <a:path w="76854" h="110419">
                  <a:moveTo>
                    <a:pt x="-4784" y="-1695"/>
                  </a:moveTo>
                  <a:lnTo>
                    <a:pt x="72071" y="-1695"/>
                  </a:lnTo>
                  <a:lnTo>
                    <a:pt x="72071" y="108724"/>
                  </a:lnTo>
                  <a:lnTo>
                    <a:pt x="-4784" y="108724"/>
                  </a:lnTo>
                  <a:close/>
                </a:path>
              </a:pathLst>
            </a:custGeom>
            <a:solidFill>
              <a:srgbClr val="E7E8E5"/>
            </a:solidFill>
            <a:ln w="921" cap="flat">
              <a:noFill/>
              <a:prstDash val="solid"/>
              <a:miter/>
            </a:ln>
          </p:spPr>
          <p:txBody>
            <a:bodyPr rtlCol="0" anchor="ctr"/>
            <a:lstStyle/>
            <a:p>
              <a:endParaRPr lang="en-IN"/>
            </a:p>
          </p:txBody>
        </p:sp>
        <p:sp>
          <p:nvSpPr>
            <p:cNvPr id="413" name="Freeform: Shape 412">
              <a:extLst>
                <a:ext uri="{FF2B5EF4-FFF2-40B4-BE49-F238E27FC236}">
                  <a16:creationId xmlns:a16="http://schemas.microsoft.com/office/drawing/2014/main" id="{841A824F-320C-48E9-5C17-BEDD11B70FC5}"/>
                </a:ext>
              </a:extLst>
            </p:cNvPr>
            <p:cNvSpPr/>
            <p:nvPr/>
          </p:nvSpPr>
          <p:spPr>
            <a:xfrm flipV="1">
              <a:off x="7900413" y="4325634"/>
              <a:ext cx="76855" cy="110416"/>
            </a:xfrm>
            <a:custGeom>
              <a:avLst/>
              <a:gdLst>
                <a:gd name="connsiteX0" fmla="*/ 72071 w 76855"/>
                <a:gd name="connsiteY0" fmla="*/ -1695 h 110416"/>
                <a:gd name="connsiteX1" fmla="*/ 59103 w 76855"/>
                <a:gd name="connsiteY1" fmla="*/ -1695 h 110416"/>
                <a:gd name="connsiteX2" fmla="*/ 59103 w 76855"/>
                <a:gd name="connsiteY2" fmla="*/ 95033 h 110416"/>
                <a:gd name="connsiteX3" fmla="*/ -4784 w 76855"/>
                <a:gd name="connsiteY3" fmla="*/ 95033 h 110416"/>
                <a:gd name="connsiteX4" fmla="*/ -4784 w 76855"/>
                <a:gd name="connsiteY4" fmla="*/ 108721 h 110416"/>
                <a:gd name="connsiteX5" fmla="*/ 72071 w 76855"/>
                <a:gd name="connsiteY5" fmla="*/ 108721 h 110416"/>
                <a:gd name="connsiteX6" fmla="*/ 72071 w 76855"/>
                <a:gd name="connsiteY6" fmla="*/ -1695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16">
                  <a:moveTo>
                    <a:pt x="72071" y="-1695"/>
                  </a:moveTo>
                  <a:lnTo>
                    <a:pt x="59103" y="-1695"/>
                  </a:lnTo>
                  <a:lnTo>
                    <a:pt x="59103" y="95033"/>
                  </a:lnTo>
                  <a:lnTo>
                    <a:pt x="-4784" y="95033"/>
                  </a:lnTo>
                  <a:lnTo>
                    <a:pt x="-4784" y="108721"/>
                  </a:lnTo>
                  <a:lnTo>
                    <a:pt x="72071" y="108721"/>
                  </a:lnTo>
                  <a:lnTo>
                    <a:pt x="72071" y="-1695"/>
                  </a:lnTo>
                </a:path>
              </a:pathLst>
            </a:custGeom>
            <a:solidFill>
              <a:srgbClr val="979999"/>
            </a:solidFill>
            <a:ln w="921" cap="flat">
              <a:noFill/>
              <a:prstDash val="solid"/>
              <a:miter/>
            </a:ln>
          </p:spPr>
          <p:txBody>
            <a:bodyPr rtlCol="0" anchor="ctr"/>
            <a:lstStyle/>
            <a:p>
              <a:endParaRPr lang="en-IN"/>
            </a:p>
          </p:txBody>
        </p:sp>
        <p:sp>
          <p:nvSpPr>
            <p:cNvPr id="414" name="Freeform: Shape 413">
              <a:extLst>
                <a:ext uri="{FF2B5EF4-FFF2-40B4-BE49-F238E27FC236}">
                  <a16:creationId xmlns:a16="http://schemas.microsoft.com/office/drawing/2014/main" id="{084C3981-3EC3-2F68-A159-DFFF1734457C}"/>
                </a:ext>
              </a:extLst>
            </p:cNvPr>
            <p:cNvSpPr/>
            <p:nvPr/>
          </p:nvSpPr>
          <p:spPr>
            <a:xfrm flipV="1">
              <a:off x="8074486" y="4977454"/>
              <a:ext cx="76854" cy="110423"/>
            </a:xfrm>
            <a:custGeom>
              <a:avLst/>
              <a:gdLst>
                <a:gd name="connsiteX0" fmla="*/ -4948 w 76854"/>
                <a:gd name="connsiteY0" fmla="*/ -894 h 110423"/>
                <a:gd name="connsiteX1" fmla="*/ 71907 w 76854"/>
                <a:gd name="connsiteY1" fmla="*/ -894 h 110423"/>
                <a:gd name="connsiteX2" fmla="*/ 71907 w 76854"/>
                <a:gd name="connsiteY2" fmla="*/ 109529 h 110423"/>
                <a:gd name="connsiteX3" fmla="*/ -4948 w 76854"/>
                <a:gd name="connsiteY3" fmla="*/ 109529 h 110423"/>
              </a:gdLst>
              <a:ahLst/>
              <a:cxnLst>
                <a:cxn ang="0">
                  <a:pos x="connsiteX0" y="connsiteY0"/>
                </a:cxn>
                <a:cxn ang="0">
                  <a:pos x="connsiteX1" y="connsiteY1"/>
                </a:cxn>
                <a:cxn ang="0">
                  <a:pos x="connsiteX2" y="connsiteY2"/>
                </a:cxn>
                <a:cxn ang="0">
                  <a:pos x="connsiteX3" y="connsiteY3"/>
                </a:cxn>
              </a:cxnLst>
              <a:rect l="l" t="t" r="r" b="b"/>
              <a:pathLst>
                <a:path w="76854" h="110423">
                  <a:moveTo>
                    <a:pt x="-4948" y="-894"/>
                  </a:moveTo>
                  <a:lnTo>
                    <a:pt x="71907" y="-894"/>
                  </a:lnTo>
                  <a:lnTo>
                    <a:pt x="71907" y="109529"/>
                  </a:lnTo>
                  <a:lnTo>
                    <a:pt x="-4948" y="109529"/>
                  </a:lnTo>
                  <a:close/>
                </a:path>
              </a:pathLst>
            </a:custGeom>
            <a:solidFill>
              <a:srgbClr val="E7E8E5"/>
            </a:solidFill>
            <a:ln w="921" cap="flat">
              <a:noFill/>
              <a:prstDash val="solid"/>
              <a:miter/>
            </a:ln>
          </p:spPr>
          <p:txBody>
            <a:bodyPr rtlCol="0" anchor="ctr"/>
            <a:lstStyle/>
            <a:p>
              <a:endParaRPr lang="en-IN"/>
            </a:p>
          </p:txBody>
        </p:sp>
        <p:sp>
          <p:nvSpPr>
            <p:cNvPr id="415" name="Freeform: Shape 414">
              <a:extLst>
                <a:ext uri="{FF2B5EF4-FFF2-40B4-BE49-F238E27FC236}">
                  <a16:creationId xmlns:a16="http://schemas.microsoft.com/office/drawing/2014/main" id="{DFC0D63E-7FA7-E5F6-F99A-D1686C6FBEBB}"/>
                </a:ext>
              </a:extLst>
            </p:cNvPr>
            <p:cNvSpPr/>
            <p:nvPr/>
          </p:nvSpPr>
          <p:spPr>
            <a:xfrm flipV="1">
              <a:off x="8074486" y="4977451"/>
              <a:ext cx="76855" cy="110425"/>
            </a:xfrm>
            <a:custGeom>
              <a:avLst/>
              <a:gdLst>
                <a:gd name="connsiteX0" fmla="*/ 71908 w 76855"/>
                <a:gd name="connsiteY0" fmla="*/ -894 h 110425"/>
                <a:gd name="connsiteX1" fmla="*/ 58939 w 76855"/>
                <a:gd name="connsiteY1" fmla="*/ -894 h 110425"/>
                <a:gd name="connsiteX2" fmla="*/ 58939 w 76855"/>
                <a:gd name="connsiteY2" fmla="*/ 95844 h 110425"/>
                <a:gd name="connsiteX3" fmla="*/ -4948 w 76855"/>
                <a:gd name="connsiteY3" fmla="*/ 95844 h 110425"/>
                <a:gd name="connsiteX4" fmla="*/ -4948 w 76855"/>
                <a:gd name="connsiteY4" fmla="*/ 109532 h 110425"/>
                <a:gd name="connsiteX5" fmla="*/ 71908 w 76855"/>
                <a:gd name="connsiteY5" fmla="*/ 109532 h 110425"/>
                <a:gd name="connsiteX6" fmla="*/ 71908 w 76855"/>
                <a:gd name="connsiteY6" fmla="*/ -894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1908" y="-894"/>
                  </a:moveTo>
                  <a:lnTo>
                    <a:pt x="58939" y="-894"/>
                  </a:lnTo>
                  <a:lnTo>
                    <a:pt x="58939" y="95844"/>
                  </a:lnTo>
                  <a:lnTo>
                    <a:pt x="-4948" y="95844"/>
                  </a:lnTo>
                  <a:lnTo>
                    <a:pt x="-4948" y="109532"/>
                  </a:lnTo>
                  <a:lnTo>
                    <a:pt x="71908" y="109532"/>
                  </a:lnTo>
                  <a:lnTo>
                    <a:pt x="71908" y="-894"/>
                  </a:lnTo>
                </a:path>
              </a:pathLst>
            </a:custGeom>
            <a:solidFill>
              <a:srgbClr val="979999"/>
            </a:solidFill>
            <a:ln w="921" cap="flat">
              <a:noFill/>
              <a:prstDash val="solid"/>
              <a:miter/>
            </a:ln>
          </p:spPr>
          <p:txBody>
            <a:bodyPr rtlCol="0" anchor="ctr"/>
            <a:lstStyle/>
            <a:p>
              <a:endParaRPr lang="en-IN"/>
            </a:p>
          </p:txBody>
        </p:sp>
        <p:sp>
          <p:nvSpPr>
            <p:cNvPr id="416" name="Freeform: Shape 415">
              <a:extLst>
                <a:ext uri="{FF2B5EF4-FFF2-40B4-BE49-F238E27FC236}">
                  <a16:creationId xmlns:a16="http://schemas.microsoft.com/office/drawing/2014/main" id="{CEF8B332-1186-97C4-1E8D-709CC09FB2BD}"/>
                </a:ext>
              </a:extLst>
            </p:cNvPr>
            <p:cNvSpPr/>
            <p:nvPr/>
          </p:nvSpPr>
          <p:spPr>
            <a:xfrm flipV="1">
              <a:off x="8074486" y="5191158"/>
              <a:ext cx="76854" cy="110426"/>
            </a:xfrm>
            <a:custGeom>
              <a:avLst/>
              <a:gdLst>
                <a:gd name="connsiteX0" fmla="*/ -4948 w 76854"/>
                <a:gd name="connsiteY0" fmla="*/ -631 h 110426"/>
                <a:gd name="connsiteX1" fmla="*/ 71907 w 76854"/>
                <a:gd name="connsiteY1" fmla="*/ -631 h 110426"/>
                <a:gd name="connsiteX2" fmla="*/ 71907 w 76854"/>
                <a:gd name="connsiteY2" fmla="*/ 109796 h 110426"/>
                <a:gd name="connsiteX3" fmla="*/ -4948 w 76854"/>
                <a:gd name="connsiteY3" fmla="*/ 109796 h 110426"/>
              </a:gdLst>
              <a:ahLst/>
              <a:cxnLst>
                <a:cxn ang="0">
                  <a:pos x="connsiteX0" y="connsiteY0"/>
                </a:cxn>
                <a:cxn ang="0">
                  <a:pos x="connsiteX1" y="connsiteY1"/>
                </a:cxn>
                <a:cxn ang="0">
                  <a:pos x="connsiteX2" y="connsiteY2"/>
                </a:cxn>
                <a:cxn ang="0">
                  <a:pos x="connsiteX3" y="connsiteY3"/>
                </a:cxn>
              </a:cxnLst>
              <a:rect l="l" t="t" r="r" b="b"/>
              <a:pathLst>
                <a:path w="76854" h="110426">
                  <a:moveTo>
                    <a:pt x="-4948" y="-631"/>
                  </a:moveTo>
                  <a:lnTo>
                    <a:pt x="71907" y="-631"/>
                  </a:lnTo>
                  <a:lnTo>
                    <a:pt x="71907" y="109796"/>
                  </a:lnTo>
                  <a:lnTo>
                    <a:pt x="-4948" y="109796"/>
                  </a:lnTo>
                  <a:close/>
                </a:path>
              </a:pathLst>
            </a:custGeom>
            <a:solidFill>
              <a:srgbClr val="E7E8E5"/>
            </a:solidFill>
            <a:ln w="921" cap="flat">
              <a:noFill/>
              <a:prstDash val="solid"/>
              <a:miter/>
            </a:ln>
          </p:spPr>
          <p:txBody>
            <a:bodyPr rtlCol="0" anchor="ctr"/>
            <a:lstStyle/>
            <a:p>
              <a:endParaRPr lang="en-IN"/>
            </a:p>
          </p:txBody>
        </p:sp>
        <p:sp>
          <p:nvSpPr>
            <p:cNvPr id="417" name="Freeform: Shape 416">
              <a:extLst>
                <a:ext uri="{FF2B5EF4-FFF2-40B4-BE49-F238E27FC236}">
                  <a16:creationId xmlns:a16="http://schemas.microsoft.com/office/drawing/2014/main" id="{EA768EE9-8F0B-A7B0-D1D6-F64AF3339FAB}"/>
                </a:ext>
              </a:extLst>
            </p:cNvPr>
            <p:cNvSpPr/>
            <p:nvPr/>
          </p:nvSpPr>
          <p:spPr>
            <a:xfrm flipV="1">
              <a:off x="8074486" y="5191159"/>
              <a:ext cx="76855" cy="110425"/>
            </a:xfrm>
            <a:custGeom>
              <a:avLst/>
              <a:gdLst>
                <a:gd name="connsiteX0" fmla="*/ 71908 w 76855"/>
                <a:gd name="connsiteY0" fmla="*/ -631 h 110425"/>
                <a:gd name="connsiteX1" fmla="*/ 58939 w 76855"/>
                <a:gd name="connsiteY1" fmla="*/ -631 h 110425"/>
                <a:gd name="connsiteX2" fmla="*/ 58939 w 76855"/>
                <a:gd name="connsiteY2" fmla="*/ 96107 h 110425"/>
                <a:gd name="connsiteX3" fmla="*/ -4948 w 76855"/>
                <a:gd name="connsiteY3" fmla="*/ 96107 h 110425"/>
                <a:gd name="connsiteX4" fmla="*/ -4948 w 76855"/>
                <a:gd name="connsiteY4" fmla="*/ 109795 h 110425"/>
                <a:gd name="connsiteX5" fmla="*/ 71908 w 76855"/>
                <a:gd name="connsiteY5" fmla="*/ 109795 h 110425"/>
                <a:gd name="connsiteX6" fmla="*/ 71908 w 76855"/>
                <a:gd name="connsiteY6" fmla="*/ -631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1908" y="-631"/>
                  </a:moveTo>
                  <a:lnTo>
                    <a:pt x="58939" y="-631"/>
                  </a:lnTo>
                  <a:lnTo>
                    <a:pt x="58939" y="96107"/>
                  </a:lnTo>
                  <a:lnTo>
                    <a:pt x="-4948" y="96107"/>
                  </a:lnTo>
                  <a:lnTo>
                    <a:pt x="-4948" y="109795"/>
                  </a:lnTo>
                  <a:lnTo>
                    <a:pt x="71908" y="109795"/>
                  </a:lnTo>
                  <a:lnTo>
                    <a:pt x="71908" y="-631"/>
                  </a:lnTo>
                </a:path>
              </a:pathLst>
            </a:custGeom>
            <a:solidFill>
              <a:srgbClr val="979999"/>
            </a:solidFill>
            <a:ln w="921" cap="flat">
              <a:noFill/>
              <a:prstDash val="solid"/>
              <a:miter/>
            </a:ln>
          </p:spPr>
          <p:txBody>
            <a:bodyPr rtlCol="0" anchor="ctr"/>
            <a:lstStyle/>
            <a:p>
              <a:endParaRPr lang="en-IN"/>
            </a:p>
          </p:txBody>
        </p:sp>
        <p:sp>
          <p:nvSpPr>
            <p:cNvPr id="418" name="Freeform: Shape 417">
              <a:extLst>
                <a:ext uri="{FF2B5EF4-FFF2-40B4-BE49-F238E27FC236}">
                  <a16:creationId xmlns:a16="http://schemas.microsoft.com/office/drawing/2014/main" id="{CA83329D-36FA-F5E9-26EA-E798B56C3B0E}"/>
                </a:ext>
              </a:extLst>
            </p:cNvPr>
            <p:cNvSpPr/>
            <p:nvPr/>
          </p:nvSpPr>
          <p:spPr>
            <a:xfrm flipV="1">
              <a:off x="8074486" y="5404868"/>
              <a:ext cx="76854" cy="110415"/>
            </a:xfrm>
            <a:custGeom>
              <a:avLst/>
              <a:gdLst>
                <a:gd name="connsiteX0" fmla="*/ -4948 w 76854"/>
                <a:gd name="connsiteY0" fmla="*/ -368 h 110415"/>
                <a:gd name="connsiteX1" fmla="*/ 71907 w 76854"/>
                <a:gd name="connsiteY1" fmla="*/ -368 h 110415"/>
                <a:gd name="connsiteX2" fmla="*/ 71907 w 76854"/>
                <a:gd name="connsiteY2" fmla="*/ 110047 h 110415"/>
                <a:gd name="connsiteX3" fmla="*/ -4948 w 76854"/>
                <a:gd name="connsiteY3" fmla="*/ 110047 h 110415"/>
              </a:gdLst>
              <a:ahLst/>
              <a:cxnLst>
                <a:cxn ang="0">
                  <a:pos x="connsiteX0" y="connsiteY0"/>
                </a:cxn>
                <a:cxn ang="0">
                  <a:pos x="connsiteX1" y="connsiteY1"/>
                </a:cxn>
                <a:cxn ang="0">
                  <a:pos x="connsiteX2" y="connsiteY2"/>
                </a:cxn>
                <a:cxn ang="0">
                  <a:pos x="connsiteX3" y="connsiteY3"/>
                </a:cxn>
              </a:cxnLst>
              <a:rect l="l" t="t" r="r" b="b"/>
              <a:pathLst>
                <a:path w="76854" h="110415">
                  <a:moveTo>
                    <a:pt x="-4948" y="-368"/>
                  </a:moveTo>
                  <a:lnTo>
                    <a:pt x="71907" y="-368"/>
                  </a:lnTo>
                  <a:lnTo>
                    <a:pt x="71907" y="110047"/>
                  </a:lnTo>
                  <a:lnTo>
                    <a:pt x="-4948" y="110047"/>
                  </a:lnTo>
                  <a:close/>
                </a:path>
              </a:pathLst>
            </a:custGeom>
            <a:solidFill>
              <a:srgbClr val="E7E8E5"/>
            </a:solidFill>
            <a:ln w="921" cap="flat">
              <a:noFill/>
              <a:prstDash val="solid"/>
              <a:miter/>
            </a:ln>
          </p:spPr>
          <p:txBody>
            <a:bodyPr rtlCol="0" anchor="ctr"/>
            <a:lstStyle/>
            <a:p>
              <a:endParaRPr lang="en-IN"/>
            </a:p>
          </p:txBody>
        </p:sp>
        <p:sp>
          <p:nvSpPr>
            <p:cNvPr id="419" name="Freeform: Shape 418">
              <a:extLst>
                <a:ext uri="{FF2B5EF4-FFF2-40B4-BE49-F238E27FC236}">
                  <a16:creationId xmlns:a16="http://schemas.microsoft.com/office/drawing/2014/main" id="{959F7403-ECA2-693C-4BCF-53DFA23C6B64}"/>
                </a:ext>
              </a:extLst>
            </p:cNvPr>
            <p:cNvSpPr/>
            <p:nvPr/>
          </p:nvSpPr>
          <p:spPr>
            <a:xfrm flipV="1">
              <a:off x="8074486" y="5404867"/>
              <a:ext cx="76855" cy="110416"/>
            </a:xfrm>
            <a:custGeom>
              <a:avLst/>
              <a:gdLst>
                <a:gd name="connsiteX0" fmla="*/ 71908 w 76855"/>
                <a:gd name="connsiteY0" fmla="*/ -368 h 110416"/>
                <a:gd name="connsiteX1" fmla="*/ 58939 w 76855"/>
                <a:gd name="connsiteY1" fmla="*/ -368 h 110416"/>
                <a:gd name="connsiteX2" fmla="*/ 58939 w 76855"/>
                <a:gd name="connsiteY2" fmla="*/ 96362 h 110416"/>
                <a:gd name="connsiteX3" fmla="*/ -4948 w 76855"/>
                <a:gd name="connsiteY3" fmla="*/ 96362 h 110416"/>
                <a:gd name="connsiteX4" fmla="*/ -4948 w 76855"/>
                <a:gd name="connsiteY4" fmla="*/ 110048 h 110416"/>
                <a:gd name="connsiteX5" fmla="*/ 71908 w 76855"/>
                <a:gd name="connsiteY5" fmla="*/ 110048 h 110416"/>
                <a:gd name="connsiteX6" fmla="*/ 71908 w 76855"/>
                <a:gd name="connsiteY6" fmla="*/ -368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16">
                  <a:moveTo>
                    <a:pt x="71908" y="-368"/>
                  </a:moveTo>
                  <a:lnTo>
                    <a:pt x="58939" y="-368"/>
                  </a:lnTo>
                  <a:lnTo>
                    <a:pt x="58939" y="96362"/>
                  </a:lnTo>
                  <a:lnTo>
                    <a:pt x="-4948" y="96362"/>
                  </a:lnTo>
                  <a:lnTo>
                    <a:pt x="-4948" y="110048"/>
                  </a:lnTo>
                  <a:lnTo>
                    <a:pt x="71908" y="110048"/>
                  </a:lnTo>
                  <a:lnTo>
                    <a:pt x="71908" y="-368"/>
                  </a:lnTo>
                </a:path>
              </a:pathLst>
            </a:custGeom>
            <a:solidFill>
              <a:srgbClr val="979999"/>
            </a:solidFill>
            <a:ln w="921" cap="flat">
              <a:noFill/>
              <a:prstDash val="solid"/>
              <a:miter/>
            </a:ln>
          </p:spPr>
          <p:txBody>
            <a:bodyPr rtlCol="0" anchor="ctr"/>
            <a:lstStyle/>
            <a:p>
              <a:endParaRPr lang="en-IN"/>
            </a:p>
          </p:txBody>
        </p:sp>
        <p:sp>
          <p:nvSpPr>
            <p:cNvPr id="420" name="Freeform: Shape 419">
              <a:extLst>
                <a:ext uri="{FF2B5EF4-FFF2-40B4-BE49-F238E27FC236}">
                  <a16:creationId xmlns:a16="http://schemas.microsoft.com/office/drawing/2014/main" id="{0B979682-D716-45AA-EB05-893A002E5196}"/>
                </a:ext>
              </a:extLst>
            </p:cNvPr>
            <p:cNvSpPr/>
            <p:nvPr/>
          </p:nvSpPr>
          <p:spPr>
            <a:xfrm flipV="1">
              <a:off x="8074486" y="5618574"/>
              <a:ext cx="76854" cy="227039"/>
            </a:xfrm>
            <a:custGeom>
              <a:avLst/>
              <a:gdLst>
                <a:gd name="connsiteX0" fmla="*/ -4948 w 76854"/>
                <a:gd name="connsiteY0" fmla="*/ -34 h 227039"/>
                <a:gd name="connsiteX1" fmla="*/ 71907 w 76854"/>
                <a:gd name="connsiteY1" fmla="*/ -34 h 227039"/>
                <a:gd name="connsiteX2" fmla="*/ 71907 w 76854"/>
                <a:gd name="connsiteY2" fmla="*/ 227005 h 227039"/>
                <a:gd name="connsiteX3" fmla="*/ -4948 w 76854"/>
                <a:gd name="connsiteY3" fmla="*/ 227005 h 227039"/>
              </a:gdLst>
              <a:ahLst/>
              <a:cxnLst>
                <a:cxn ang="0">
                  <a:pos x="connsiteX0" y="connsiteY0"/>
                </a:cxn>
                <a:cxn ang="0">
                  <a:pos x="connsiteX1" y="connsiteY1"/>
                </a:cxn>
                <a:cxn ang="0">
                  <a:pos x="connsiteX2" y="connsiteY2"/>
                </a:cxn>
                <a:cxn ang="0">
                  <a:pos x="connsiteX3" y="connsiteY3"/>
                </a:cxn>
              </a:cxnLst>
              <a:rect l="l" t="t" r="r" b="b"/>
              <a:pathLst>
                <a:path w="76854" h="227039">
                  <a:moveTo>
                    <a:pt x="-4948" y="-34"/>
                  </a:moveTo>
                  <a:lnTo>
                    <a:pt x="71907" y="-34"/>
                  </a:lnTo>
                  <a:lnTo>
                    <a:pt x="71907" y="227005"/>
                  </a:lnTo>
                  <a:lnTo>
                    <a:pt x="-4948" y="227005"/>
                  </a:lnTo>
                  <a:close/>
                </a:path>
              </a:pathLst>
            </a:custGeom>
            <a:solidFill>
              <a:srgbClr val="E7E8E5"/>
            </a:solidFill>
            <a:ln w="921" cap="flat">
              <a:noFill/>
              <a:prstDash val="solid"/>
              <a:miter/>
            </a:ln>
          </p:spPr>
          <p:txBody>
            <a:bodyPr rtlCol="0" anchor="ctr"/>
            <a:lstStyle/>
            <a:p>
              <a:endParaRPr lang="en-IN"/>
            </a:p>
          </p:txBody>
        </p:sp>
        <p:sp>
          <p:nvSpPr>
            <p:cNvPr id="421" name="Freeform: Shape 420">
              <a:extLst>
                <a:ext uri="{FF2B5EF4-FFF2-40B4-BE49-F238E27FC236}">
                  <a16:creationId xmlns:a16="http://schemas.microsoft.com/office/drawing/2014/main" id="{160B1481-6E30-489F-D9D4-9C65C37FFF79}"/>
                </a:ext>
              </a:extLst>
            </p:cNvPr>
            <p:cNvSpPr/>
            <p:nvPr/>
          </p:nvSpPr>
          <p:spPr>
            <a:xfrm flipV="1">
              <a:off x="8074486" y="5618574"/>
              <a:ext cx="76855" cy="157436"/>
            </a:xfrm>
            <a:custGeom>
              <a:avLst/>
              <a:gdLst>
                <a:gd name="connsiteX0" fmla="*/ 71908 w 76855"/>
                <a:gd name="connsiteY0" fmla="*/ -77 h 157436"/>
                <a:gd name="connsiteX1" fmla="*/ 58939 w 76855"/>
                <a:gd name="connsiteY1" fmla="*/ -77 h 157436"/>
                <a:gd name="connsiteX2" fmla="*/ 58939 w 76855"/>
                <a:gd name="connsiteY2" fmla="*/ 129206 h 157436"/>
                <a:gd name="connsiteX3" fmla="*/ -4948 w 76855"/>
                <a:gd name="connsiteY3" fmla="*/ 129206 h 157436"/>
                <a:gd name="connsiteX4" fmla="*/ -4948 w 76855"/>
                <a:gd name="connsiteY4" fmla="*/ 157359 h 157436"/>
                <a:gd name="connsiteX5" fmla="*/ 71908 w 76855"/>
                <a:gd name="connsiteY5" fmla="*/ 157359 h 157436"/>
                <a:gd name="connsiteX6" fmla="*/ 71908 w 76855"/>
                <a:gd name="connsiteY6" fmla="*/ -77 h 15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57436">
                  <a:moveTo>
                    <a:pt x="71908" y="-77"/>
                  </a:moveTo>
                  <a:lnTo>
                    <a:pt x="58939" y="-77"/>
                  </a:lnTo>
                  <a:lnTo>
                    <a:pt x="58939" y="129206"/>
                  </a:lnTo>
                  <a:lnTo>
                    <a:pt x="-4948" y="129206"/>
                  </a:lnTo>
                  <a:lnTo>
                    <a:pt x="-4948" y="157359"/>
                  </a:lnTo>
                  <a:lnTo>
                    <a:pt x="71908" y="157359"/>
                  </a:lnTo>
                  <a:lnTo>
                    <a:pt x="71908" y="-77"/>
                  </a:lnTo>
                </a:path>
              </a:pathLst>
            </a:custGeom>
            <a:solidFill>
              <a:srgbClr val="979999"/>
            </a:solidFill>
            <a:ln w="921" cap="flat">
              <a:noFill/>
              <a:prstDash val="solid"/>
              <a:miter/>
            </a:ln>
          </p:spPr>
          <p:txBody>
            <a:bodyPr rtlCol="0" anchor="ctr"/>
            <a:lstStyle/>
            <a:p>
              <a:endParaRPr lang="en-IN"/>
            </a:p>
          </p:txBody>
        </p:sp>
        <p:sp>
          <p:nvSpPr>
            <p:cNvPr id="422" name="Freeform: Shape 421">
              <a:extLst>
                <a:ext uri="{FF2B5EF4-FFF2-40B4-BE49-F238E27FC236}">
                  <a16:creationId xmlns:a16="http://schemas.microsoft.com/office/drawing/2014/main" id="{63D5260F-0155-36DE-BB36-07B53115B0BC}"/>
                </a:ext>
              </a:extLst>
            </p:cNvPr>
            <p:cNvSpPr/>
            <p:nvPr/>
          </p:nvSpPr>
          <p:spPr>
            <a:xfrm flipV="1">
              <a:off x="8074486" y="4758571"/>
              <a:ext cx="76854" cy="110426"/>
            </a:xfrm>
            <a:custGeom>
              <a:avLst/>
              <a:gdLst>
                <a:gd name="connsiteX0" fmla="*/ -4948 w 76854"/>
                <a:gd name="connsiteY0" fmla="*/ -1163 h 110426"/>
                <a:gd name="connsiteX1" fmla="*/ 71907 w 76854"/>
                <a:gd name="connsiteY1" fmla="*/ -1163 h 110426"/>
                <a:gd name="connsiteX2" fmla="*/ 71907 w 76854"/>
                <a:gd name="connsiteY2" fmla="*/ 109264 h 110426"/>
                <a:gd name="connsiteX3" fmla="*/ -4948 w 76854"/>
                <a:gd name="connsiteY3" fmla="*/ 109264 h 110426"/>
              </a:gdLst>
              <a:ahLst/>
              <a:cxnLst>
                <a:cxn ang="0">
                  <a:pos x="connsiteX0" y="connsiteY0"/>
                </a:cxn>
                <a:cxn ang="0">
                  <a:pos x="connsiteX1" y="connsiteY1"/>
                </a:cxn>
                <a:cxn ang="0">
                  <a:pos x="connsiteX2" y="connsiteY2"/>
                </a:cxn>
                <a:cxn ang="0">
                  <a:pos x="connsiteX3" y="connsiteY3"/>
                </a:cxn>
              </a:cxnLst>
              <a:rect l="l" t="t" r="r" b="b"/>
              <a:pathLst>
                <a:path w="76854" h="110426">
                  <a:moveTo>
                    <a:pt x="-4948" y="-1163"/>
                  </a:moveTo>
                  <a:lnTo>
                    <a:pt x="71907" y="-1163"/>
                  </a:lnTo>
                  <a:lnTo>
                    <a:pt x="71907" y="109264"/>
                  </a:lnTo>
                  <a:lnTo>
                    <a:pt x="-4948" y="109264"/>
                  </a:lnTo>
                  <a:close/>
                </a:path>
              </a:pathLst>
            </a:custGeom>
            <a:solidFill>
              <a:srgbClr val="E7E8E5"/>
            </a:solidFill>
            <a:ln w="921" cap="flat">
              <a:noFill/>
              <a:prstDash val="solid"/>
              <a:miter/>
            </a:ln>
          </p:spPr>
          <p:txBody>
            <a:bodyPr rtlCol="0" anchor="ctr"/>
            <a:lstStyle/>
            <a:p>
              <a:endParaRPr lang="en-IN"/>
            </a:p>
          </p:txBody>
        </p:sp>
        <p:sp>
          <p:nvSpPr>
            <p:cNvPr id="423" name="Freeform: Shape 422">
              <a:extLst>
                <a:ext uri="{FF2B5EF4-FFF2-40B4-BE49-F238E27FC236}">
                  <a16:creationId xmlns:a16="http://schemas.microsoft.com/office/drawing/2014/main" id="{CA672957-E77D-241C-0F53-40D1E24FBE90}"/>
                </a:ext>
              </a:extLst>
            </p:cNvPr>
            <p:cNvSpPr/>
            <p:nvPr/>
          </p:nvSpPr>
          <p:spPr>
            <a:xfrm flipV="1">
              <a:off x="8074486" y="4758572"/>
              <a:ext cx="76855" cy="110425"/>
            </a:xfrm>
            <a:custGeom>
              <a:avLst/>
              <a:gdLst>
                <a:gd name="connsiteX0" fmla="*/ 71908 w 76855"/>
                <a:gd name="connsiteY0" fmla="*/ -1163 h 110425"/>
                <a:gd name="connsiteX1" fmla="*/ 58939 w 76855"/>
                <a:gd name="connsiteY1" fmla="*/ -1163 h 110425"/>
                <a:gd name="connsiteX2" fmla="*/ 58939 w 76855"/>
                <a:gd name="connsiteY2" fmla="*/ 95566 h 110425"/>
                <a:gd name="connsiteX3" fmla="*/ -4948 w 76855"/>
                <a:gd name="connsiteY3" fmla="*/ 95566 h 110425"/>
                <a:gd name="connsiteX4" fmla="*/ -4948 w 76855"/>
                <a:gd name="connsiteY4" fmla="*/ 109263 h 110425"/>
                <a:gd name="connsiteX5" fmla="*/ 71908 w 76855"/>
                <a:gd name="connsiteY5" fmla="*/ 109263 h 110425"/>
                <a:gd name="connsiteX6" fmla="*/ 71908 w 76855"/>
                <a:gd name="connsiteY6" fmla="*/ -1163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25">
                  <a:moveTo>
                    <a:pt x="71908" y="-1163"/>
                  </a:moveTo>
                  <a:lnTo>
                    <a:pt x="58939" y="-1163"/>
                  </a:lnTo>
                  <a:lnTo>
                    <a:pt x="58939" y="95566"/>
                  </a:lnTo>
                  <a:lnTo>
                    <a:pt x="-4948" y="95566"/>
                  </a:lnTo>
                  <a:lnTo>
                    <a:pt x="-4948" y="109263"/>
                  </a:lnTo>
                  <a:lnTo>
                    <a:pt x="71908" y="109263"/>
                  </a:lnTo>
                  <a:lnTo>
                    <a:pt x="71908" y="-1163"/>
                  </a:lnTo>
                </a:path>
              </a:pathLst>
            </a:custGeom>
            <a:solidFill>
              <a:srgbClr val="979999"/>
            </a:solidFill>
            <a:ln w="921" cap="flat">
              <a:noFill/>
              <a:prstDash val="solid"/>
              <a:miter/>
            </a:ln>
          </p:spPr>
          <p:txBody>
            <a:bodyPr rtlCol="0" anchor="ctr"/>
            <a:lstStyle/>
            <a:p>
              <a:endParaRPr lang="en-IN"/>
            </a:p>
          </p:txBody>
        </p:sp>
        <p:sp>
          <p:nvSpPr>
            <p:cNvPr id="424" name="Freeform: Shape 423">
              <a:extLst>
                <a:ext uri="{FF2B5EF4-FFF2-40B4-BE49-F238E27FC236}">
                  <a16:creationId xmlns:a16="http://schemas.microsoft.com/office/drawing/2014/main" id="{1280D9E7-A0BB-7DFA-0A5F-E1907ABF48A7}"/>
                </a:ext>
              </a:extLst>
            </p:cNvPr>
            <p:cNvSpPr/>
            <p:nvPr/>
          </p:nvSpPr>
          <p:spPr>
            <a:xfrm flipV="1">
              <a:off x="8074486" y="4539703"/>
              <a:ext cx="76854" cy="110415"/>
            </a:xfrm>
            <a:custGeom>
              <a:avLst/>
              <a:gdLst>
                <a:gd name="connsiteX0" fmla="*/ -4948 w 76854"/>
                <a:gd name="connsiteY0" fmla="*/ -1432 h 110415"/>
                <a:gd name="connsiteX1" fmla="*/ 71907 w 76854"/>
                <a:gd name="connsiteY1" fmla="*/ -1432 h 110415"/>
                <a:gd name="connsiteX2" fmla="*/ 71907 w 76854"/>
                <a:gd name="connsiteY2" fmla="*/ 108984 h 110415"/>
                <a:gd name="connsiteX3" fmla="*/ -4948 w 76854"/>
                <a:gd name="connsiteY3" fmla="*/ 108984 h 110415"/>
              </a:gdLst>
              <a:ahLst/>
              <a:cxnLst>
                <a:cxn ang="0">
                  <a:pos x="connsiteX0" y="connsiteY0"/>
                </a:cxn>
                <a:cxn ang="0">
                  <a:pos x="connsiteX1" y="connsiteY1"/>
                </a:cxn>
                <a:cxn ang="0">
                  <a:pos x="connsiteX2" y="connsiteY2"/>
                </a:cxn>
                <a:cxn ang="0">
                  <a:pos x="connsiteX3" y="connsiteY3"/>
                </a:cxn>
              </a:cxnLst>
              <a:rect l="l" t="t" r="r" b="b"/>
              <a:pathLst>
                <a:path w="76854" h="110415">
                  <a:moveTo>
                    <a:pt x="-4948" y="-1432"/>
                  </a:moveTo>
                  <a:lnTo>
                    <a:pt x="71907" y="-1432"/>
                  </a:lnTo>
                  <a:lnTo>
                    <a:pt x="71907" y="108984"/>
                  </a:lnTo>
                  <a:lnTo>
                    <a:pt x="-4948" y="108984"/>
                  </a:lnTo>
                  <a:close/>
                </a:path>
              </a:pathLst>
            </a:custGeom>
            <a:solidFill>
              <a:srgbClr val="E7E8E5"/>
            </a:solidFill>
            <a:ln w="921" cap="flat">
              <a:noFill/>
              <a:prstDash val="solid"/>
              <a:miter/>
            </a:ln>
          </p:spPr>
          <p:txBody>
            <a:bodyPr rtlCol="0" anchor="ctr"/>
            <a:lstStyle/>
            <a:p>
              <a:endParaRPr lang="en-IN"/>
            </a:p>
          </p:txBody>
        </p:sp>
        <p:sp>
          <p:nvSpPr>
            <p:cNvPr id="425" name="Freeform: Shape 424">
              <a:extLst>
                <a:ext uri="{FF2B5EF4-FFF2-40B4-BE49-F238E27FC236}">
                  <a16:creationId xmlns:a16="http://schemas.microsoft.com/office/drawing/2014/main" id="{97E81958-A7DF-9DB5-9CB0-F40689DADED9}"/>
                </a:ext>
              </a:extLst>
            </p:cNvPr>
            <p:cNvSpPr/>
            <p:nvPr/>
          </p:nvSpPr>
          <p:spPr>
            <a:xfrm flipV="1">
              <a:off x="8074486" y="4539702"/>
              <a:ext cx="76855" cy="110416"/>
            </a:xfrm>
            <a:custGeom>
              <a:avLst/>
              <a:gdLst>
                <a:gd name="connsiteX0" fmla="*/ 71908 w 76855"/>
                <a:gd name="connsiteY0" fmla="*/ -1432 h 110416"/>
                <a:gd name="connsiteX1" fmla="*/ 58939 w 76855"/>
                <a:gd name="connsiteY1" fmla="*/ -1432 h 110416"/>
                <a:gd name="connsiteX2" fmla="*/ 58939 w 76855"/>
                <a:gd name="connsiteY2" fmla="*/ 95297 h 110416"/>
                <a:gd name="connsiteX3" fmla="*/ -4948 w 76855"/>
                <a:gd name="connsiteY3" fmla="*/ 95297 h 110416"/>
                <a:gd name="connsiteX4" fmla="*/ -4948 w 76855"/>
                <a:gd name="connsiteY4" fmla="*/ 108985 h 110416"/>
                <a:gd name="connsiteX5" fmla="*/ 71908 w 76855"/>
                <a:gd name="connsiteY5" fmla="*/ 108985 h 110416"/>
                <a:gd name="connsiteX6" fmla="*/ 71908 w 76855"/>
                <a:gd name="connsiteY6" fmla="*/ -1432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16">
                  <a:moveTo>
                    <a:pt x="71908" y="-1432"/>
                  </a:moveTo>
                  <a:lnTo>
                    <a:pt x="58939" y="-1432"/>
                  </a:lnTo>
                  <a:lnTo>
                    <a:pt x="58939" y="95297"/>
                  </a:lnTo>
                  <a:lnTo>
                    <a:pt x="-4948" y="95297"/>
                  </a:lnTo>
                  <a:lnTo>
                    <a:pt x="-4948" y="108985"/>
                  </a:lnTo>
                  <a:lnTo>
                    <a:pt x="71908" y="108985"/>
                  </a:lnTo>
                  <a:lnTo>
                    <a:pt x="71908" y="-1432"/>
                  </a:lnTo>
                </a:path>
              </a:pathLst>
            </a:custGeom>
            <a:solidFill>
              <a:srgbClr val="979999"/>
            </a:solidFill>
            <a:ln w="921" cap="flat">
              <a:noFill/>
              <a:prstDash val="solid"/>
              <a:miter/>
            </a:ln>
          </p:spPr>
          <p:txBody>
            <a:bodyPr rtlCol="0" anchor="ctr"/>
            <a:lstStyle/>
            <a:p>
              <a:endParaRPr lang="en-IN"/>
            </a:p>
          </p:txBody>
        </p:sp>
        <p:sp>
          <p:nvSpPr>
            <p:cNvPr id="426" name="Freeform: Shape 425">
              <a:extLst>
                <a:ext uri="{FF2B5EF4-FFF2-40B4-BE49-F238E27FC236}">
                  <a16:creationId xmlns:a16="http://schemas.microsoft.com/office/drawing/2014/main" id="{55F1B357-8CAA-F67F-8692-D5413F9FBA5C}"/>
                </a:ext>
              </a:extLst>
            </p:cNvPr>
            <p:cNvSpPr/>
            <p:nvPr/>
          </p:nvSpPr>
          <p:spPr>
            <a:xfrm flipV="1">
              <a:off x="8074486" y="4320824"/>
              <a:ext cx="76854" cy="110415"/>
            </a:xfrm>
            <a:custGeom>
              <a:avLst/>
              <a:gdLst>
                <a:gd name="connsiteX0" fmla="*/ -4948 w 76854"/>
                <a:gd name="connsiteY0" fmla="*/ -1701 h 110415"/>
                <a:gd name="connsiteX1" fmla="*/ 71907 w 76854"/>
                <a:gd name="connsiteY1" fmla="*/ -1701 h 110415"/>
                <a:gd name="connsiteX2" fmla="*/ 71907 w 76854"/>
                <a:gd name="connsiteY2" fmla="*/ 108715 h 110415"/>
                <a:gd name="connsiteX3" fmla="*/ -4948 w 76854"/>
                <a:gd name="connsiteY3" fmla="*/ 108715 h 110415"/>
              </a:gdLst>
              <a:ahLst/>
              <a:cxnLst>
                <a:cxn ang="0">
                  <a:pos x="connsiteX0" y="connsiteY0"/>
                </a:cxn>
                <a:cxn ang="0">
                  <a:pos x="connsiteX1" y="connsiteY1"/>
                </a:cxn>
                <a:cxn ang="0">
                  <a:pos x="connsiteX2" y="connsiteY2"/>
                </a:cxn>
                <a:cxn ang="0">
                  <a:pos x="connsiteX3" y="connsiteY3"/>
                </a:cxn>
              </a:cxnLst>
              <a:rect l="l" t="t" r="r" b="b"/>
              <a:pathLst>
                <a:path w="76854" h="110415">
                  <a:moveTo>
                    <a:pt x="-4948" y="-1701"/>
                  </a:moveTo>
                  <a:lnTo>
                    <a:pt x="71907" y="-1701"/>
                  </a:lnTo>
                  <a:lnTo>
                    <a:pt x="71907" y="108715"/>
                  </a:lnTo>
                  <a:lnTo>
                    <a:pt x="-4948" y="108715"/>
                  </a:lnTo>
                  <a:close/>
                </a:path>
              </a:pathLst>
            </a:custGeom>
            <a:solidFill>
              <a:srgbClr val="E7E8E5"/>
            </a:solidFill>
            <a:ln w="921" cap="flat">
              <a:noFill/>
              <a:prstDash val="solid"/>
              <a:miter/>
            </a:ln>
          </p:spPr>
          <p:txBody>
            <a:bodyPr rtlCol="0" anchor="ctr"/>
            <a:lstStyle/>
            <a:p>
              <a:endParaRPr lang="en-IN"/>
            </a:p>
          </p:txBody>
        </p:sp>
        <p:sp>
          <p:nvSpPr>
            <p:cNvPr id="427" name="Freeform: Shape 426">
              <a:extLst>
                <a:ext uri="{FF2B5EF4-FFF2-40B4-BE49-F238E27FC236}">
                  <a16:creationId xmlns:a16="http://schemas.microsoft.com/office/drawing/2014/main" id="{0205F41A-7CC8-3BD0-9979-B07089BC3D7F}"/>
                </a:ext>
              </a:extLst>
            </p:cNvPr>
            <p:cNvSpPr/>
            <p:nvPr/>
          </p:nvSpPr>
          <p:spPr>
            <a:xfrm flipV="1">
              <a:off x="8074486" y="4320823"/>
              <a:ext cx="76855" cy="110416"/>
            </a:xfrm>
            <a:custGeom>
              <a:avLst/>
              <a:gdLst>
                <a:gd name="connsiteX0" fmla="*/ 71908 w 76855"/>
                <a:gd name="connsiteY0" fmla="*/ -1701 h 110416"/>
                <a:gd name="connsiteX1" fmla="*/ 58939 w 76855"/>
                <a:gd name="connsiteY1" fmla="*/ -1701 h 110416"/>
                <a:gd name="connsiteX2" fmla="*/ 58939 w 76855"/>
                <a:gd name="connsiteY2" fmla="*/ 95027 h 110416"/>
                <a:gd name="connsiteX3" fmla="*/ -4948 w 76855"/>
                <a:gd name="connsiteY3" fmla="*/ 95027 h 110416"/>
                <a:gd name="connsiteX4" fmla="*/ -4948 w 76855"/>
                <a:gd name="connsiteY4" fmla="*/ 108715 h 110416"/>
                <a:gd name="connsiteX5" fmla="*/ 71908 w 76855"/>
                <a:gd name="connsiteY5" fmla="*/ 108715 h 110416"/>
                <a:gd name="connsiteX6" fmla="*/ 71908 w 76855"/>
                <a:gd name="connsiteY6" fmla="*/ -1701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55" h="110416">
                  <a:moveTo>
                    <a:pt x="71908" y="-1701"/>
                  </a:moveTo>
                  <a:lnTo>
                    <a:pt x="58939" y="-1701"/>
                  </a:lnTo>
                  <a:lnTo>
                    <a:pt x="58939" y="95027"/>
                  </a:lnTo>
                  <a:lnTo>
                    <a:pt x="-4948" y="95027"/>
                  </a:lnTo>
                  <a:lnTo>
                    <a:pt x="-4948" y="108715"/>
                  </a:lnTo>
                  <a:lnTo>
                    <a:pt x="71908" y="108715"/>
                  </a:lnTo>
                  <a:lnTo>
                    <a:pt x="71908" y="-1701"/>
                  </a:lnTo>
                </a:path>
              </a:pathLst>
            </a:custGeom>
            <a:solidFill>
              <a:srgbClr val="979999"/>
            </a:solidFill>
            <a:ln w="921" cap="flat">
              <a:noFill/>
              <a:prstDash val="solid"/>
              <a:miter/>
            </a:ln>
          </p:spPr>
          <p:txBody>
            <a:bodyPr rtlCol="0" anchor="ctr"/>
            <a:lstStyle/>
            <a:p>
              <a:endParaRPr lang="en-IN"/>
            </a:p>
          </p:txBody>
        </p:sp>
        <p:sp>
          <p:nvSpPr>
            <p:cNvPr id="428" name="Freeform: Shape 427">
              <a:extLst>
                <a:ext uri="{FF2B5EF4-FFF2-40B4-BE49-F238E27FC236}">
                  <a16:creationId xmlns:a16="http://schemas.microsoft.com/office/drawing/2014/main" id="{E8C7C041-EB54-AF16-F963-3BFC87890F07}"/>
                </a:ext>
              </a:extLst>
            </p:cNvPr>
            <p:cNvSpPr/>
            <p:nvPr/>
          </p:nvSpPr>
          <p:spPr>
            <a:xfrm flipV="1">
              <a:off x="8248568" y="4981082"/>
              <a:ext cx="76847" cy="110426"/>
            </a:xfrm>
            <a:custGeom>
              <a:avLst/>
              <a:gdLst>
                <a:gd name="connsiteX0" fmla="*/ -5111 w 76847"/>
                <a:gd name="connsiteY0" fmla="*/ -889 h 110426"/>
                <a:gd name="connsiteX1" fmla="*/ 71736 w 76847"/>
                <a:gd name="connsiteY1" fmla="*/ -889 h 110426"/>
                <a:gd name="connsiteX2" fmla="*/ 71736 w 76847"/>
                <a:gd name="connsiteY2" fmla="*/ 109537 h 110426"/>
                <a:gd name="connsiteX3" fmla="*/ -5111 w 76847"/>
                <a:gd name="connsiteY3" fmla="*/ 109537 h 110426"/>
              </a:gdLst>
              <a:ahLst/>
              <a:cxnLst>
                <a:cxn ang="0">
                  <a:pos x="connsiteX0" y="connsiteY0"/>
                </a:cxn>
                <a:cxn ang="0">
                  <a:pos x="connsiteX1" y="connsiteY1"/>
                </a:cxn>
                <a:cxn ang="0">
                  <a:pos x="connsiteX2" y="connsiteY2"/>
                </a:cxn>
                <a:cxn ang="0">
                  <a:pos x="connsiteX3" y="connsiteY3"/>
                </a:cxn>
              </a:cxnLst>
              <a:rect l="l" t="t" r="r" b="b"/>
              <a:pathLst>
                <a:path w="76847" h="110426">
                  <a:moveTo>
                    <a:pt x="-5111" y="-889"/>
                  </a:moveTo>
                  <a:lnTo>
                    <a:pt x="71736" y="-889"/>
                  </a:lnTo>
                  <a:lnTo>
                    <a:pt x="71736" y="109537"/>
                  </a:lnTo>
                  <a:lnTo>
                    <a:pt x="-5111" y="109537"/>
                  </a:lnTo>
                  <a:close/>
                </a:path>
              </a:pathLst>
            </a:custGeom>
            <a:solidFill>
              <a:srgbClr val="E7E8E5"/>
            </a:solidFill>
            <a:ln w="921" cap="flat">
              <a:noFill/>
              <a:prstDash val="solid"/>
              <a:miter/>
            </a:ln>
          </p:spPr>
          <p:txBody>
            <a:bodyPr rtlCol="0" anchor="ctr"/>
            <a:lstStyle/>
            <a:p>
              <a:endParaRPr lang="en-IN"/>
            </a:p>
          </p:txBody>
        </p:sp>
        <p:sp>
          <p:nvSpPr>
            <p:cNvPr id="429" name="Freeform: Shape 428">
              <a:extLst>
                <a:ext uri="{FF2B5EF4-FFF2-40B4-BE49-F238E27FC236}">
                  <a16:creationId xmlns:a16="http://schemas.microsoft.com/office/drawing/2014/main" id="{2F11D4D7-1317-936E-BEBC-8A1CBF3A6F2E}"/>
                </a:ext>
              </a:extLst>
            </p:cNvPr>
            <p:cNvSpPr/>
            <p:nvPr/>
          </p:nvSpPr>
          <p:spPr>
            <a:xfrm flipV="1">
              <a:off x="8248568" y="4981083"/>
              <a:ext cx="76846" cy="110425"/>
            </a:xfrm>
            <a:custGeom>
              <a:avLst/>
              <a:gdLst>
                <a:gd name="connsiteX0" fmla="*/ 71735 w 76846"/>
                <a:gd name="connsiteY0" fmla="*/ -889 h 110425"/>
                <a:gd name="connsiteX1" fmla="*/ 58766 w 76846"/>
                <a:gd name="connsiteY1" fmla="*/ -889 h 110425"/>
                <a:gd name="connsiteX2" fmla="*/ 58766 w 76846"/>
                <a:gd name="connsiteY2" fmla="*/ 95848 h 110425"/>
                <a:gd name="connsiteX3" fmla="*/ -5111 w 76846"/>
                <a:gd name="connsiteY3" fmla="*/ 95848 h 110425"/>
                <a:gd name="connsiteX4" fmla="*/ -5111 w 76846"/>
                <a:gd name="connsiteY4" fmla="*/ 109536 h 110425"/>
                <a:gd name="connsiteX5" fmla="*/ 71735 w 76846"/>
                <a:gd name="connsiteY5" fmla="*/ 109536 h 110425"/>
                <a:gd name="connsiteX6" fmla="*/ 71735 w 76846"/>
                <a:gd name="connsiteY6" fmla="*/ -889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25">
                  <a:moveTo>
                    <a:pt x="71735" y="-889"/>
                  </a:moveTo>
                  <a:lnTo>
                    <a:pt x="58766" y="-889"/>
                  </a:lnTo>
                  <a:lnTo>
                    <a:pt x="58766" y="95848"/>
                  </a:lnTo>
                  <a:lnTo>
                    <a:pt x="-5111" y="95848"/>
                  </a:lnTo>
                  <a:lnTo>
                    <a:pt x="-5111" y="109536"/>
                  </a:lnTo>
                  <a:lnTo>
                    <a:pt x="71735" y="109536"/>
                  </a:lnTo>
                  <a:lnTo>
                    <a:pt x="71735" y="-889"/>
                  </a:lnTo>
                </a:path>
              </a:pathLst>
            </a:custGeom>
            <a:solidFill>
              <a:srgbClr val="979999"/>
            </a:solidFill>
            <a:ln w="921" cap="flat">
              <a:noFill/>
              <a:prstDash val="solid"/>
              <a:miter/>
            </a:ln>
          </p:spPr>
          <p:txBody>
            <a:bodyPr rtlCol="0" anchor="ctr"/>
            <a:lstStyle/>
            <a:p>
              <a:endParaRPr lang="en-IN"/>
            </a:p>
          </p:txBody>
        </p:sp>
        <p:sp>
          <p:nvSpPr>
            <p:cNvPr id="430" name="Freeform: Shape 429">
              <a:extLst>
                <a:ext uri="{FF2B5EF4-FFF2-40B4-BE49-F238E27FC236}">
                  <a16:creationId xmlns:a16="http://schemas.microsoft.com/office/drawing/2014/main" id="{02C37766-027E-B478-FCEC-B5797CFA345B}"/>
                </a:ext>
              </a:extLst>
            </p:cNvPr>
            <p:cNvSpPr/>
            <p:nvPr/>
          </p:nvSpPr>
          <p:spPr>
            <a:xfrm flipV="1">
              <a:off x="8248568" y="5194790"/>
              <a:ext cx="76847" cy="110426"/>
            </a:xfrm>
            <a:custGeom>
              <a:avLst/>
              <a:gdLst>
                <a:gd name="connsiteX0" fmla="*/ -5111 w 76847"/>
                <a:gd name="connsiteY0" fmla="*/ -627 h 110426"/>
                <a:gd name="connsiteX1" fmla="*/ 71736 w 76847"/>
                <a:gd name="connsiteY1" fmla="*/ -627 h 110426"/>
                <a:gd name="connsiteX2" fmla="*/ 71736 w 76847"/>
                <a:gd name="connsiteY2" fmla="*/ 109800 h 110426"/>
                <a:gd name="connsiteX3" fmla="*/ -5111 w 76847"/>
                <a:gd name="connsiteY3" fmla="*/ 109800 h 110426"/>
              </a:gdLst>
              <a:ahLst/>
              <a:cxnLst>
                <a:cxn ang="0">
                  <a:pos x="connsiteX0" y="connsiteY0"/>
                </a:cxn>
                <a:cxn ang="0">
                  <a:pos x="connsiteX1" y="connsiteY1"/>
                </a:cxn>
                <a:cxn ang="0">
                  <a:pos x="connsiteX2" y="connsiteY2"/>
                </a:cxn>
                <a:cxn ang="0">
                  <a:pos x="connsiteX3" y="connsiteY3"/>
                </a:cxn>
              </a:cxnLst>
              <a:rect l="l" t="t" r="r" b="b"/>
              <a:pathLst>
                <a:path w="76847" h="110426">
                  <a:moveTo>
                    <a:pt x="-5111" y="-627"/>
                  </a:moveTo>
                  <a:lnTo>
                    <a:pt x="71736" y="-627"/>
                  </a:lnTo>
                  <a:lnTo>
                    <a:pt x="71736" y="109800"/>
                  </a:lnTo>
                  <a:lnTo>
                    <a:pt x="-5111" y="109800"/>
                  </a:lnTo>
                  <a:close/>
                </a:path>
              </a:pathLst>
            </a:custGeom>
            <a:solidFill>
              <a:srgbClr val="E7E8E5"/>
            </a:solidFill>
            <a:ln w="921" cap="flat">
              <a:noFill/>
              <a:prstDash val="solid"/>
              <a:miter/>
            </a:ln>
          </p:spPr>
          <p:txBody>
            <a:bodyPr rtlCol="0" anchor="ctr"/>
            <a:lstStyle/>
            <a:p>
              <a:endParaRPr lang="en-IN"/>
            </a:p>
          </p:txBody>
        </p:sp>
        <p:sp>
          <p:nvSpPr>
            <p:cNvPr id="431" name="Freeform: Shape 430">
              <a:extLst>
                <a:ext uri="{FF2B5EF4-FFF2-40B4-BE49-F238E27FC236}">
                  <a16:creationId xmlns:a16="http://schemas.microsoft.com/office/drawing/2014/main" id="{F52A51E6-1F77-B085-5ADB-56600CD7E4CC}"/>
                </a:ext>
              </a:extLst>
            </p:cNvPr>
            <p:cNvSpPr/>
            <p:nvPr/>
          </p:nvSpPr>
          <p:spPr>
            <a:xfrm flipV="1">
              <a:off x="8248568" y="5194791"/>
              <a:ext cx="76846" cy="110425"/>
            </a:xfrm>
            <a:custGeom>
              <a:avLst/>
              <a:gdLst>
                <a:gd name="connsiteX0" fmla="*/ 71735 w 76846"/>
                <a:gd name="connsiteY0" fmla="*/ -627 h 110425"/>
                <a:gd name="connsiteX1" fmla="*/ 58766 w 76846"/>
                <a:gd name="connsiteY1" fmla="*/ -627 h 110425"/>
                <a:gd name="connsiteX2" fmla="*/ 58766 w 76846"/>
                <a:gd name="connsiteY2" fmla="*/ 96111 h 110425"/>
                <a:gd name="connsiteX3" fmla="*/ -5111 w 76846"/>
                <a:gd name="connsiteY3" fmla="*/ 96111 h 110425"/>
                <a:gd name="connsiteX4" fmla="*/ -5111 w 76846"/>
                <a:gd name="connsiteY4" fmla="*/ 109799 h 110425"/>
                <a:gd name="connsiteX5" fmla="*/ 71735 w 76846"/>
                <a:gd name="connsiteY5" fmla="*/ 109799 h 110425"/>
                <a:gd name="connsiteX6" fmla="*/ 71735 w 76846"/>
                <a:gd name="connsiteY6" fmla="*/ -627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25">
                  <a:moveTo>
                    <a:pt x="71735" y="-627"/>
                  </a:moveTo>
                  <a:lnTo>
                    <a:pt x="58766" y="-627"/>
                  </a:lnTo>
                  <a:lnTo>
                    <a:pt x="58766" y="96111"/>
                  </a:lnTo>
                  <a:lnTo>
                    <a:pt x="-5111" y="96111"/>
                  </a:lnTo>
                  <a:lnTo>
                    <a:pt x="-5111" y="109799"/>
                  </a:lnTo>
                  <a:lnTo>
                    <a:pt x="71735" y="109799"/>
                  </a:lnTo>
                  <a:lnTo>
                    <a:pt x="71735" y="-627"/>
                  </a:lnTo>
                </a:path>
              </a:pathLst>
            </a:custGeom>
            <a:solidFill>
              <a:srgbClr val="979999"/>
            </a:solidFill>
            <a:ln w="921" cap="flat">
              <a:noFill/>
              <a:prstDash val="solid"/>
              <a:miter/>
            </a:ln>
          </p:spPr>
          <p:txBody>
            <a:bodyPr rtlCol="0" anchor="ctr"/>
            <a:lstStyle/>
            <a:p>
              <a:endParaRPr lang="en-IN"/>
            </a:p>
          </p:txBody>
        </p:sp>
        <p:sp>
          <p:nvSpPr>
            <p:cNvPr id="432" name="Freeform: Shape 431">
              <a:extLst>
                <a:ext uri="{FF2B5EF4-FFF2-40B4-BE49-F238E27FC236}">
                  <a16:creationId xmlns:a16="http://schemas.microsoft.com/office/drawing/2014/main" id="{11F3C29E-4704-2009-6716-0547D3325F9D}"/>
                </a:ext>
              </a:extLst>
            </p:cNvPr>
            <p:cNvSpPr/>
            <p:nvPr/>
          </p:nvSpPr>
          <p:spPr>
            <a:xfrm flipV="1">
              <a:off x="8248568" y="5408501"/>
              <a:ext cx="76847" cy="110423"/>
            </a:xfrm>
            <a:custGeom>
              <a:avLst/>
              <a:gdLst>
                <a:gd name="connsiteX0" fmla="*/ -5111 w 76847"/>
                <a:gd name="connsiteY0" fmla="*/ -364 h 110423"/>
                <a:gd name="connsiteX1" fmla="*/ 71736 w 76847"/>
                <a:gd name="connsiteY1" fmla="*/ -364 h 110423"/>
                <a:gd name="connsiteX2" fmla="*/ 71736 w 76847"/>
                <a:gd name="connsiteY2" fmla="*/ 110059 h 110423"/>
                <a:gd name="connsiteX3" fmla="*/ -5111 w 76847"/>
                <a:gd name="connsiteY3" fmla="*/ 110059 h 110423"/>
              </a:gdLst>
              <a:ahLst/>
              <a:cxnLst>
                <a:cxn ang="0">
                  <a:pos x="connsiteX0" y="connsiteY0"/>
                </a:cxn>
                <a:cxn ang="0">
                  <a:pos x="connsiteX1" y="connsiteY1"/>
                </a:cxn>
                <a:cxn ang="0">
                  <a:pos x="connsiteX2" y="connsiteY2"/>
                </a:cxn>
                <a:cxn ang="0">
                  <a:pos x="connsiteX3" y="connsiteY3"/>
                </a:cxn>
              </a:cxnLst>
              <a:rect l="l" t="t" r="r" b="b"/>
              <a:pathLst>
                <a:path w="76847" h="110423">
                  <a:moveTo>
                    <a:pt x="-5111" y="-364"/>
                  </a:moveTo>
                  <a:lnTo>
                    <a:pt x="71736" y="-364"/>
                  </a:lnTo>
                  <a:lnTo>
                    <a:pt x="71736" y="110059"/>
                  </a:lnTo>
                  <a:lnTo>
                    <a:pt x="-5111" y="110059"/>
                  </a:lnTo>
                  <a:close/>
                </a:path>
              </a:pathLst>
            </a:custGeom>
            <a:solidFill>
              <a:srgbClr val="E7E8E5"/>
            </a:solidFill>
            <a:ln w="921" cap="flat">
              <a:noFill/>
              <a:prstDash val="solid"/>
              <a:miter/>
            </a:ln>
          </p:spPr>
          <p:txBody>
            <a:bodyPr rtlCol="0" anchor="ctr"/>
            <a:lstStyle/>
            <a:p>
              <a:endParaRPr lang="en-IN"/>
            </a:p>
          </p:txBody>
        </p:sp>
        <p:sp>
          <p:nvSpPr>
            <p:cNvPr id="433" name="Freeform: Shape 432">
              <a:extLst>
                <a:ext uri="{FF2B5EF4-FFF2-40B4-BE49-F238E27FC236}">
                  <a16:creationId xmlns:a16="http://schemas.microsoft.com/office/drawing/2014/main" id="{906CB231-DF8D-B3B9-626E-E0145D10B9FA}"/>
                </a:ext>
              </a:extLst>
            </p:cNvPr>
            <p:cNvSpPr/>
            <p:nvPr/>
          </p:nvSpPr>
          <p:spPr>
            <a:xfrm flipV="1">
              <a:off x="8248568" y="5408501"/>
              <a:ext cx="76846" cy="110423"/>
            </a:xfrm>
            <a:custGeom>
              <a:avLst/>
              <a:gdLst>
                <a:gd name="connsiteX0" fmla="*/ 71735 w 76846"/>
                <a:gd name="connsiteY0" fmla="*/ -364 h 110423"/>
                <a:gd name="connsiteX1" fmla="*/ 58766 w 76846"/>
                <a:gd name="connsiteY1" fmla="*/ -364 h 110423"/>
                <a:gd name="connsiteX2" fmla="*/ 58766 w 76846"/>
                <a:gd name="connsiteY2" fmla="*/ 96373 h 110423"/>
                <a:gd name="connsiteX3" fmla="*/ -5111 w 76846"/>
                <a:gd name="connsiteY3" fmla="*/ 96373 h 110423"/>
                <a:gd name="connsiteX4" fmla="*/ -5111 w 76846"/>
                <a:gd name="connsiteY4" fmla="*/ 110059 h 110423"/>
                <a:gd name="connsiteX5" fmla="*/ 71735 w 76846"/>
                <a:gd name="connsiteY5" fmla="*/ 110059 h 110423"/>
                <a:gd name="connsiteX6" fmla="*/ 71735 w 76846"/>
                <a:gd name="connsiteY6" fmla="*/ -364 h 11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23">
                  <a:moveTo>
                    <a:pt x="71735" y="-364"/>
                  </a:moveTo>
                  <a:lnTo>
                    <a:pt x="58766" y="-364"/>
                  </a:lnTo>
                  <a:lnTo>
                    <a:pt x="58766" y="96373"/>
                  </a:lnTo>
                  <a:lnTo>
                    <a:pt x="-5111" y="96373"/>
                  </a:lnTo>
                  <a:lnTo>
                    <a:pt x="-5111" y="110059"/>
                  </a:lnTo>
                  <a:lnTo>
                    <a:pt x="71735" y="110059"/>
                  </a:lnTo>
                  <a:lnTo>
                    <a:pt x="71735" y="-364"/>
                  </a:lnTo>
                </a:path>
              </a:pathLst>
            </a:custGeom>
            <a:solidFill>
              <a:srgbClr val="979999"/>
            </a:solidFill>
            <a:ln w="921" cap="flat">
              <a:noFill/>
              <a:prstDash val="solid"/>
              <a:miter/>
            </a:ln>
          </p:spPr>
          <p:txBody>
            <a:bodyPr rtlCol="0" anchor="ctr"/>
            <a:lstStyle/>
            <a:p>
              <a:endParaRPr lang="en-IN"/>
            </a:p>
          </p:txBody>
        </p:sp>
        <p:sp>
          <p:nvSpPr>
            <p:cNvPr id="434" name="Freeform: Shape 433">
              <a:extLst>
                <a:ext uri="{FF2B5EF4-FFF2-40B4-BE49-F238E27FC236}">
                  <a16:creationId xmlns:a16="http://schemas.microsoft.com/office/drawing/2014/main" id="{35C3B3F3-DFE1-C128-43E6-89785B223C8C}"/>
                </a:ext>
              </a:extLst>
            </p:cNvPr>
            <p:cNvSpPr/>
            <p:nvPr/>
          </p:nvSpPr>
          <p:spPr>
            <a:xfrm flipV="1">
              <a:off x="8248568" y="5622206"/>
              <a:ext cx="76847" cy="221044"/>
            </a:xfrm>
            <a:custGeom>
              <a:avLst/>
              <a:gdLst>
                <a:gd name="connsiteX0" fmla="*/ -5111 w 76847"/>
                <a:gd name="connsiteY0" fmla="*/ -33 h 221044"/>
                <a:gd name="connsiteX1" fmla="*/ 71736 w 76847"/>
                <a:gd name="connsiteY1" fmla="*/ -33 h 221044"/>
                <a:gd name="connsiteX2" fmla="*/ 71736 w 76847"/>
                <a:gd name="connsiteY2" fmla="*/ 221011 h 221044"/>
                <a:gd name="connsiteX3" fmla="*/ -5111 w 76847"/>
                <a:gd name="connsiteY3" fmla="*/ 221011 h 221044"/>
              </a:gdLst>
              <a:ahLst/>
              <a:cxnLst>
                <a:cxn ang="0">
                  <a:pos x="connsiteX0" y="connsiteY0"/>
                </a:cxn>
                <a:cxn ang="0">
                  <a:pos x="connsiteX1" y="connsiteY1"/>
                </a:cxn>
                <a:cxn ang="0">
                  <a:pos x="connsiteX2" y="connsiteY2"/>
                </a:cxn>
                <a:cxn ang="0">
                  <a:pos x="connsiteX3" y="connsiteY3"/>
                </a:cxn>
              </a:cxnLst>
              <a:rect l="l" t="t" r="r" b="b"/>
              <a:pathLst>
                <a:path w="76847" h="221044">
                  <a:moveTo>
                    <a:pt x="-5111" y="-33"/>
                  </a:moveTo>
                  <a:lnTo>
                    <a:pt x="71736" y="-33"/>
                  </a:lnTo>
                  <a:lnTo>
                    <a:pt x="71736" y="221011"/>
                  </a:lnTo>
                  <a:lnTo>
                    <a:pt x="-5111" y="221011"/>
                  </a:lnTo>
                  <a:close/>
                </a:path>
              </a:pathLst>
            </a:custGeom>
            <a:solidFill>
              <a:srgbClr val="E7E8E5"/>
            </a:solidFill>
            <a:ln w="921" cap="flat">
              <a:noFill/>
              <a:prstDash val="solid"/>
              <a:miter/>
            </a:ln>
          </p:spPr>
          <p:txBody>
            <a:bodyPr rtlCol="0" anchor="ctr"/>
            <a:lstStyle/>
            <a:p>
              <a:endParaRPr lang="en-IN"/>
            </a:p>
          </p:txBody>
        </p:sp>
        <p:sp>
          <p:nvSpPr>
            <p:cNvPr id="435" name="Freeform: Shape 434">
              <a:extLst>
                <a:ext uri="{FF2B5EF4-FFF2-40B4-BE49-F238E27FC236}">
                  <a16:creationId xmlns:a16="http://schemas.microsoft.com/office/drawing/2014/main" id="{229AD99B-EB61-1DB6-0700-209B6BF046FB}"/>
                </a:ext>
              </a:extLst>
            </p:cNvPr>
            <p:cNvSpPr/>
            <p:nvPr/>
          </p:nvSpPr>
          <p:spPr>
            <a:xfrm flipV="1">
              <a:off x="8248568" y="5622207"/>
              <a:ext cx="76846" cy="153802"/>
            </a:xfrm>
            <a:custGeom>
              <a:avLst/>
              <a:gdLst>
                <a:gd name="connsiteX0" fmla="*/ 71735 w 76846"/>
                <a:gd name="connsiteY0" fmla="*/ -74 h 153802"/>
                <a:gd name="connsiteX1" fmla="*/ 58766 w 76846"/>
                <a:gd name="connsiteY1" fmla="*/ -74 h 153802"/>
                <a:gd name="connsiteX2" fmla="*/ 58766 w 76846"/>
                <a:gd name="connsiteY2" fmla="*/ 126324 h 153802"/>
                <a:gd name="connsiteX3" fmla="*/ -5111 w 76846"/>
                <a:gd name="connsiteY3" fmla="*/ 126324 h 153802"/>
                <a:gd name="connsiteX4" fmla="*/ -5111 w 76846"/>
                <a:gd name="connsiteY4" fmla="*/ 153728 h 153802"/>
                <a:gd name="connsiteX5" fmla="*/ 71735 w 76846"/>
                <a:gd name="connsiteY5" fmla="*/ 153728 h 153802"/>
                <a:gd name="connsiteX6" fmla="*/ 71735 w 76846"/>
                <a:gd name="connsiteY6" fmla="*/ -74 h 153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53802">
                  <a:moveTo>
                    <a:pt x="71735" y="-74"/>
                  </a:moveTo>
                  <a:lnTo>
                    <a:pt x="58766" y="-74"/>
                  </a:lnTo>
                  <a:lnTo>
                    <a:pt x="58766" y="126324"/>
                  </a:lnTo>
                  <a:lnTo>
                    <a:pt x="-5111" y="126324"/>
                  </a:lnTo>
                  <a:lnTo>
                    <a:pt x="-5111" y="153728"/>
                  </a:lnTo>
                  <a:lnTo>
                    <a:pt x="71735" y="153728"/>
                  </a:lnTo>
                  <a:lnTo>
                    <a:pt x="71735" y="-74"/>
                  </a:lnTo>
                </a:path>
              </a:pathLst>
            </a:custGeom>
            <a:solidFill>
              <a:srgbClr val="979999"/>
            </a:solidFill>
            <a:ln w="921" cap="flat">
              <a:noFill/>
              <a:prstDash val="solid"/>
              <a:miter/>
            </a:ln>
          </p:spPr>
          <p:txBody>
            <a:bodyPr rtlCol="0" anchor="ctr"/>
            <a:lstStyle/>
            <a:p>
              <a:endParaRPr lang="en-IN"/>
            </a:p>
          </p:txBody>
        </p:sp>
        <p:sp>
          <p:nvSpPr>
            <p:cNvPr id="436" name="Freeform: Shape 435">
              <a:extLst>
                <a:ext uri="{FF2B5EF4-FFF2-40B4-BE49-F238E27FC236}">
                  <a16:creationId xmlns:a16="http://schemas.microsoft.com/office/drawing/2014/main" id="{E4173287-DE2F-D807-B172-712279142D0E}"/>
                </a:ext>
              </a:extLst>
            </p:cNvPr>
            <p:cNvSpPr/>
            <p:nvPr/>
          </p:nvSpPr>
          <p:spPr>
            <a:xfrm flipV="1">
              <a:off x="8248568" y="4762203"/>
              <a:ext cx="76847" cy="110426"/>
            </a:xfrm>
            <a:custGeom>
              <a:avLst/>
              <a:gdLst>
                <a:gd name="connsiteX0" fmla="*/ -5111 w 76847"/>
                <a:gd name="connsiteY0" fmla="*/ -1159 h 110426"/>
                <a:gd name="connsiteX1" fmla="*/ 71736 w 76847"/>
                <a:gd name="connsiteY1" fmla="*/ -1159 h 110426"/>
                <a:gd name="connsiteX2" fmla="*/ 71736 w 76847"/>
                <a:gd name="connsiteY2" fmla="*/ 109268 h 110426"/>
                <a:gd name="connsiteX3" fmla="*/ -5111 w 76847"/>
                <a:gd name="connsiteY3" fmla="*/ 109268 h 110426"/>
              </a:gdLst>
              <a:ahLst/>
              <a:cxnLst>
                <a:cxn ang="0">
                  <a:pos x="connsiteX0" y="connsiteY0"/>
                </a:cxn>
                <a:cxn ang="0">
                  <a:pos x="connsiteX1" y="connsiteY1"/>
                </a:cxn>
                <a:cxn ang="0">
                  <a:pos x="connsiteX2" y="connsiteY2"/>
                </a:cxn>
                <a:cxn ang="0">
                  <a:pos x="connsiteX3" y="connsiteY3"/>
                </a:cxn>
              </a:cxnLst>
              <a:rect l="l" t="t" r="r" b="b"/>
              <a:pathLst>
                <a:path w="76847" h="110426">
                  <a:moveTo>
                    <a:pt x="-5111" y="-1159"/>
                  </a:moveTo>
                  <a:lnTo>
                    <a:pt x="71736" y="-1159"/>
                  </a:lnTo>
                  <a:lnTo>
                    <a:pt x="71736" y="109268"/>
                  </a:lnTo>
                  <a:lnTo>
                    <a:pt x="-5111" y="109268"/>
                  </a:lnTo>
                  <a:close/>
                </a:path>
              </a:pathLst>
            </a:custGeom>
            <a:solidFill>
              <a:srgbClr val="E7E8E5"/>
            </a:solidFill>
            <a:ln w="921" cap="flat">
              <a:noFill/>
              <a:prstDash val="solid"/>
              <a:miter/>
            </a:ln>
          </p:spPr>
          <p:txBody>
            <a:bodyPr rtlCol="0" anchor="ctr"/>
            <a:lstStyle/>
            <a:p>
              <a:endParaRPr lang="en-IN"/>
            </a:p>
          </p:txBody>
        </p:sp>
        <p:sp>
          <p:nvSpPr>
            <p:cNvPr id="437" name="Freeform: Shape 436">
              <a:extLst>
                <a:ext uri="{FF2B5EF4-FFF2-40B4-BE49-F238E27FC236}">
                  <a16:creationId xmlns:a16="http://schemas.microsoft.com/office/drawing/2014/main" id="{3C024FE2-AD78-C261-AC79-9B9751852820}"/>
                </a:ext>
              </a:extLst>
            </p:cNvPr>
            <p:cNvSpPr/>
            <p:nvPr/>
          </p:nvSpPr>
          <p:spPr>
            <a:xfrm flipV="1">
              <a:off x="8248568" y="4762204"/>
              <a:ext cx="76846" cy="110425"/>
            </a:xfrm>
            <a:custGeom>
              <a:avLst/>
              <a:gdLst>
                <a:gd name="connsiteX0" fmla="*/ 71735 w 76846"/>
                <a:gd name="connsiteY0" fmla="*/ -1159 h 110425"/>
                <a:gd name="connsiteX1" fmla="*/ 58766 w 76846"/>
                <a:gd name="connsiteY1" fmla="*/ -1159 h 110425"/>
                <a:gd name="connsiteX2" fmla="*/ 58766 w 76846"/>
                <a:gd name="connsiteY2" fmla="*/ 95570 h 110425"/>
                <a:gd name="connsiteX3" fmla="*/ -5111 w 76846"/>
                <a:gd name="connsiteY3" fmla="*/ 95570 h 110425"/>
                <a:gd name="connsiteX4" fmla="*/ -5111 w 76846"/>
                <a:gd name="connsiteY4" fmla="*/ 109267 h 110425"/>
                <a:gd name="connsiteX5" fmla="*/ 71735 w 76846"/>
                <a:gd name="connsiteY5" fmla="*/ 109267 h 110425"/>
                <a:gd name="connsiteX6" fmla="*/ 71735 w 76846"/>
                <a:gd name="connsiteY6" fmla="*/ -1159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25">
                  <a:moveTo>
                    <a:pt x="71735" y="-1159"/>
                  </a:moveTo>
                  <a:lnTo>
                    <a:pt x="58766" y="-1159"/>
                  </a:lnTo>
                  <a:lnTo>
                    <a:pt x="58766" y="95570"/>
                  </a:lnTo>
                  <a:lnTo>
                    <a:pt x="-5111" y="95570"/>
                  </a:lnTo>
                  <a:lnTo>
                    <a:pt x="-5111" y="109267"/>
                  </a:lnTo>
                  <a:lnTo>
                    <a:pt x="71735" y="109267"/>
                  </a:lnTo>
                  <a:lnTo>
                    <a:pt x="71735" y="-1159"/>
                  </a:lnTo>
                </a:path>
              </a:pathLst>
            </a:custGeom>
            <a:solidFill>
              <a:srgbClr val="979999"/>
            </a:solidFill>
            <a:ln w="921" cap="flat">
              <a:noFill/>
              <a:prstDash val="solid"/>
              <a:miter/>
            </a:ln>
          </p:spPr>
          <p:txBody>
            <a:bodyPr rtlCol="0" anchor="ctr"/>
            <a:lstStyle/>
            <a:p>
              <a:endParaRPr lang="en-IN"/>
            </a:p>
          </p:txBody>
        </p:sp>
        <p:sp>
          <p:nvSpPr>
            <p:cNvPr id="438" name="Freeform: Shape 437">
              <a:extLst>
                <a:ext uri="{FF2B5EF4-FFF2-40B4-BE49-F238E27FC236}">
                  <a16:creationId xmlns:a16="http://schemas.microsoft.com/office/drawing/2014/main" id="{11427EC4-E23B-989C-EEDA-EBC67CFBE0E7}"/>
                </a:ext>
              </a:extLst>
            </p:cNvPr>
            <p:cNvSpPr/>
            <p:nvPr/>
          </p:nvSpPr>
          <p:spPr>
            <a:xfrm flipV="1">
              <a:off x="8248568" y="4543331"/>
              <a:ext cx="76847" cy="110419"/>
            </a:xfrm>
            <a:custGeom>
              <a:avLst/>
              <a:gdLst>
                <a:gd name="connsiteX0" fmla="*/ -5111 w 76847"/>
                <a:gd name="connsiteY0" fmla="*/ -1428 h 110419"/>
                <a:gd name="connsiteX1" fmla="*/ 71736 w 76847"/>
                <a:gd name="connsiteY1" fmla="*/ -1428 h 110419"/>
                <a:gd name="connsiteX2" fmla="*/ 71736 w 76847"/>
                <a:gd name="connsiteY2" fmla="*/ 108992 h 110419"/>
                <a:gd name="connsiteX3" fmla="*/ -5111 w 76847"/>
                <a:gd name="connsiteY3" fmla="*/ 108992 h 110419"/>
              </a:gdLst>
              <a:ahLst/>
              <a:cxnLst>
                <a:cxn ang="0">
                  <a:pos x="connsiteX0" y="connsiteY0"/>
                </a:cxn>
                <a:cxn ang="0">
                  <a:pos x="connsiteX1" y="connsiteY1"/>
                </a:cxn>
                <a:cxn ang="0">
                  <a:pos x="connsiteX2" y="connsiteY2"/>
                </a:cxn>
                <a:cxn ang="0">
                  <a:pos x="connsiteX3" y="connsiteY3"/>
                </a:cxn>
              </a:cxnLst>
              <a:rect l="l" t="t" r="r" b="b"/>
              <a:pathLst>
                <a:path w="76847" h="110419">
                  <a:moveTo>
                    <a:pt x="-5111" y="-1428"/>
                  </a:moveTo>
                  <a:lnTo>
                    <a:pt x="71736" y="-1428"/>
                  </a:lnTo>
                  <a:lnTo>
                    <a:pt x="71736" y="108992"/>
                  </a:lnTo>
                  <a:lnTo>
                    <a:pt x="-5111" y="108992"/>
                  </a:lnTo>
                  <a:close/>
                </a:path>
              </a:pathLst>
            </a:custGeom>
            <a:solidFill>
              <a:srgbClr val="E7E8E5"/>
            </a:solidFill>
            <a:ln w="921" cap="flat">
              <a:noFill/>
              <a:prstDash val="solid"/>
              <a:miter/>
            </a:ln>
          </p:spPr>
          <p:txBody>
            <a:bodyPr rtlCol="0" anchor="ctr"/>
            <a:lstStyle/>
            <a:p>
              <a:endParaRPr lang="en-IN"/>
            </a:p>
          </p:txBody>
        </p:sp>
        <p:sp>
          <p:nvSpPr>
            <p:cNvPr id="439" name="Freeform: Shape 438">
              <a:extLst>
                <a:ext uri="{FF2B5EF4-FFF2-40B4-BE49-F238E27FC236}">
                  <a16:creationId xmlns:a16="http://schemas.microsoft.com/office/drawing/2014/main" id="{6FE9DC70-200E-8305-FECD-61855C71D343}"/>
                </a:ext>
              </a:extLst>
            </p:cNvPr>
            <p:cNvSpPr/>
            <p:nvPr/>
          </p:nvSpPr>
          <p:spPr>
            <a:xfrm flipV="1">
              <a:off x="8248568" y="4543334"/>
              <a:ext cx="76846" cy="110416"/>
            </a:xfrm>
            <a:custGeom>
              <a:avLst/>
              <a:gdLst>
                <a:gd name="connsiteX0" fmla="*/ 71735 w 76846"/>
                <a:gd name="connsiteY0" fmla="*/ -1428 h 110416"/>
                <a:gd name="connsiteX1" fmla="*/ 58766 w 76846"/>
                <a:gd name="connsiteY1" fmla="*/ -1428 h 110416"/>
                <a:gd name="connsiteX2" fmla="*/ 58766 w 76846"/>
                <a:gd name="connsiteY2" fmla="*/ 95301 h 110416"/>
                <a:gd name="connsiteX3" fmla="*/ -5111 w 76846"/>
                <a:gd name="connsiteY3" fmla="*/ 95301 h 110416"/>
                <a:gd name="connsiteX4" fmla="*/ -5111 w 76846"/>
                <a:gd name="connsiteY4" fmla="*/ 108989 h 110416"/>
                <a:gd name="connsiteX5" fmla="*/ 71735 w 76846"/>
                <a:gd name="connsiteY5" fmla="*/ 108989 h 110416"/>
                <a:gd name="connsiteX6" fmla="*/ 71735 w 76846"/>
                <a:gd name="connsiteY6" fmla="*/ -1428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16">
                  <a:moveTo>
                    <a:pt x="71735" y="-1428"/>
                  </a:moveTo>
                  <a:lnTo>
                    <a:pt x="58766" y="-1428"/>
                  </a:lnTo>
                  <a:lnTo>
                    <a:pt x="58766" y="95301"/>
                  </a:lnTo>
                  <a:lnTo>
                    <a:pt x="-5111" y="95301"/>
                  </a:lnTo>
                  <a:lnTo>
                    <a:pt x="-5111" y="108989"/>
                  </a:lnTo>
                  <a:lnTo>
                    <a:pt x="71735" y="108989"/>
                  </a:lnTo>
                  <a:lnTo>
                    <a:pt x="71735" y="-1428"/>
                  </a:lnTo>
                </a:path>
              </a:pathLst>
            </a:custGeom>
            <a:solidFill>
              <a:srgbClr val="979999"/>
            </a:solidFill>
            <a:ln w="921" cap="flat">
              <a:noFill/>
              <a:prstDash val="solid"/>
              <a:miter/>
            </a:ln>
          </p:spPr>
          <p:txBody>
            <a:bodyPr rtlCol="0" anchor="ctr"/>
            <a:lstStyle/>
            <a:p>
              <a:endParaRPr lang="en-IN"/>
            </a:p>
          </p:txBody>
        </p:sp>
        <p:sp>
          <p:nvSpPr>
            <p:cNvPr id="440" name="Freeform: Shape 439">
              <a:extLst>
                <a:ext uri="{FF2B5EF4-FFF2-40B4-BE49-F238E27FC236}">
                  <a16:creationId xmlns:a16="http://schemas.microsoft.com/office/drawing/2014/main" id="{7E51BBC2-094F-B768-95F5-7E49DFE75A70}"/>
                </a:ext>
              </a:extLst>
            </p:cNvPr>
            <p:cNvSpPr/>
            <p:nvPr/>
          </p:nvSpPr>
          <p:spPr>
            <a:xfrm flipV="1">
              <a:off x="8248568" y="4324456"/>
              <a:ext cx="76847" cy="110415"/>
            </a:xfrm>
            <a:custGeom>
              <a:avLst/>
              <a:gdLst>
                <a:gd name="connsiteX0" fmla="*/ -5111 w 76847"/>
                <a:gd name="connsiteY0" fmla="*/ -1697 h 110415"/>
                <a:gd name="connsiteX1" fmla="*/ 71736 w 76847"/>
                <a:gd name="connsiteY1" fmla="*/ -1697 h 110415"/>
                <a:gd name="connsiteX2" fmla="*/ 71736 w 76847"/>
                <a:gd name="connsiteY2" fmla="*/ 108719 h 110415"/>
                <a:gd name="connsiteX3" fmla="*/ -5111 w 76847"/>
                <a:gd name="connsiteY3" fmla="*/ 108719 h 110415"/>
              </a:gdLst>
              <a:ahLst/>
              <a:cxnLst>
                <a:cxn ang="0">
                  <a:pos x="connsiteX0" y="connsiteY0"/>
                </a:cxn>
                <a:cxn ang="0">
                  <a:pos x="connsiteX1" y="connsiteY1"/>
                </a:cxn>
                <a:cxn ang="0">
                  <a:pos x="connsiteX2" y="connsiteY2"/>
                </a:cxn>
                <a:cxn ang="0">
                  <a:pos x="connsiteX3" y="connsiteY3"/>
                </a:cxn>
              </a:cxnLst>
              <a:rect l="l" t="t" r="r" b="b"/>
              <a:pathLst>
                <a:path w="76847" h="110415">
                  <a:moveTo>
                    <a:pt x="-5111" y="-1697"/>
                  </a:moveTo>
                  <a:lnTo>
                    <a:pt x="71736" y="-1697"/>
                  </a:lnTo>
                  <a:lnTo>
                    <a:pt x="71736" y="108719"/>
                  </a:lnTo>
                  <a:lnTo>
                    <a:pt x="-5111" y="108719"/>
                  </a:lnTo>
                  <a:close/>
                </a:path>
              </a:pathLst>
            </a:custGeom>
            <a:solidFill>
              <a:srgbClr val="E7E8E5"/>
            </a:solidFill>
            <a:ln w="921" cap="flat">
              <a:noFill/>
              <a:prstDash val="solid"/>
              <a:miter/>
            </a:ln>
          </p:spPr>
          <p:txBody>
            <a:bodyPr rtlCol="0" anchor="ctr"/>
            <a:lstStyle/>
            <a:p>
              <a:endParaRPr lang="en-IN"/>
            </a:p>
          </p:txBody>
        </p:sp>
        <p:sp>
          <p:nvSpPr>
            <p:cNvPr id="441" name="Freeform: Shape 440">
              <a:extLst>
                <a:ext uri="{FF2B5EF4-FFF2-40B4-BE49-F238E27FC236}">
                  <a16:creationId xmlns:a16="http://schemas.microsoft.com/office/drawing/2014/main" id="{85534C4F-0A49-2725-056B-7046AE545005}"/>
                </a:ext>
              </a:extLst>
            </p:cNvPr>
            <p:cNvSpPr/>
            <p:nvPr/>
          </p:nvSpPr>
          <p:spPr>
            <a:xfrm flipV="1">
              <a:off x="8248568" y="4324455"/>
              <a:ext cx="76846" cy="110416"/>
            </a:xfrm>
            <a:custGeom>
              <a:avLst/>
              <a:gdLst>
                <a:gd name="connsiteX0" fmla="*/ 71735 w 76846"/>
                <a:gd name="connsiteY0" fmla="*/ -1697 h 110416"/>
                <a:gd name="connsiteX1" fmla="*/ 58766 w 76846"/>
                <a:gd name="connsiteY1" fmla="*/ -1697 h 110416"/>
                <a:gd name="connsiteX2" fmla="*/ 58766 w 76846"/>
                <a:gd name="connsiteY2" fmla="*/ 95032 h 110416"/>
                <a:gd name="connsiteX3" fmla="*/ -5111 w 76846"/>
                <a:gd name="connsiteY3" fmla="*/ 95032 h 110416"/>
                <a:gd name="connsiteX4" fmla="*/ -5111 w 76846"/>
                <a:gd name="connsiteY4" fmla="*/ 108720 h 110416"/>
                <a:gd name="connsiteX5" fmla="*/ 71735 w 76846"/>
                <a:gd name="connsiteY5" fmla="*/ 108720 h 110416"/>
                <a:gd name="connsiteX6" fmla="*/ 71735 w 76846"/>
                <a:gd name="connsiteY6" fmla="*/ -1697 h 1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16">
                  <a:moveTo>
                    <a:pt x="71735" y="-1697"/>
                  </a:moveTo>
                  <a:lnTo>
                    <a:pt x="58766" y="-1697"/>
                  </a:lnTo>
                  <a:lnTo>
                    <a:pt x="58766" y="95032"/>
                  </a:lnTo>
                  <a:lnTo>
                    <a:pt x="-5111" y="95032"/>
                  </a:lnTo>
                  <a:lnTo>
                    <a:pt x="-5111" y="108720"/>
                  </a:lnTo>
                  <a:lnTo>
                    <a:pt x="71735" y="108720"/>
                  </a:lnTo>
                  <a:lnTo>
                    <a:pt x="71735" y="-1697"/>
                  </a:lnTo>
                </a:path>
              </a:pathLst>
            </a:custGeom>
            <a:solidFill>
              <a:srgbClr val="979999"/>
            </a:solidFill>
            <a:ln w="921" cap="flat">
              <a:noFill/>
              <a:prstDash val="solid"/>
              <a:miter/>
            </a:ln>
          </p:spPr>
          <p:txBody>
            <a:bodyPr rtlCol="0" anchor="ctr"/>
            <a:lstStyle/>
            <a:p>
              <a:endParaRPr lang="en-IN"/>
            </a:p>
          </p:txBody>
        </p:sp>
        <p:sp>
          <p:nvSpPr>
            <p:cNvPr id="442" name="Freeform: Shape 441">
              <a:extLst>
                <a:ext uri="{FF2B5EF4-FFF2-40B4-BE49-F238E27FC236}">
                  <a16:creationId xmlns:a16="http://schemas.microsoft.com/office/drawing/2014/main" id="{45E8139D-186E-1944-2173-DE7B31CC121C}"/>
                </a:ext>
              </a:extLst>
            </p:cNvPr>
            <p:cNvSpPr/>
            <p:nvPr/>
          </p:nvSpPr>
          <p:spPr>
            <a:xfrm flipV="1">
              <a:off x="8248568" y="4137867"/>
              <a:ext cx="76847" cy="110422"/>
            </a:xfrm>
            <a:custGeom>
              <a:avLst/>
              <a:gdLst>
                <a:gd name="connsiteX0" fmla="*/ -5111 w 76847"/>
                <a:gd name="connsiteY0" fmla="*/ -1926 h 110422"/>
                <a:gd name="connsiteX1" fmla="*/ 71736 w 76847"/>
                <a:gd name="connsiteY1" fmla="*/ -1926 h 110422"/>
                <a:gd name="connsiteX2" fmla="*/ 71736 w 76847"/>
                <a:gd name="connsiteY2" fmla="*/ 108497 h 110422"/>
                <a:gd name="connsiteX3" fmla="*/ -5111 w 76847"/>
                <a:gd name="connsiteY3" fmla="*/ 108497 h 110422"/>
              </a:gdLst>
              <a:ahLst/>
              <a:cxnLst>
                <a:cxn ang="0">
                  <a:pos x="connsiteX0" y="connsiteY0"/>
                </a:cxn>
                <a:cxn ang="0">
                  <a:pos x="connsiteX1" y="connsiteY1"/>
                </a:cxn>
                <a:cxn ang="0">
                  <a:pos x="connsiteX2" y="connsiteY2"/>
                </a:cxn>
                <a:cxn ang="0">
                  <a:pos x="connsiteX3" y="connsiteY3"/>
                </a:cxn>
              </a:cxnLst>
              <a:rect l="l" t="t" r="r" b="b"/>
              <a:pathLst>
                <a:path w="76847" h="110422">
                  <a:moveTo>
                    <a:pt x="-5111" y="-1926"/>
                  </a:moveTo>
                  <a:lnTo>
                    <a:pt x="71736" y="-1926"/>
                  </a:lnTo>
                  <a:lnTo>
                    <a:pt x="71736" y="108497"/>
                  </a:lnTo>
                  <a:lnTo>
                    <a:pt x="-5111" y="108497"/>
                  </a:lnTo>
                  <a:close/>
                </a:path>
              </a:pathLst>
            </a:custGeom>
            <a:solidFill>
              <a:srgbClr val="E7E8E5"/>
            </a:solidFill>
            <a:ln w="921" cap="flat">
              <a:noFill/>
              <a:prstDash val="solid"/>
              <a:miter/>
            </a:ln>
          </p:spPr>
          <p:txBody>
            <a:bodyPr rtlCol="0" anchor="ctr"/>
            <a:lstStyle/>
            <a:p>
              <a:endParaRPr lang="en-IN"/>
            </a:p>
          </p:txBody>
        </p:sp>
        <p:sp>
          <p:nvSpPr>
            <p:cNvPr id="443" name="Freeform: Shape 442">
              <a:extLst>
                <a:ext uri="{FF2B5EF4-FFF2-40B4-BE49-F238E27FC236}">
                  <a16:creationId xmlns:a16="http://schemas.microsoft.com/office/drawing/2014/main" id="{2A4EE68B-A5DB-0915-3297-9B38D0BFCE82}"/>
                </a:ext>
              </a:extLst>
            </p:cNvPr>
            <p:cNvSpPr/>
            <p:nvPr/>
          </p:nvSpPr>
          <p:spPr>
            <a:xfrm flipV="1">
              <a:off x="8248568" y="4137864"/>
              <a:ext cx="76846" cy="110425"/>
            </a:xfrm>
            <a:custGeom>
              <a:avLst/>
              <a:gdLst>
                <a:gd name="connsiteX0" fmla="*/ 71735 w 76846"/>
                <a:gd name="connsiteY0" fmla="*/ -1926 h 110425"/>
                <a:gd name="connsiteX1" fmla="*/ 58766 w 76846"/>
                <a:gd name="connsiteY1" fmla="*/ -1926 h 110425"/>
                <a:gd name="connsiteX2" fmla="*/ 58766 w 76846"/>
                <a:gd name="connsiteY2" fmla="*/ 94802 h 110425"/>
                <a:gd name="connsiteX3" fmla="*/ -5111 w 76846"/>
                <a:gd name="connsiteY3" fmla="*/ 94802 h 110425"/>
                <a:gd name="connsiteX4" fmla="*/ -5111 w 76846"/>
                <a:gd name="connsiteY4" fmla="*/ 108500 h 110425"/>
                <a:gd name="connsiteX5" fmla="*/ 71735 w 76846"/>
                <a:gd name="connsiteY5" fmla="*/ 108500 h 110425"/>
                <a:gd name="connsiteX6" fmla="*/ 71735 w 76846"/>
                <a:gd name="connsiteY6" fmla="*/ -1926 h 11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46" h="110425">
                  <a:moveTo>
                    <a:pt x="71735" y="-1926"/>
                  </a:moveTo>
                  <a:lnTo>
                    <a:pt x="58766" y="-1926"/>
                  </a:lnTo>
                  <a:lnTo>
                    <a:pt x="58766" y="94802"/>
                  </a:lnTo>
                  <a:lnTo>
                    <a:pt x="-5111" y="94802"/>
                  </a:lnTo>
                  <a:lnTo>
                    <a:pt x="-5111" y="108500"/>
                  </a:lnTo>
                  <a:lnTo>
                    <a:pt x="71735" y="108500"/>
                  </a:lnTo>
                  <a:lnTo>
                    <a:pt x="71735" y="-1926"/>
                  </a:lnTo>
                </a:path>
              </a:pathLst>
            </a:custGeom>
            <a:solidFill>
              <a:srgbClr val="979999"/>
            </a:solidFill>
            <a:ln w="921" cap="flat">
              <a:noFill/>
              <a:prstDash val="solid"/>
              <a:miter/>
            </a:ln>
          </p:spPr>
          <p:txBody>
            <a:bodyPr rtlCol="0" anchor="ctr"/>
            <a:lstStyle/>
            <a:p>
              <a:endParaRPr lang="en-IN"/>
            </a:p>
          </p:txBody>
        </p:sp>
        <p:sp>
          <p:nvSpPr>
            <p:cNvPr id="444" name="Freeform: Shape 443">
              <a:extLst>
                <a:ext uri="{FF2B5EF4-FFF2-40B4-BE49-F238E27FC236}">
                  <a16:creationId xmlns:a16="http://schemas.microsoft.com/office/drawing/2014/main" id="{21142D9D-A1EB-B293-BD5C-ECE700B2D0E5}"/>
                </a:ext>
              </a:extLst>
            </p:cNvPr>
            <p:cNvSpPr/>
            <p:nvPr/>
          </p:nvSpPr>
          <p:spPr>
            <a:xfrm flipV="1">
              <a:off x="7705518" y="4359674"/>
              <a:ext cx="26932" cy="110426"/>
            </a:xfrm>
            <a:custGeom>
              <a:avLst/>
              <a:gdLst>
                <a:gd name="connsiteX0" fmla="*/ -4577 w 26932"/>
                <a:gd name="connsiteY0" fmla="*/ -1653 h 110426"/>
                <a:gd name="connsiteX1" fmla="*/ 22355 w 26932"/>
                <a:gd name="connsiteY1" fmla="*/ -1653 h 110426"/>
                <a:gd name="connsiteX2" fmla="*/ 22355 w 26932"/>
                <a:gd name="connsiteY2" fmla="*/ 108773 h 110426"/>
                <a:gd name="connsiteX3" fmla="*/ -4577 w 26932"/>
                <a:gd name="connsiteY3" fmla="*/ 108773 h 110426"/>
              </a:gdLst>
              <a:ahLst/>
              <a:cxnLst>
                <a:cxn ang="0">
                  <a:pos x="connsiteX0" y="connsiteY0"/>
                </a:cxn>
                <a:cxn ang="0">
                  <a:pos x="connsiteX1" y="connsiteY1"/>
                </a:cxn>
                <a:cxn ang="0">
                  <a:pos x="connsiteX2" y="connsiteY2"/>
                </a:cxn>
                <a:cxn ang="0">
                  <a:pos x="connsiteX3" y="connsiteY3"/>
                </a:cxn>
              </a:cxnLst>
              <a:rect l="l" t="t" r="r" b="b"/>
              <a:pathLst>
                <a:path w="26932" h="110426">
                  <a:moveTo>
                    <a:pt x="-4577" y="-1653"/>
                  </a:moveTo>
                  <a:lnTo>
                    <a:pt x="22355" y="-1653"/>
                  </a:lnTo>
                  <a:lnTo>
                    <a:pt x="22355" y="108773"/>
                  </a:lnTo>
                  <a:lnTo>
                    <a:pt x="-4577" y="108773"/>
                  </a:lnTo>
                  <a:close/>
                </a:path>
              </a:pathLst>
            </a:custGeom>
            <a:solidFill>
              <a:srgbClr val="17282F"/>
            </a:solidFill>
            <a:ln w="921" cap="flat">
              <a:noFill/>
              <a:prstDash val="solid"/>
              <a:miter/>
            </a:ln>
          </p:spPr>
          <p:txBody>
            <a:bodyPr rtlCol="0" anchor="ctr"/>
            <a:lstStyle/>
            <a:p>
              <a:endParaRPr lang="en-IN"/>
            </a:p>
          </p:txBody>
        </p:sp>
        <p:sp>
          <p:nvSpPr>
            <p:cNvPr id="445" name="Freeform: Shape 444">
              <a:extLst>
                <a:ext uri="{FF2B5EF4-FFF2-40B4-BE49-F238E27FC236}">
                  <a16:creationId xmlns:a16="http://schemas.microsoft.com/office/drawing/2014/main" id="{17A2FBF6-BACE-0453-972D-FA83593C3E0E}"/>
                </a:ext>
              </a:extLst>
            </p:cNvPr>
            <p:cNvSpPr/>
            <p:nvPr/>
          </p:nvSpPr>
          <p:spPr>
            <a:xfrm flipV="1">
              <a:off x="7687093" y="4470100"/>
              <a:ext cx="49158" cy="16638"/>
            </a:xfrm>
            <a:custGeom>
              <a:avLst/>
              <a:gdLst>
                <a:gd name="connsiteX0" fmla="*/ -4571 w 49158"/>
                <a:gd name="connsiteY0" fmla="*/ -1575 h 16638"/>
                <a:gd name="connsiteX1" fmla="*/ 44588 w 49158"/>
                <a:gd name="connsiteY1" fmla="*/ -1575 h 16638"/>
                <a:gd name="connsiteX2" fmla="*/ 44588 w 49158"/>
                <a:gd name="connsiteY2" fmla="*/ 15063 h 16638"/>
                <a:gd name="connsiteX3" fmla="*/ -4571 w 49158"/>
                <a:gd name="connsiteY3" fmla="*/ 15063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575"/>
                  </a:moveTo>
                  <a:lnTo>
                    <a:pt x="44588" y="-1575"/>
                  </a:lnTo>
                  <a:lnTo>
                    <a:pt x="44588" y="15063"/>
                  </a:lnTo>
                  <a:lnTo>
                    <a:pt x="-4571" y="15063"/>
                  </a:lnTo>
                  <a:close/>
                </a:path>
              </a:pathLst>
            </a:custGeom>
            <a:solidFill>
              <a:srgbClr val="FFFFFF"/>
            </a:solidFill>
            <a:ln w="921" cap="flat">
              <a:noFill/>
              <a:prstDash val="solid"/>
              <a:miter/>
            </a:ln>
          </p:spPr>
          <p:txBody>
            <a:bodyPr rtlCol="0" anchor="ctr"/>
            <a:lstStyle/>
            <a:p>
              <a:endParaRPr lang="en-IN"/>
            </a:p>
          </p:txBody>
        </p:sp>
        <p:sp>
          <p:nvSpPr>
            <p:cNvPr id="446" name="Freeform: Shape 445">
              <a:extLst>
                <a:ext uri="{FF2B5EF4-FFF2-40B4-BE49-F238E27FC236}">
                  <a16:creationId xmlns:a16="http://schemas.microsoft.com/office/drawing/2014/main" id="{7DBA69CC-0A5E-2C25-01C4-CF114938E36B}"/>
                </a:ext>
              </a:extLst>
            </p:cNvPr>
            <p:cNvSpPr/>
            <p:nvPr/>
          </p:nvSpPr>
          <p:spPr>
            <a:xfrm flipV="1">
              <a:off x="7705518" y="4570056"/>
              <a:ext cx="26932" cy="110415"/>
            </a:xfrm>
            <a:custGeom>
              <a:avLst/>
              <a:gdLst>
                <a:gd name="connsiteX0" fmla="*/ -4577 w 26932"/>
                <a:gd name="connsiteY0" fmla="*/ -1395 h 110415"/>
                <a:gd name="connsiteX1" fmla="*/ 22355 w 26932"/>
                <a:gd name="connsiteY1" fmla="*/ -1395 h 110415"/>
                <a:gd name="connsiteX2" fmla="*/ 22355 w 26932"/>
                <a:gd name="connsiteY2" fmla="*/ 109021 h 110415"/>
                <a:gd name="connsiteX3" fmla="*/ -4577 w 26932"/>
                <a:gd name="connsiteY3" fmla="*/ 109021 h 110415"/>
              </a:gdLst>
              <a:ahLst/>
              <a:cxnLst>
                <a:cxn ang="0">
                  <a:pos x="connsiteX0" y="connsiteY0"/>
                </a:cxn>
                <a:cxn ang="0">
                  <a:pos x="connsiteX1" y="connsiteY1"/>
                </a:cxn>
                <a:cxn ang="0">
                  <a:pos x="connsiteX2" y="connsiteY2"/>
                </a:cxn>
                <a:cxn ang="0">
                  <a:pos x="connsiteX3" y="connsiteY3"/>
                </a:cxn>
              </a:cxnLst>
              <a:rect l="l" t="t" r="r" b="b"/>
              <a:pathLst>
                <a:path w="26932" h="110415">
                  <a:moveTo>
                    <a:pt x="-4577" y="-1395"/>
                  </a:moveTo>
                  <a:lnTo>
                    <a:pt x="22355" y="-1395"/>
                  </a:lnTo>
                  <a:lnTo>
                    <a:pt x="22355" y="109021"/>
                  </a:lnTo>
                  <a:lnTo>
                    <a:pt x="-4577" y="109021"/>
                  </a:lnTo>
                  <a:close/>
                </a:path>
              </a:pathLst>
            </a:custGeom>
            <a:solidFill>
              <a:srgbClr val="17282F"/>
            </a:solidFill>
            <a:ln w="921" cap="flat">
              <a:noFill/>
              <a:prstDash val="solid"/>
              <a:miter/>
            </a:ln>
          </p:spPr>
          <p:txBody>
            <a:bodyPr rtlCol="0" anchor="ctr"/>
            <a:lstStyle/>
            <a:p>
              <a:endParaRPr lang="en-IN"/>
            </a:p>
          </p:txBody>
        </p:sp>
        <p:sp>
          <p:nvSpPr>
            <p:cNvPr id="447" name="Freeform: Shape 446">
              <a:extLst>
                <a:ext uri="{FF2B5EF4-FFF2-40B4-BE49-F238E27FC236}">
                  <a16:creationId xmlns:a16="http://schemas.microsoft.com/office/drawing/2014/main" id="{4C890770-19EC-F902-322E-968B58009A71}"/>
                </a:ext>
              </a:extLst>
            </p:cNvPr>
            <p:cNvSpPr/>
            <p:nvPr/>
          </p:nvSpPr>
          <p:spPr>
            <a:xfrm flipV="1">
              <a:off x="7687093" y="4680471"/>
              <a:ext cx="49158" cy="16638"/>
            </a:xfrm>
            <a:custGeom>
              <a:avLst/>
              <a:gdLst>
                <a:gd name="connsiteX0" fmla="*/ -4571 w 49158"/>
                <a:gd name="connsiteY0" fmla="*/ -1317 h 16638"/>
                <a:gd name="connsiteX1" fmla="*/ 44588 w 49158"/>
                <a:gd name="connsiteY1" fmla="*/ -1317 h 16638"/>
                <a:gd name="connsiteX2" fmla="*/ 44588 w 49158"/>
                <a:gd name="connsiteY2" fmla="*/ 15322 h 16638"/>
                <a:gd name="connsiteX3" fmla="*/ -4571 w 49158"/>
                <a:gd name="connsiteY3" fmla="*/ 15322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317"/>
                  </a:moveTo>
                  <a:lnTo>
                    <a:pt x="44588" y="-1317"/>
                  </a:lnTo>
                  <a:lnTo>
                    <a:pt x="44588" y="15322"/>
                  </a:lnTo>
                  <a:lnTo>
                    <a:pt x="-4571" y="15322"/>
                  </a:lnTo>
                  <a:close/>
                </a:path>
              </a:pathLst>
            </a:custGeom>
            <a:solidFill>
              <a:srgbClr val="FFFFFF"/>
            </a:solidFill>
            <a:ln w="921" cap="flat">
              <a:noFill/>
              <a:prstDash val="solid"/>
              <a:miter/>
            </a:ln>
          </p:spPr>
          <p:txBody>
            <a:bodyPr rtlCol="0" anchor="ctr"/>
            <a:lstStyle/>
            <a:p>
              <a:endParaRPr lang="en-IN"/>
            </a:p>
          </p:txBody>
        </p:sp>
        <p:sp>
          <p:nvSpPr>
            <p:cNvPr id="448" name="Freeform: Shape 447">
              <a:extLst>
                <a:ext uri="{FF2B5EF4-FFF2-40B4-BE49-F238E27FC236}">
                  <a16:creationId xmlns:a16="http://schemas.microsoft.com/office/drawing/2014/main" id="{FD85C336-9C11-422C-9366-7F48F93D7D43}"/>
                </a:ext>
              </a:extLst>
            </p:cNvPr>
            <p:cNvSpPr/>
            <p:nvPr/>
          </p:nvSpPr>
          <p:spPr>
            <a:xfrm flipV="1">
              <a:off x="7705518" y="4780429"/>
              <a:ext cx="26932" cy="110423"/>
            </a:xfrm>
            <a:custGeom>
              <a:avLst/>
              <a:gdLst>
                <a:gd name="connsiteX0" fmla="*/ -4577 w 26932"/>
                <a:gd name="connsiteY0" fmla="*/ -1136 h 110423"/>
                <a:gd name="connsiteX1" fmla="*/ 22355 w 26932"/>
                <a:gd name="connsiteY1" fmla="*/ -1136 h 110423"/>
                <a:gd name="connsiteX2" fmla="*/ 22355 w 26932"/>
                <a:gd name="connsiteY2" fmla="*/ 109287 h 110423"/>
                <a:gd name="connsiteX3" fmla="*/ -4577 w 26932"/>
                <a:gd name="connsiteY3" fmla="*/ 109287 h 110423"/>
              </a:gdLst>
              <a:ahLst/>
              <a:cxnLst>
                <a:cxn ang="0">
                  <a:pos x="connsiteX0" y="connsiteY0"/>
                </a:cxn>
                <a:cxn ang="0">
                  <a:pos x="connsiteX1" y="connsiteY1"/>
                </a:cxn>
                <a:cxn ang="0">
                  <a:pos x="connsiteX2" y="connsiteY2"/>
                </a:cxn>
                <a:cxn ang="0">
                  <a:pos x="connsiteX3" y="connsiteY3"/>
                </a:cxn>
              </a:cxnLst>
              <a:rect l="l" t="t" r="r" b="b"/>
              <a:pathLst>
                <a:path w="26932" h="110423">
                  <a:moveTo>
                    <a:pt x="-4577" y="-1136"/>
                  </a:moveTo>
                  <a:lnTo>
                    <a:pt x="22355" y="-1136"/>
                  </a:lnTo>
                  <a:lnTo>
                    <a:pt x="22355" y="109287"/>
                  </a:lnTo>
                  <a:lnTo>
                    <a:pt x="-4577" y="109287"/>
                  </a:lnTo>
                  <a:close/>
                </a:path>
              </a:pathLst>
            </a:custGeom>
            <a:solidFill>
              <a:srgbClr val="17282F"/>
            </a:solidFill>
            <a:ln w="921" cap="flat">
              <a:noFill/>
              <a:prstDash val="solid"/>
              <a:miter/>
            </a:ln>
          </p:spPr>
          <p:txBody>
            <a:bodyPr rtlCol="0" anchor="ctr"/>
            <a:lstStyle/>
            <a:p>
              <a:endParaRPr lang="en-IN"/>
            </a:p>
          </p:txBody>
        </p:sp>
        <p:sp>
          <p:nvSpPr>
            <p:cNvPr id="449" name="Freeform: Shape 448">
              <a:extLst>
                <a:ext uri="{FF2B5EF4-FFF2-40B4-BE49-F238E27FC236}">
                  <a16:creationId xmlns:a16="http://schemas.microsoft.com/office/drawing/2014/main" id="{8FB24241-A08F-7912-609C-45694BD560EF}"/>
                </a:ext>
              </a:extLst>
            </p:cNvPr>
            <p:cNvSpPr/>
            <p:nvPr/>
          </p:nvSpPr>
          <p:spPr>
            <a:xfrm flipV="1">
              <a:off x="7687093" y="4890852"/>
              <a:ext cx="49158" cy="16638"/>
            </a:xfrm>
            <a:custGeom>
              <a:avLst/>
              <a:gdLst>
                <a:gd name="connsiteX0" fmla="*/ -4571 w 49158"/>
                <a:gd name="connsiteY0" fmla="*/ -1058 h 16638"/>
                <a:gd name="connsiteX1" fmla="*/ 44588 w 49158"/>
                <a:gd name="connsiteY1" fmla="*/ -1058 h 16638"/>
                <a:gd name="connsiteX2" fmla="*/ 44588 w 49158"/>
                <a:gd name="connsiteY2" fmla="*/ 15580 h 16638"/>
                <a:gd name="connsiteX3" fmla="*/ -4571 w 49158"/>
                <a:gd name="connsiteY3" fmla="*/ 15580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058"/>
                  </a:moveTo>
                  <a:lnTo>
                    <a:pt x="44588" y="-1058"/>
                  </a:lnTo>
                  <a:lnTo>
                    <a:pt x="44588" y="15580"/>
                  </a:lnTo>
                  <a:lnTo>
                    <a:pt x="-4571" y="15580"/>
                  </a:lnTo>
                  <a:close/>
                </a:path>
              </a:pathLst>
            </a:custGeom>
            <a:solidFill>
              <a:srgbClr val="FFFFFF"/>
            </a:solidFill>
            <a:ln w="921" cap="flat">
              <a:noFill/>
              <a:prstDash val="solid"/>
              <a:miter/>
            </a:ln>
          </p:spPr>
          <p:txBody>
            <a:bodyPr rtlCol="0" anchor="ctr"/>
            <a:lstStyle/>
            <a:p>
              <a:endParaRPr lang="en-IN"/>
            </a:p>
          </p:txBody>
        </p:sp>
        <p:sp>
          <p:nvSpPr>
            <p:cNvPr id="450" name="Freeform: Shape 449">
              <a:extLst>
                <a:ext uri="{FF2B5EF4-FFF2-40B4-BE49-F238E27FC236}">
                  <a16:creationId xmlns:a16="http://schemas.microsoft.com/office/drawing/2014/main" id="{C61640D3-5786-4E9B-1854-97D0DF82B71A}"/>
                </a:ext>
              </a:extLst>
            </p:cNvPr>
            <p:cNvSpPr/>
            <p:nvPr/>
          </p:nvSpPr>
          <p:spPr>
            <a:xfrm flipV="1">
              <a:off x="7705518" y="4990801"/>
              <a:ext cx="26932" cy="110423"/>
            </a:xfrm>
            <a:custGeom>
              <a:avLst/>
              <a:gdLst>
                <a:gd name="connsiteX0" fmla="*/ -4577 w 26932"/>
                <a:gd name="connsiteY0" fmla="*/ -877 h 110423"/>
                <a:gd name="connsiteX1" fmla="*/ 22355 w 26932"/>
                <a:gd name="connsiteY1" fmla="*/ -877 h 110423"/>
                <a:gd name="connsiteX2" fmla="*/ 22355 w 26932"/>
                <a:gd name="connsiteY2" fmla="*/ 109546 h 110423"/>
                <a:gd name="connsiteX3" fmla="*/ -4577 w 26932"/>
                <a:gd name="connsiteY3" fmla="*/ 109546 h 110423"/>
              </a:gdLst>
              <a:ahLst/>
              <a:cxnLst>
                <a:cxn ang="0">
                  <a:pos x="connsiteX0" y="connsiteY0"/>
                </a:cxn>
                <a:cxn ang="0">
                  <a:pos x="connsiteX1" y="connsiteY1"/>
                </a:cxn>
                <a:cxn ang="0">
                  <a:pos x="connsiteX2" y="connsiteY2"/>
                </a:cxn>
                <a:cxn ang="0">
                  <a:pos x="connsiteX3" y="connsiteY3"/>
                </a:cxn>
              </a:cxnLst>
              <a:rect l="l" t="t" r="r" b="b"/>
              <a:pathLst>
                <a:path w="26932" h="110423">
                  <a:moveTo>
                    <a:pt x="-4577" y="-877"/>
                  </a:moveTo>
                  <a:lnTo>
                    <a:pt x="22355" y="-877"/>
                  </a:lnTo>
                  <a:lnTo>
                    <a:pt x="22355" y="109546"/>
                  </a:lnTo>
                  <a:lnTo>
                    <a:pt x="-4577" y="109546"/>
                  </a:lnTo>
                  <a:close/>
                </a:path>
              </a:pathLst>
            </a:custGeom>
            <a:solidFill>
              <a:srgbClr val="17282F"/>
            </a:solidFill>
            <a:ln w="921" cap="flat">
              <a:noFill/>
              <a:prstDash val="solid"/>
              <a:miter/>
            </a:ln>
          </p:spPr>
          <p:txBody>
            <a:bodyPr rtlCol="0" anchor="ctr"/>
            <a:lstStyle/>
            <a:p>
              <a:endParaRPr lang="en-IN"/>
            </a:p>
          </p:txBody>
        </p:sp>
        <p:sp>
          <p:nvSpPr>
            <p:cNvPr id="451" name="Freeform: Shape 450">
              <a:extLst>
                <a:ext uri="{FF2B5EF4-FFF2-40B4-BE49-F238E27FC236}">
                  <a16:creationId xmlns:a16="http://schemas.microsoft.com/office/drawing/2014/main" id="{5ECDB65E-B60A-FFDC-543D-523BE80076EF}"/>
                </a:ext>
              </a:extLst>
            </p:cNvPr>
            <p:cNvSpPr/>
            <p:nvPr/>
          </p:nvSpPr>
          <p:spPr>
            <a:xfrm flipV="1">
              <a:off x="7687093" y="5101223"/>
              <a:ext cx="49158" cy="16638"/>
            </a:xfrm>
            <a:custGeom>
              <a:avLst/>
              <a:gdLst>
                <a:gd name="connsiteX0" fmla="*/ -4571 w 49158"/>
                <a:gd name="connsiteY0" fmla="*/ -799 h 16638"/>
                <a:gd name="connsiteX1" fmla="*/ 44588 w 49158"/>
                <a:gd name="connsiteY1" fmla="*/ -799 h 16638"/>
                <a:gd name="connsiteX2" fmla="*/ 44588 w 49158"/>
                <a:gd name="connsiteY2" fmla="*/ 15839 h 16638"/>
                <a:gd name="connsiteX3" fmla="*/ -4571 w 49158"/>
                <a:gd name="connsiteY3" fmla="*/ 15839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799"/>
                  </a:moveTo>
                  <a:lnTo>
                    <a:pt x="44588" y="-799"/>
                  </a:lnTo>
                  <a:lnTo>
                    <a:pt x="44588" y="15839"/>
                  </a:lnTo>
                  <a:lnTo>
                    <a:pt x="-4571" y="15839"/>
                  </a:lnTo>
                  <a:close/>
                </a:path>
              </a:pathLst>
            </a:custGeom>
            <a:solidFill>
              <a:srgbClr val="FFFFFF"/>
            </a:solidFill>
            <a:ln w="921" cap="flat">
              <a:noFill/>
              <a:prstDash val="solid"/>
              <a:miter/>
            </a:ln>
          </p:spPr>
          <p:txBody>
            <a:bodyPr rtlCol="0" anchor="ctr"/>
            <a:lstStyle/>
            <a:p>
              <a:endParaRPr lang="en-IN"/>
            </a:p>
          </p:txBody>
        </p:sp>
        <p:sp>
          <p:nvSpPr>
            <p:cNvPr id="452" name="Freeform: Shape 451">
              <a:extLst>
                <a:ext uri="{FF2B5EF4-FFF2-40B4-BE49-F238E27FC236}">
                  <a16:creationId xmlns:a16="http://schemas.microsoft.com/office/drawing/2014/main" id="{B2E54EAF-5483-FA10-68CA-2A9CDF2E90F9}"/>
                </a:ext>
              </a:extLst>
            </p:cNvPr>
            <p:cNvSpPr/>
            <p:nvPr/>
          </p:nvSpPr>
          <p:spPr>
            <a:xfrm flipV="1">
              <a:off x="7708191" y="5195693"/>
              <a:ext cx="26925" cy="110426"/>
            </a:xfrm>
            <a:custGeom>
              <a:avLst/>
              <a:gdLst>
                <a:gd name="connsiteX0" fmla="*/ -4580 w 26925"/>
                <a:gd name="connsiteY0" fmla="*/ -626 h 110426"/>
                <a:gd name="connsiteX1" fmla="*/ 22345 w 26925"/>
                <a:gd name="connsiteY1" fmla="*/ -626 h 110426"/>
                <a:gd name="connsiteX2" fmla="*/ 22345 w 26925"/>
                <a:gd name="connsiteY2" fmla="*/ 109801 h 110426"/>
                <a:gd name="connsiteX3" fmla="*/ -4580 w 26925"/>
                <a:gd name="connsiteY3" fmla="*/ 109801 h 110426"/>
              </a:gdLst>
              <a:ahLst/>
              <a:cxnLst>
                <a:cxn ang="0">
                  <a:pos x="connsiteX0" y="connsiteY0"/>
                </a:cxn>
                <a:cxn ang="0">
                  <a:pos x="connsiteX1" y="connsiteY1"/>
                </a:cxn>
                <a:cxn ang="0">
                  <a:pos x="connsiteX2" y="connsiteY2"/>
                </a:cxn>
                <a:cxn ang="0">
                  <a:pos x="connsiteX3" y="connsiteY3"/>
                </a:cxn>
              </a:cxnLst>
              <a:rect l="l" t="t" r="r" b="b"/>
              <a:pathLst>
                <a:path w="26925" h="110426">
                  <a:moveTo>
                    <a:pt x="-4580" y="-626"/>
                  </a:moveTo>
                  <a:lnTo>
                    <a:pt x="22345" y="-626"/>
                  </a:lnTo>
                  <a:lnTo>
                    <a:pt x="22345" y="109801"/>
                  </a:lnTo>
                  <a:lnTo>
                    <a:pt x="-4580" y="109801"/>
                  </a:lnTo>
                  <a:close/>
                </a:path>
              </a:pathLst>
            </a:custGeom>
            <a:solidFill>
              <a:srgbClr val="17282F"/>
            </a:solidFill>
            <a:ln w="921" cap="flat">
              <a:noFill/>
              <a:prstDash val="solid"/>
              <a:miter/>
            </a:ln>
          </p:spPr>
          <p:txBody>
            <a:bodyPr rtlCol="0" anchor="ctr"/>
            <a:lstStyle/>
            <a:p>
              <a:endParaRPr lang="en-IN"/>
            </a:p>
          </p:txBody>
        </p:sp>
        <p:sp>
          <p:nvSpPr>
            <p:cNvPr id="453" name="Freeform: Shape 452">
              <a:extLst>
                <a:ext uri="{FF2B5EF4-FFF2-40B4-BE49-F238E27FC236}">
                  <a16:creationId xmlns:a16="http://schemas.microsoft.com/office/drawing/2014/main" id="{8EACB807-008D-73A0-D498-7EA9BE441BA6}"/>
                </a:ext>
              </a:extLst>
            </p:cNvPr>
            <p:cNvSpPr/>
            <p:nvPr/>
          </p:nvSpPr>
          <p:spPr>
            <a:xfrm flipV="1">
              <a:off x="7689756" y="5306123"/>
              <a:ext cx="49166" cy="16634"/>
            </a:xfrm>
            <a:custGeom>
              <a:avLst/>
              <a:gdLst>
                <a:gd name="connsiteX0" fmla="*/ -4573 w 49166"/>
                <a:gd name="connsiteY0" fmla="*/ -547 h 16634"/>
                <a:gd name="connsiteX1" fmla="*/ 44593 w 49166"/>
                <a:gd name="connsiteY1" fmla="*/ -547 h 16634"/>
                <a:gd name="connsiteX2" fmla="*/ 44593 w 49166"/>
                <a:gd name="connsiteY2" fmla="*/ 16087 h 16634"/>
                <a:gd name="connsiteX3" fmla="*/ -4573 w 49166"/>
                <a:gd name="connsiteY3" fmla="*/ 16087 h 16634"/>
              </a:gdLst>
              <a:ahLst/>
              <a:cxnLst>
                <a:cxn ang="0">
                  <a:pos x="connsiteX0" y="connsiteY0"/>
                </a:cxn>
                <a:cxn ang="0">
                  <a:pos x="connsiteX1" y="connsiteY1"/>
                </a:cxn>
                <a:cxn ang="0">
                  <a:pos x="connsiteX2" y="connsiteY2"/>
                </a:cxn>
                <a:cxn ang="0">
                  <a:pos x="connsiteX3" y="connsiteY3"/>
                </a:cxn>
              </a:cxnLst>
              <a:rect l="l" t="t" r="r" b="b"/>
              <a:pathLst>
                <a:path w="49166" h="16634">
                  <a:moveTo>
                    <a:pt x="-4573" y="-547"/>
                  </a:moveTo>
                  <a:lnTo>
                    <a:pt x="44593" y="-547"/>
                  </a:lnTo>
                  <a:lnTo>
                    <a:pt x="44593" y="16087"/>
                  </a:lnTo>
                  <a:lnTo>
                    <a:pt x="-4573" y="16087"/>
                  </a:lnTo>
                  <a:close/>
                </a:path>
              </a:pathLst>
            </a:custGeom>
            <a:solidFill>
              <a:srgbClr val="FFFFFF"/>
            </a:solidFill>
            <a:ln w="921" cap="flat">
              <a:noFill/>
              <a:prstDash val="solid"/>
              <a:miter/>
            </a:ln>
          </p:spPr>
          <p:txBody>
            <a:bodyPr rtlCol="0" anchor="ctr"/>
            <a:lstStyle/>
            <a:p>
              <a:endParaRPr lang="en-IN"/>
            </a:p>
          </p:txBody>
        </p:sp>
        <p:sp>
          <p:nvSpPr>
            <p:cNvPr id="454" name="Freeform: Shape 453">
              <a:extLst>
                <a:ext uri="{FF2B5EF4-FFF2-40B4-BE49-F238E27FC236}">
                  <a16:creationId xmlns:a16="http://schemas.microsoft.com/office/drawing/2014/main" id="{D9DFF6B2-D1CD-060F-D445-D4B400DAC911}"/>
                </a:ext>
              </a:extLst>
            </p:cNvPr>
            <p:cNvSpPr/>
            <p:nvPr/>
          </p:nvSpPr>
          <p:spPr>
            <a:xfrm flipV="1">
              <a:off x="7710855" y="5400590"/>
              <a:ext cx="26925" cy="110415"/>
            </a:xfrm>
            <a:custGeom>
              <a:avLst/>
              <a:gdLst>
                <a:gd name="connsiteX0" fmla="*/ -4582 w 26925"/>
                <a:gd name="connsiteY0" fmla="*/ -374 h 110415"/>
                <a:gd name="connsiteX1" fmla="*/ 22343 w 26925"/>
                <a:gd name="connsiteY1" fmla="*/ -374 h 110415"/>
                <a:gd name="connsiteX2" fmla="*/ 22343 w 26925"/>
                <a:gd name="connsiteY2" fmla="*/ 110042 h 110415"/>
                <a:gd name="connsiteX3" fmla="*/ -4582 w 26925"/>
                <a:gd name="connsiteY3" fmla="*/ 110042 h 110415"/>
              </a:gdLst>
              <a:ahLst/>
              <a:cxnLst>
                <a:cxn ang="0">
                  <a:pos x="connsiteX0" y="connsiteY0"/>
                </a:cxn>
                <a:cxn ang="0">
                  <a:pos x="connsiteX1" y="connsiteY1"/>
                </a:cxn>
                <a:cxn ang="0">
                  <a:pos x="connsiteX2" y="connsiteY2"/>
                </a:cxn>
                <a:cxn ang="0">
                  <a:pos x="connsiteX3" y="connsiteY3"/>
                </a:cxn>
              </a:cxnLst>
              <a:rect l="l" t="t" r="r" b="b"/>
              <a:pathLst>
                <a:path w="26925" h="110415">
                  <a:moveTo>
                    <a:pt x="-4582" y="-374"/>
                  </a:moveTo>
                  <a:lnTo>
                    <a:pt x="22343" y="-374"/>
                  </a:lnTo>
                  <a:lnTo>
                    <a:pt x="22343" y="110042"/>
                  </a:lnTo>
                  <a:lnTo>
                    <a:pt x="-4582" y="110042"/>
                  </a:lnTo>
                  <a:close/>
                </a:path>
              </a:pathLst>
            </a:custGeom>
            <a:solidFill>
              <a:srgbClr val="17282F"/>
            </a:solidFill>
            <a:ln w="921" cap="flat">
              <a:noFill/>
              <a:prstDash val="solid"/>
              <a:miter/>
            </a:ln>
          </p:spPr>
          <p:txBody>
            <a:bodyPr rtlCol="0" anchor="ctr"/>
            <a:lstStyle/>
            <a:p>
              <a:endParaRPr lang="en-IN"/>
            </a:p>
          </p:txBody>
        </p:sp>
        <p:sp>
          <p:nvSpPr>
            <p:cNvPr id="455" name="Freeform: Shape 454">
              <a:extLst>
                <a:ext uri="{FF2B5EF4-FFF2-40B4-BE49-F238E27FC236}">
                  <a16:creationId xmlns:a16="http://schemas.microsoft.com/office/drawing/2014/main" id="{6B0AC576-0838-7687-DD9E-28BAC0AEFFD5}"/>
                </a:ext>
              </a:extLst>
            </p:cNvPr>
            <p:cNvSpPr/>
            <p:nvPr/>
          </p:nvSpPr>
          <p:spPr>
            <a:xfrm flipV="1">
              <a:off x="7692429" y="5511006"/>
              <a:ext cx="49155" cy="16649"/>
            </a:xfrm>
            <a:custGeom>
              <a:avLst/>
              <a:gdLst>
                <a:gd name="connsiteX0" fmla="*/ -4576 w 49155"/>
                <a:gd name="connsiteY0" fmla="*/ -296 h 16649"/>
                <a:gd name="connsiteX1" fmla="*/ 44580 w 49155"/>
                <a:gd name="connsiteY1" fmla="*/ -296 h 16649"/>
                <a:gd name="connsiteX2" fmla="*/ 44580 w 49155"/>
                <a:gd name="connsiteY2" fmla="*/ 16354 h 16649"/>
                <a:gd name="connsiteX3" fmla="*/ -4576 w 49155"/>
                <a:gd name="connsiteY3" fmla="*/ 16354 h 16649"/>
              </a:gdLst>
              <a:ahLst/>
              <a:cxnLst>
                <a:cxn ang="0">
                  <a:pos x="connsiteX0" y="connsiteY0"/>
                </a:cxn>
                <a:cxn ang="0">
                  <a:pos x="connsiteX1" y="connsiteY1"/>
                </a:cxn>
                <a:cxn ang="0">
                  <a:pos x="connsiteX2" y="connsiteY2"/>
                </a:cxn>
                <a:cxn ang="0">
                  <a:pos x="connsiteX3" y="connsiteY3"/>
                </a:cxn>
              </a:cxnLst>
              <a:rect l="l" t="t" r="r" b="b"/>
              <a:pathLst>
                <a:path w="49155" h="16649">
                  <a:moveTo>
                    <a:pt x="-4576" y="-296"/>
                  </a:moveTo>
                  <a:lnTo>
                    <a:pt x="44580" y="-296"/>
                  </a:lnTo>
                  <a:lnTo>
                    <a:pt x="44580" y="16354"/>
                  </a:lnTo>
                  <a:lnTo>
                    <a:pt x="-4576" y="16354"/>
                  </a:lnTo>
                  <a:close/>
                </a:path>
              </a:pathLst>
            </a:custGeom>
            <a:solidFill>
              <a:srgbClr val="FFFFFF"/>
            </a:solidFill>
            <a:ln w="921" cap="flat">
              <a:noFill/>
              <a:prstDash val="solid"/>
              <a:miter/>
            </a:ln>
          </p:spPr>
          <p:txBody>
            <a:bodyPr rtlCol="0" anchor="ctr"/>
            <a:lstStyle/>
            <a:p>
              <a:endParaRPr lang="en-IN"/>
            </a:p>
          </p:txBody>
        </p:sp>
        <p:sp>
          <p:nvSpPr>
            <p:cNvPr id="456" name="Freeform: Shape 455">
              <a:extLst>
                <a:ext uri="{FF2B5EF4-FFF2-40B4-BE49-F238E27FC236}">
                  <a16:creationId xmlns:a16="http://schemas.microsoft.com/office/drawing/2014/main" id="{3A0B5754-8C2D-1DEC-4C3A-11DE855D40C6}"/>
                </a:ext>
              </a:extLst>
            </p:cNvPr>
            <p:cNvSpPr/>
            <p:nvPr/>
          </p:nvSpPr>
          <p:spPr>
            <a:xfrm flipV="1">
              <a:off x="7713528" y="5605478"/>
              <a:ext cx="26921" cy="110423"/>
            </a:xfrm>
            <a:custGeom>
              <a:avLst/>
              <a:gdLst>
                <a:gd name="connsiteX0" fmla="*/ -4585 w 26921"/>
                <a:gd name="connsiteY0" fmla="*/ -122 h 110423"/>
                <a:gd name="connsiteX1" fmla="*/ 22337 w 26921"/>
                <a:gd name="connsiteY1" fmla="*/ -122 h 110423"/>
                <a:gd name="connsiteX2" fmla="*/ 22337 w 26921"/>
                <a:gd name="connsiteY2" fmla="*/ 110301 h 110423"/>
                <a:gd name="connsiteX3" fmla="*/ -4585 w 26921"/>
                <a:gd name="connsiteY3" fmla="*/ 110301 h 110423"/>
              </a:gdLst>
              <a:ahLst/>
              <a:cxnLst>
                <a:cxn ang="0">
                  <a:pos x="connsiteX0" y="connsiteY0"/>
                </a:cxn>
                <a:cxn ang="0">
                  <a:pos x="connsiteX1" y="connsiteY1"/>
                </a:cxn>
                <a:cxn ang="0">
                  <a:pos x="connsiteX2" y="connsiteY2"/>
                </a:cxn>
                <a:cxn ang="0">
                  <a:pos x="connsiteX3" y="connsiteY3"/>
                </a:cxn>
              </a:cxnLst>
              <a:rect l="l" t="t" r="r" b="b"/>
              <a:pathLst>
                <a:path w="26921" h="110423">
                  <a:moveTo>
                    <a:pt x="-4585" y="-122"/>
                  </a:moveTo>
                  <a:lnTo>
                    <a:pt x="22337" y="-122"/>
                  </a:lnTo>
                  <a:lnTo>
                    <a:pt x="22337" y="110301"/>
                  </a:lnTo>
                  <a:lnTo>
                    <a:pt x="-4585" y="110301"/>
                  </a:lnTo>
                  <a:close/>
                </a:path>
              </a:pathLst>
            </a:custGeom>
            <a:solidFill>
              <a:srgbClr val="17282F"/>
            </a:solidFill>
            <a:ln w="921" cap="flat">
              <a:noFill/>
              <a:prstDash val="solid"/>
              <a:miter/>
            </a:ln>
          </p:spPr>
          <p:txBody>
            <a:bodyPr rtlCol="0" anchor="ctr"/>
            <a:lstStyle/>
            <a:p>
              <a:endParaRPr lang="en-IN"/>
            </a:p>
          </p:txBody>
        </p:sp>
        <p:sp>
          <p:nvSpPr>
            <p:cNvPr id="457" name="Freeform: Shape 456">
              <a:extLst>
                <a:ext uri="{FF2B5EF4-FFF2-40B4-BE49-F238E27FC236}">
                  <a16:creationId xmlns:a16="http://schemas.microsoft.com/office/drawing/2014/main" id="{C4793983-C666-6B27-39C8-2C1405A7DE79}"/>
                </a:ext>
              </a:extLst>
            </p:cNvPr>
            <p:cNvSpPr/>
            <p:nvPr/>
          </p:nvSpPr>
          <p:spPr>
            <a:xfrm flipV="1">
              <a:off x="7695093" y="5715902"/>
              <a:ext cx="49166" cy="16638"/>
            </a:xfrm>
            <a:custGeom>
              <a:avLst/>
              <a:gdLst>
                <a:gd name="connsiteX0" fmla="*/ -4578 w 49166"/>
                <a:gd name="connsiteY0" fmla="*/ -44 h 16638"/>
                <a:gd name="connsiteX1" fmla="*/ 44588 w 49166"/>
                <a:gd name="connsiteY1" fmla="*/ -44 h 16638"/>
                <a:gd name="connsiteX2" fmla="*/ 44588 w 49166"/>
                <a:gd name="connsiteY2" fmla="*/ 16595 h 16638"/>
                <a:gd name="connsiteX3" fmla="*/ -4578 w 49166"/>
                <a:gd name="connsiteY3" fmla="*/ 16595 h 16638"/>
              </a:gdLst>
              <a:ahLst/>
              <a:cxnLst>
                <a:cxn ang="0">
                  <a:pos x="connsiteX0" y="connsiteY0"/>
                </a:cxn>
                <a:cxn ang="0">
                  <a:pos x="connsiteX1" y="connsiteY1"/>
                </a:cxn>
                <a:cxn ang="0">
                  <a:pos x="connsiteX2" y="connsiteY2"/>
                </a:cxn>
                <a:cxn ang="0">
                  <a:pos x="connsiteX3" y="connsiteY3"/>
                </a:cxn>
              </a:cxnLst>
              <a:rect l="l" t="t" r="r" b="b"/>
              <a:pathLst>
                <a:path w="49166" h="16638">
                  <a:moveTo>
                    <a:pt x="-4578" y="-44"/>
                  </a:moveTo>
                  <a:lnTo>
                    <a:pt x="44588" y="-44"/>
                  </a:lnTo>
                  <a:lnTo>
                    <a:pt x="44588" y="16595"/>
                  </a:lnTo>
                  <a:lnTo>
                    <a:pt x="-4578" y="16595"/>
                  </a:lnTo>
                  <a:close/>
                </a:path>
              </a:pathLst>
            </a:custGeom>
            <a:solidFill>
              <a:srgbClr val="FFFFFF"/>
            </a:solidFill>
            <a:ln w="921" cap="flat">
              <a:noFill/>
              <a:prstDash val="solid"/>
              <a:miter/>
            </a:ln>
          </p:spPr>
          <p:txBody>
            <a:bodyPr rtlCol="0" anchor="ctr"/>
            <a:lstStyle/>
            <a:p>
              <a:endParaRPr lang="en-IN"/>
            </a:p>
          </p:txBody>
        </p:sp>
        <p:sp>
          <p:nvSpPr>
            <p:cNvPr id="458" name="Freeform: Shape 457">
              <a:extLst>
                <a:ext uri="{FF2B5EF4-FFF2-40B4-BE49-F238E27FC236}">
                  <a16:creationId xmlns:a16="http://schemas.microsoft.com/office/drawing/2014/main" id="{ECD55F79-0C80-AEFB-1C2E-125C0DF9F64E}"/>
                </a:ext>
              </a:extLst>
            </p:cNvPr>
            <p:cNvSpPr/>
            <p:nvPr/>
          </p:nvSpPr>
          <p:spPr>
            <a:xfrm flipV="1">
              <a:off x="7623197" y="4359674"/>
              <a:ext cx="26932" cy="110426"/>
            </a:xfrm>
            <a:custGeom>
              <a:avLst/>
              <a:gdLst>
                <a:gd name="connsiteX0" fmla="*/ -4500 w 26932"/>
                <a:gd name="connsiteY0" fmla="*/ -1653 h 110426"/>
                <a:gd name="connsiteX1" fmla="*/ 22432 w 26932"/>
                <a:gd name="connsiteY1" fmla="*/ -1653 h 110426"/>
                <a:gd name="connsiteX2" fmla="*/ 22432 w 26932"/>
                <a:gd name="connsiteY2" fmla="*/ 108773 h 110426"/>
                <a:gd name="connsiteX3" fmla="*/ -4500 w 26932"/>
                <a:gd name="connsiteY3" fmla="*/ 108773 h 110426"/>
              </a:gdLst>
              <a:ahLst/>
              <a:cxnLst>
                <a:cxn ang="0">
                  <a:pos x="connsiteX0" y="connsiteY0"/>
                </a:cxn>
                <a:cxn ang="0">
                  <a:pos x="connsiteX1" y="connsiteY1"/>
                </a:cxn>
                <a:cxn ang="0">
                  <a:pos x="connsiteX2" y="connsiteY2"/>
                </a:cxn>
                <a:cxn ang="0">
                  <a:pos x="connsiteX3" y="connsiteY3"/>
                </a:cxn>
              </a:cxnLst>
              <a:rect l="l" t="t" r="r" b="b"/>
              <a:pathLst>
                <a:path w="26932" h="110426">
                  <a:moveTo>
                    <a:pt x="-4500" y="-1653"/>
                  </a:moveTo>
                  <a:lnTo>
                    <a:pt x="22432" y="-1653"/>
                  </a:lnTo>
                  <a:lnTo>
                    <a:pt x="22432" y="108773"/>
                  </a:lnTo>
                  <a:lnTo>
                    <a:pt x="-4500" y="108773"/>
                  </a:lnTo>
                  <a:close/>
                </a:path>
              </a:pathLst>
            </a:custGeom>
            <a:solidFill>
              <a:srgbClr val="17282F"/>
            </a:solidFill>
            <a:ln w="921" cap="flat">
              <a:noFill/>
              <a:prstDash val="solid"/>
              <a:miter/>
            </a:ln>
          </p:spPr>
          <p:txBody>
            <a:bodyPr rtlCol="0" anchor="ctr"/>
            <a:lstStyle/>
            <a:p>
              <a:endParaRPr lang="en-IN"/>
            </a:p>
          </p:txBody>
        </p:sp>
        <p:sp>
          <p:nvSpPr>
            <p:cNvPr id="459" name="Freeform: Shape 458">
              <a:extLst>
                <a:ext uri="{FF2B5EF4-FFF2-40B4-BE49-F238E27FC236}">
                  <a16:creationId xmlns:a16="http://schemas.microsoft.com/office/drawing/2014/main" id="{5FAF6043-AE30-2F83-C754-71B251E119B1}"/>
                </a:ext>
              </a:extLst>
            </p:cNvPr>
            <p:cNvSpPr/>
            <p:nvPr/>
          </p:nvSpPr>
          <p:spPr>
            <a:xfrm flipV="1">
              <a:off x="7604771" y="4470100"/>
              <a:ext cx="49158" cy="16638"/>
            </a:xfrm>
            <a:custGeom>
              <a:avLst/>
              <a:gdLst>
                <a:gd name="connsiteX0" fmla="*/ -4493 w 49158"/>
                <a:gd name="connsiteY0" fmla="*/ -1575 h 16638"/>
                <a:gd name="connsiteX1" fmla="*/ 44666 w 49158"/>
                <a:gd name="connsiteY1" fmla="*/ -1575 h 16638"/>
                <a:gd name="connsiteX2" fmla="*/ 44666 w 49158"/>
                <a:gd name="connsiteY2" fmla="*/ 15063 h 16638"/>
                <a:gd name="connsiteX3" fmla="*/ -4493 w 49158"/>
                <a:gd name="connsiteY3" fmla="*/ 15063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575"/>
                  </a:moveTo>
                  <a:lnTo>
                    <a:pt x="44666" y="-1575"/>
                  </a:lnTo>
                  <a:lnTo>
                    <a:pt x="44666" y="15063"/>
                  </a:lnTo>
                  <a:lnTo>
                    <a:pt x="-4493" y="15063"/>
                  </a:lnTo>
                  <a:close/>
                </a:path>
              </a:pathLst>
            </a:custGeom>
            <a:solidFill>
              <a:srgbClr val="FFFFFF"/>
            </a:solidFill>
            <a:ln w="921" cap="flat">
              <a:noFill/>
              <a:prstDash val="solid"/>
              <a:miter/>
            </a:ln>
          </p:spPr>
          <p:txBody>
            <a:bodyPr rtlCol="0" anchor="ctr"/>
            <a:lstStyle/>
            <a:p>
              <a:endParaRPr lang="en-IN"/>
            </a:p>
          </p:txBody>
        </p:sp>
        <p:sp>
          <p:nvSpPr>
            <p:cNvPr id="460" name="Freeform: Shape 459">
              <a:extLst>
                <a:ext uri="{FF2B5EF4-FFF2-40B4-BE49-F238E27FC236}">
                  <a16:creationId xmlns:a16="http://schemas.microsoft.com/office/drawing/2014/main" id="{3FAE9240-F90F-3E8B-B231-1EFF997B911C}"/>
                </a:ext>
              </a:extLst>
            </p:cNvPr>
            <p:cNvSpPr/>
            <p:nvPr/>
          </p:nvSpPr>
          <p:spPr>
            <a:xfrm flipV="1">
              <a:off x="7623197" y="4570056"/>
              <a:ext cx="26932" cy="110415"/>
            </a:xfrm>
            <a:custGeom>
              <a:avLst/>
              <a:gdLst>
                <a:gd name="connsiteX0" fmla="*/ -4500 w 26932"/>
                <a:gd name="connsiteY0" fmla="*/ -1395 h 110415"/>
                <a:gd name="connsiteX1" fmla="*/ 22432 w 26932"/>
                <a:gd name="connsiteY1" fmla="*/ -1395 h 110415"/>
                <a:gd name="connsiteX2" fmla="*/ 22432 w 26932"/>
                <a:gd name="connsiteY2" fmla="*/ 109021 h 110415"/>
                <a:gd name="connsiteX3" fmla="*/ -4500 w 26932"/>
                <a:gd name="connsiteY3" fmla="*/ 109021 h 110415"/>
              </a:gdLst>
              <a:ahLst/>
              <a:cxnLst>
                <a:cxn ang="0">
                  <a:pos x="connsiteX0" y="connsiteY0"/>
                </a:cxn>
                <a:cxn ang="0">
                  <a:pos x="connsiteX1" y="connsiteY1"/>
                </a:cxn>
                <a:cxn ang="0">
                  <a:pos x="connsiteX2" y="connsiteY2"/>
                </a:cxn>
                <a:cxn ang="0">
                  <a:pos x="connsiteX3" y="connsiteY3"/>
                </a:cxn>
              </a:cxnLst>
              <a:rect l="l" t="t" r="r" b="b"/>
              <a:pathLst>
                <a:path w="26932" h="110415">
                  <a:moveTo>
                    <a:pt x="-4500" y="-1395"/>
                  </a:moveTo>
                  <a:lnTo>
                    <a:pt x="22432" y="-1395"/>
                  </a:lnTo>
                  <a:lnTo>
                    <a:pt x="22432" y="109021"/>
                  </a:lnTo>
                  <a:lnTo>
                    <a:pt x="-4500" y="109021"/>
                  </a:lnTo>
                  <a:close/>
                </a:path>
              </a:pathLst>
            </a:custGeom>
            <a:solidFill>
              <a:srgbClr val="17282F"/>
            </a:solidFill>
            <a:ln w="921" cap="flat">
              <a:noFill/>
              <a:prstDash val="solid"/>
              <a:miter/>
            </a:ln>
          </p:spPr>
          <p:txBody>
            <a:bodyPr rtlCol="0" anchor="ctr"/>
            <a:lstStyle/>
            <a:p>
              <a:endParaRPr lang="en-IN"/>
            </a:p>
          </p:txBody>
        </p:sp>
        <p:sp>
          <p:nvSpPr>
            <p:cNvPr id="461" name="Freeform: Shape 460">
              <a:extLst>
                <a:ext uri="{FF2B5EF4-FFF2-40B4-BE49-F238E27FC236}">
                  <a16:creationId xmlns:a16="http://schemas.microsoft.com/office/drawing/2014/main" id="{08B5E980-4B03-003A-DDC8-4A72C3EC8746}"/>
                </a:ext>
              </a:extLst>
            </p:cNvPr>
            <p:cNvSpPr/>
            <p:nvPr/>
          </p:nvSpPr>
          <p:spPr>
            <a:xfrm flipV="1">
              <a:off x="7604771" y="4680471"/>
              <a:ext cx="49158" cy="16638"/>
            </a:xfrm>
            <a:custGeom>
              <a:avLst/>
              <a:gdLst>
                <a:gd name="connsiteX0" fmla="*/ -4493 w 49158"/>
                <a:gd name="connsiteY0" fmla="*/ -1317 h 16638"/>
                <a:gd name="connsiteX1" fmla="*/ 44666 w 49158"/>
                <a:gd name="connsiteY1" fmla="*/ -1317 h 16638"/>
                <a:gd name="connsiteX2" fmla="*/ 44666 w 49158"/>
                <a:gd name="connsiteY2" fmla="*/ 15322 h 16638"/>
                <a:gd name="connsiteX3" fmla="*/ -4493 w 49158"/>
                <a:gd name="connsiteY3" fmla="*/ 15322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317"/>
                  </a:moveTo>
                  <a:lnTo>
                    <a:pt x="44666" y="-1317"/>
                  </a:lnTo>
                  <a:lnTo>
                    <a:pt x="44666" y="15322"/>
                  </a:lnTo>
                  <a:lnTo>
                    <a:pt x="-4493" y="15322"/>
                  </a:lnTo>
                  <a:close/>
                </a:path>
              </a:pathLst>
            </a:custGeom>
            <a:solidFill>
              <a:srgbClr val="FFFFFF"/>
            </a:solidFill>
            <a:ln w="921" cap="flat">
              <a:noFill/>
              <a:prstDash val="solid"/>
              <a:miter/>
            </a:ln>
          </p:spPr>
          <p:txBody>
            <a:bodyPr rtlCol="0" anchor="ctr"/>
            <a:lstStyle/>
            <a:p>
              <a:endParaRPr lang="en-IN"/>
            </a:p>
          </p:txBody>
        </p:sp>
        <p:sp>
          <p:nvSpPr>
            <p:cNvPr id="462" name="Freeform: Shape 461">
              <a:extLst>
                <a:ext uri="{FF2B5EF4-FFF2-40B4-BE49-F238E27FC236}">
                  <a16:creationId xmlns:a16="http://schemas.microsoft.com/office/drawing/2014/main" id="{28497C6F-770F-4514-ECC3-B26F38D5E1E7}"/>
                </a:ext>
              </a:extLst>
            </p:cNvPr>
            <p:cNvSpPr/>
            <p:nvPr/>
          </p:nvSpPr>
          <p:spPr>
            <a:xfrm flipV="1">
              <a:off x="7623197" y="4780429"/>
              <a:ext cx="26932" cy="110423"/>
            </a:xfrm>
            <a:custGeom>
              <a:avLst/>
              <a:gdLst>
                <a:gd name="connsiteX0" fmla="*/ -4500 w 26932"/>
                <a:gd name="connsiteY0" fmla="*/ -1136 h 110423"/>
                <a:gd name="connsiteX1" fmla="*/ 22432 w 26932"/>
                <a:gd name="connsiteY1" fmla="*/ -1136 h 110423"/>
                <a:gd name="connsiteX2" fmla="*/ 22432 w 26932"/>
                <a:gd name="connsiteY2" fmla="*/ 109287 h 110423"/>
                <a:gd name="connsiteX3" fmla="*/ -4500 w 26932"/>
                <a:gd name="connsiteY3" fmla="*/ 109287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0" y="-1136"/>
                  </a:moveTo>
                  <a:lnTo>
                    <a:pt x="22432" y="-1136"/>
                  </a:lnTo>
                  <a:lnTo>
                    <a:pt x="22432" y="109287"/>
                  </a:lnTo>
                  <a:lnTo>
                    <a:pt x="-4500" y="109287"/>
                  </a:lnTo>
                  <a:close/>
                </a:path>
              </a:pathLst>
            </a:custGeom>
            <a:solidFill>
              <a:srgbClr val="17282F"/>
            </a:solidFill>
            <a:ln w="921" cap="flat">
              <a:noFill/>
              <a:prstDash val="solid"/>
              <a:miter/>
            </a:ln>
          </p:spPr>
          <p:txBody>
            <a:bodyPr rtlCol="0" anchor="ctr"/>
            <a:lstStyle/>
            <a:p>
              <a:endParaRPr lang="en-IN"/>
            </a:p>
          </p:txBody>
        </p:sp>
        <p:sp>
          <p:nvSpPr>
            <p:cNvPr id="463" name="Freeform: Shape 462">
              <a:extLst>
                <a:ext uri="{FF2B5EF4-FFF2-40B4-BE49-F238E27FC236}">
                  <a16:creationId xmlns:a16="http://schemas.microsoft.com/office/drawing/2014/main" id="{07285E41-E356-1E75-348C-F783D41207CA}"/>
                </a:ext>
              </a:extLst>
            </p:cNvPr>
            <p:cNvSpPr/>
            <p:nvPr/>
          </p:nvSpPr>
          <p:spPr>
            <a:xfrm flipV="1">
              <a:off x="7604771" y="4890852"/>
              <a:ext cx="49158" cy="16638"/>
            </a:xfrm>
            <a:custGeom>
              <a:avLst/>
              <a:gdLst>
                <a:gd name="connsiteX0" fmla="*/ -4493 w 49158"/>
                <a:gd name="connsiteY0" fmla="*/ -1058 h 16638"/>
                <a:gd name="connsiteX1" fmla="*/ 44666 w 49158"/>
                <a:gd name="connsiteY1" fmla="*/ -1058 h 16638"/>
                <a:gd name="connsiteX2" fmla="*/ 44666 w 49158"/>
                <a:gd name="connsiteY2" fmla="*/ 15580 h 16638"/>
                <a:gd name="connsiteX3" fmla="*/ -4493 w 49158"/>
                <a:gd name="connsiteY3" fmla="*/ 15580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058"/>
                  </a:moveTo>
                  <a:lnTo>
                    <a:pt x="44666" y="-1058"/>
                  </a:lnTo>
                  <a:lnTo>
                    <a:pt x="44666" y="15580"/>
                  </a:lnTo>
                  <a:lnTo>
                    <a:pt x="-4493" y="15580"/>
                  </a:lnTo>
                  <a:close/>
                </a:path>
              </a:pathLst>
            </a:custGeom>
            <a:solidFill>
              <a:srgbClr val="FFFFFF"/>
            </a:solidFill>
            <a:ln w="921" cap="flat">
              <a:noFill/>
              <a:prstDash val="solid"/>
              <a:miter/>
            </a:ln>
          </p:spPr>
          <p:txBody>
            <a:bodyPr rtlCol="0" anchor="ctr"/>
            <a:lstStyle/>
            <a:p>
              <a:endParaRPr lang="en-IN"/>
            </a:p>
          </p:txBody>
        </p:sp>
        <p:sp>
          <p:nvSpPr>
            <p:cNvPr id="464" name="Freeform: Shape 463">
              <a:extLst>
                <a:ext uri="{FF2B5EF4-FFF2-40B4-BE49-F238E27FC236}">
                  <a16:creationId xmlns:a16="http://schemas.microsoft.com/office/drawing/2014/main" id="{1340EE8D-C58F-C920-AA12-C7DAD2F0085C}"/>
                </a:ext>
              </a:extLst>
            </p:cNvPr>
            <p:cNvSpPr/>
            <p:nvPr/>
          </p:nvSpPr>
          <p:spPr>
            <a:xfrm flipV="1">
              <a:off x="7623197" y="4990801"/>
              <a:ext cx="26932" cy="110423"/>
            </a:xfrm>
            <a:custGeom>
              <a:avLst/>
              <a:gdLst>
                <a:gd name="connsiteX0" fmla="*/ -4500 w 26932"/>
                <a:gd name="connsiteY0" fmla="*/ -877 h 110423"/>
                <a:gd name="connsiteX1" fmla="*/ 22432 w 26932"/>
                <a:gd name="connsiteY1" fmla="*/ -877 h 110423"/>
                <a:gd name="connsiteX2" fmla="*/ 22432 w 26932"/>
                <a:gd name="connsiteY2" fmla="*/ 109546 h 110423"/>
                <a:gd name="connsiteX3" fmla="*/ -4500 w 26932"/>
                <a:gd name="connsiteY3" fmla="*/ 109546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0" y="-877"/>
                  </a:moveTo>
                  <a:lnTo>
                    <a:pt x="22432" y="-877"/>
                  </a:lnTo>
                  <a:lnTo>
                    <a:pt x="22432" y="109546"/>
                  </a:lnTo>
                  <a:lnTo>
                    <a:pt x="-4500" y="109546"/>
                  </a:lnTo>
                  <a:close/>
                </a:path>
              </a:pathLst>
            </a:custGeom>
            <a:solidFill>
              <a:srgbClr val="17282F"/>
            </a:solidFill>
            <a:ln w="921" cap="flat">
              <a:noFill/>
              <a:prstDash val="solid"/>
              <a:miter/>
            </a:ln>
          </p:spPr>
          <p:txBody>
            <a:bodyPr rtlCol="0" anchor="ctr"/>
            <a:lstStyle/>
            <a:p>
              <a:endParaRPr lang="en-IN"/>
            </a:p>
          </p:txBody>
        </p:sp>
        <p:sp>
          <p:nvSpPr>
            <p:cNvPr id="465" name="Freeform: Shape 464">
              <a:extLst>
                <a:ext uri="{FF2B5EF4-FFF2-40B4-BE49-F238E27FC236}">
                  <a16:creationId xmlns:a16="http://schemas.microsoft.com/office/drawing/2014/main" id="{86D36AC6-4762-6523-44AF-6DF67808A574}"/>
                </a:ext>
              </a:extLst>
            </p:cNvPr>
            <p:cNvSpPr/>
            <p:nvPr/>
          </p:nvSpPr>
          <p:spPr>
            <a:xfrm flipV="1">
              <a:off x="7604771" y="5101223"/>
              <a:ext cx="49158" cy="16638"/>
            </a:xfrm>
            <a:custGeom>
              <a:avLst/>
              <a:gdLst>
                <a:gd name="connsiteX0" fmla="*/ -4493 w 49158"/>
                <a:gd name="connsiteY0" fmla="*/ -799 h 16638"/>
                <a:gd name="connsiteX1" fmla="*/ 44666 w 49158"/>
                <a:gd name="connsiteY1" fmla="*/ -799 h 16638"/>
                <a:gd name="connsiteX2" fmla="*/ 44666 w 49158"/>
                <a:gd name="connsiteY2" fmla="*/ 15839 h 16638"/>
                <a:gd name="connsiteX3" fmla="*/ -4493 w 49158"/>
                <a:gd name="connsiteY3" fmla="*/ 15839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799"/>
                  </a:moveTo>
                  <a:lnTo>
                    <a:pt x="44666" y="-799"/>
                  </a:lnTo>
                  <a:lnTo>
                    <a:pt x="44666" y="15839"/>
                  </a:lnTo>
                  <a:lnTo>
                    <a:pt x="-4493" y="15839"/>
                  </a:lnTo>
                  <a:close/>
                </a:path>
              </a:pathLst>
            </a:custGeom>
            <a:solidFill>
              <a:srgbClr val="FFFFFF"/>
            </a:solidFill>
            <a:ln w="921" cap="flat">
              <a:noFill/>
              <a:prstDash val="solid"/>
              <a:miter/>
            </a:ln>
          </p:spPr>
          <p:txBody>
            <a:bodyPr rtlCol="0" anchor="ctr"/>
            <a:lstStyle/>
            <a:p>
              <a:endParaRPr lang="en-IN"/>
            </a:p>
          </p:txBody>
        </p:sp>
        <p:sp>
          <p:nvSpPr>
            <p:cNvPr id="466" name="Freeform: Shape 465">
              <a:extLst>
                <a:ext uri="{FF2B5EF4-FFF2-40B4-BE49-F238E27FC236}">
                  <a16:creationId xmlns:a16="http://schemas.microsoft.com/office/drawing/2014/main" id="{321A5DFF-D914-6FCC-5820-77F062FA8FC2}"/>
                </a:ext>
              </a:extLst>
            </p:cNvPr>
            <p:cNvSpPr/>
            <p:nvPr/>
          </p:nvSpPr>
          <p:spPr>
            <a:xfrm flipV="1">
              <a:off x="7625870" y="5195693"/>
              <a:ext cx="26925" cy="110426"/>
            </a:xfrm>
            <a:custGeom>
              <a:avLst/>
              <a:gdLst>
                <a:gd name="connsiteX0" fmla="*/ -4502 w 26925"/>
                <a:gd name="connsiteY0" fmla="*/ -626 h 110426"/>
                <a:gd name="connsiteX1" fmla="*/ 22423 w 26925"/>
                <a:gd name="connsiteY1" fmla="*/ -626 h 110426"/>
                <a:gd name="connsiteX2" fmla="*/ 22423 w 26925"/>
                <a:gd name="connsiteY2" fmla="*/ 109801 h 110426"/>
                <a:gd name="connsiteX3" fmla="*/ -4502 w 26925"/>
                <a:gd name="connsiteY3" fmla="*/ 109801 h 110426"/>
              </a:gdLst>
              <a:ahLst/>
              <a:cxnLst>
                <a:cxn ang="0">
                  <a:pos x="connsiteX0" y="connsiteY0"/>
                </a:cxn>
                <a:cxn ang="0">
                  <a:pos x="connsiteX1" y="connsiteY1"/>
                </a:cxn>
                <a:cxn ang="0">
                  <a:pos x="connsiteX2" y="connsiteY2"/>
                </a:cxn>
                <a:cxn ang="0">
                  <a:pos x="connsiteX3" y="connsiteY3"/>
                </a:cxn>
              </a:cxnLst>
              <a:rect l="l" t="t" r="r" b="b"/>
              <a:pathLst>
                <a:path w="26925" h="110426">
                  <a:moveTo>
                    <a:pt x="-4502" y="-626"/>
                  </a:moveTo>
                  <a:lnTo>
                    <a:pt x="22423" y="-626"/>
                  </a:lnTo>
                  <a:lnTo>
                    <a:pt x="22423" y="109801"/>
                  </a:lnTo>
                  <a:lnTo>
                    <a:pt x="-4502" y="109801"/>
                  </a:lnTo>
                  <a:close/>
                </a:path>
              </a:pathLst>
            </a:custGeom>
            <a:solidFill>
              <a:srgbClr val="17282F"/>
            </a:solidFill>
            <a:ln w="921" cap="flat">
              <a:noFill/>
              <a:prstDash val="solid"/>
              <a:miter/>
            </a:ln>
          </p:spPr>
          <p:txBody>
            <a:bodyPr rtlCol="0" anchor="ctr"/>
            <a:lstStyle/>
            <a:p>
              <a:endParaRPr lang="en-IN"/>
            </a:p>
          </p:txBody>
        </p:sp>
        <p:sp>
          <p:nvSpPr>
            <p:cNvPr id="467" name="Freeform: Shape 466">
              <a:extLst>
                <a:ext uri="{FF2B5EF4-FFF2-40B4-BE49-F238E27FC236}">
                  <a16:creationId xmlns:a16="http://schemas.microsoft.com/office/drawing/2014/main" id="{4EC4FFDF-695F-01C5-4E43-3AD58A305ACC}"/>
                </a:ext>
              </a:extLst>
            </p:cNvPr>
            <p:cNvSpPr/>
            <p:nvPr/>
          </p:nvSpPr>
          <p:spPr>
            <a:xfrm flipV="1">
              <a:off x="7607435" y="5306123"/>
              <a:ext cx="49166" cy="16634"/>
            </a:xfrm>
            <a:custGeom>
              <a:avLst/>
              <a:gdLst>
                <a:gd name="connsiteX0" fmla="*/ -4496 w 49166"/>
                <a:gd name="connsiteY0" fmla="*/ -547 h 16634"/>
                <a:gd name="connsiteX1" fmla="*/ 44670 w 49166"/>
                <a:gd name="connsiteY1" fmla="*/ -547 h 16634"/>
                <a:gd name="connsiteX2" fmla="*/ 44670 w 49166"/>
                <a:gd name="connsiteY2" fmla="*/ 16087 h 16634"/>
                <a:gd name="connsiteX3" fmla="*/ -4496 w 49166"/>
                <a:gd name="connsiteY3" fmla="*/ 16087 h 16634"/>
              </a:gdLst>
              <a:ahLst/>
              <a:cxnLst>
                <a:cxn ang="0">
                  <a:pos x="connsiteX0" y="connsiteY0"/>
                </a:cxn>
                <a:cxn ang="0">
                  <a:pos x="connsiteX1" y="connsiteY1"/>
                </a:cxn>
                <a:cxn ang="0">
                  <a:pos x="connsiteX2" y="connsiteY2"/>
                </a:cxn>
                <a:cxn ang="0">
                  <a:pos x="connsiteX3" y="connsiteY3"/>
                </a:cxn>
              </a:cxnLst>
              <a:rect l="l" t="t" r="r" b="b"/>
              <a:pathLst>
                <a:path w="49166" h="16634">
                  <a:moveTo>
                    <a:pt x="-4496" y="-547"/>
                  </a:moveTo>
                  <a:lnTo>
                    <a:pt x="44670" y="-547"/>
                  </a:lnTo>
                  <a:lnTo>
                    <a:pt x="44670" y="16087"/>
                  </a:lnTo>
                  <a:lnTo>
                    <a:pt x="-4496" y="16087"/>
                  </a:lnTo>
                  <a:close/>
                </a:path>
              </a:pathLst>
            </a:custGeom>
            <a:solidFill>
              <a:srgbClr val="FFFFFF"/>
            </a:solidFill>
            <a:ln w="921" cap="flat">
              <a:noFill/>
              <a:prstDash val="solid"/>
              <a:miter/>
            </a:ln>
          </p:spPr>
          <p:txBody>
            <a:bodyPr rtlCol="0" anchor="ctr"/>
            <a:lstStyle/>
            <a:p>
              <a:endParaRPr lang="en-IN"/>
            </a:p>
          </p:txBody>
        </p:sp>
        <p:sp>
          <p:nvSpPr>
            <p:cNvPr id="468" name="Freeform: Shape 467">
              <a:extLst>
                <a:ext uri="{FF2B5EF4-FFF2-40B4-BE49-F238E27FC236}">
                  <a16:creationId xmlns:a16="http://schemas.microsoft.com/office/drawing/2014/main" id="{48BF2CB7-768E-4B4D-3E72-304200AA65CB}"/>
                </a:ext>
              </a:extLst>
            </p:cNvPr>
            <p:cNvSpPr/>
            <p:nvPr/>
          </p:nvSpPr>
          <p:spPr>
            <a:xfrm flipV="1">
              <a:off x="7628534" y="5400590"/>
              <a:ext cx="26925" cy="110415"/>
            </a:xfrm>
            <a:custGeom>
              <a:avLst/>
              <a:gdLst>
                <a:gd name="connsiteX0" fmla="*/ -4505 w 26925"/>
                <a:gd name="connsiteY0" fmla="*/ -374 h 110415"/>
                <a:gd name="connsiteX1" fmla="*/ 22420 w 26925"/>
                <a:gd name="connsiteY1" fmla="*/ -374 h 110415"/>
                <a:gd name="connsiteX2" fmla="*/ 22420 w 26925"/>
                <a:gd name="connsiteY2" fmla="*/ 110042 h 110415"/>
                <a:gd name="connsiteX3" fmla="*/ -4505 w 26925"/>
                <a:gd name="connsiteY3" fmla="*/ 110042 h 110415"/>
              </a:gdLst>
              <a:ahLst/>
              <a:cxnLst>
                <a:cxn ang="0">
                  <a:pos x="connsiteX0" y="connsiteY0"/>
                </a:cxn>
                <a:cxn ang="0">
                  <a:pos x="connsiteX1" y="connsiteY1"/>
                </a:cxn>
                <a:cxn ang="0">
                  <a:pos x="connsiteX2" y="connsiteY2"/>
                </a:cxn>
                <a:cxn ang="0">
                  <a:pos x="connsiteX3" y="connsiteY3"/>
                </a:cxn>
              </a:cxnLst>
              <a:rect l="l" t="t" r="r" b="b"/>
              <a:pathLst>
                <a:path w="26925" h="110415">
                  <a:moveTo>
                    <a:pt x="-4505" y="-374"/>
                  </a:moveTo>
                  <a:lnTo>
                    <a:pt x="22420" y="-374"/>
                  </a:lnTo>
                  <a:lnTo>
                    <a:pt x="22420" y="110042"/>
                  </a:lnTo>
                  <a:lnTo>
                    <a:pt x="-4505" y="110042"/>
                  </a:lnTo>
                  <a:close/>
                </a:path>
              </a:pathLst>
            </a:custGeom>
            <a:solidFill>
              <a:srgbClr val="17282F"/>
            </a:solidFill>
            <a:ln w="921" cap="flat">
              <a:noFill/>
              <a:prstDash val="solid"/>
              <a:miter/>
            </a:ln>
          </p:spPr>
          <p:txBody>
            <a:bodyPr rtlCol="0" anchor="ctr"/>
            <a:lstStyle/>
            <a:p>
              <a:endParaRPr lang="en-IN"/>
            </a:p>
          </p:txBody>
        </p:sp>
        <p:sp>
          <p:nvSpPr>
            <p:cNvPr id="469" name="Freeform: Shape 468">
              <a:extLst>
                <a:ext uri="{FF2B5EF4-FFF2-40B4-BE49-F238E27FC236}">
                  <a16:creationId xmlns:a16="http://schemas.microsoft.com/office/drawing/2014/main" id="{9097BE10-2C68-FF62-FD01-181EA684D430}"/>
                </a:ext>
              </a:extLst>
            </p:cNvPr>
            <p:cNvSpPr/>
            <p:nvPr/>
          </p:nvSpPr>
          <p:spPr>
            <a:xfrm flipV="1">
              <a:off x="7610108" y="5511006"/>
              <a:ext cx="49158" cy="16649"/>
            </a:xfrm>
            <a:custGeom>
              <a:avLst/>
              <a:gdLst>
                <a:gd name="connsiteX0" fmla="*/ -4498 w 49158"/>
                <a:gd name="connsiteY0" fmla="*/ -296 h 16649"/>
                <a:gd name="connsiteX1" fmla="*/ 44660 w 49158"/>
                <a:gd name="connsiteY1" fmla="*/ -296 h 16649"/>
                <a:gd name="connsiteX2" fmla="*/ 44660 w 49158"/>
                <a:gd name="connsiteY2" fmla="*/ 16354 h 16649"/>
                <a:gd name="connsiteX3" fmla="*/ -4498 w 49158"/>
                <a:gd name="connsiteY3" fmla="*/ 16354 h 16649"/>
              </a:gdLst>
              <a:ahLst/>
              <a:cxnLst>
                <a:cxn ang="0">
                  <a:pos x="connsiteX0" y="connsiteY0"/>
                </a:cxn>
                <a:cxn ang="0">
                  <a:pos x="connsiteX1" y="connsiteY1"/>
                </a:cxn>
                <a:cxn ang="0">
                  <a:pos x="connsiteX2" y="connsiteY2"/>
                </a:cxn>
                <a:cxn ang="0">
                  <a:pos x="connsiteX3" y="connsiteY3"/>
                </a:cxn>
              </a:cxnLst>
              <a:rect l="l" t="t" r="r" b="b"/>
              <a:pathLst>
                <a:path w="49158" h="16649">
                  <a:moveTo>
                    <a:pt x="-4498" y="-296"/>
                  </a:moveTo>
                  <a:lnTo>
                    <a:pt x="44660" y="-296"/>
                  </a:lnTo>
                  <a:lnTo>
                    <a:pt x="44660" y="16354"/>
                  </a:lnTo>
                  <a:lnTo>
                    <a:pt x="-4498" y="16354"/>
                  </a:lnTo>
                  <a:close/>
                </a:path>
              </a:pathLst>
            </a:custGeom>
            <a:solidFill>
              <a:srgbClr val="FFFFFF"/>
            </a:solidFill>
            <a:ln w="921" cap="flat">
              <a:noFill/>
              <a:prstDash val="solid"/>
              <a:miter/>
            </a:ln>
          </p:spPr>
          <p:txBody>
            <a:bodyPr rtlCol="0" anchor="ctr"/>
            <a:lstStyle/>
            <a:p>
              <a:endParaRPr lang="en-IN"/>
            </a:p>
          </p:txBody>
        </p:sp>
        <p:sp>
          <p:nvSpPr>
            <p:cNvPr id="470" name="Freeform: Shape 469">
              <a:extLst>
                <a:ext uri="{FF2B5EF4-FFF2-40B4-BE49-F238E27FC236}">
                  <a16:creationId xmlns:a16="http://schemas.microsoft.com/office/drawing/2014/main" id="{A1E3E10C-35F3-3C19-9E79-3766664AF222}"/>
                </a:ext>
              </a:extLst>
            </p:cNvPr>
            <p:cNvSpPr/>
            <p:nvPr/>
          </p:nvSpPr>
          <p:spPr>
            <a:xfrm flipV="1">
              <a:off x="7631198" y="5605478"/>
              <a:ext cx="26932" cy="110423"/>
            </a:xfrm>
            <a:custGeom>
              <a:avLst/>
              <a:gdLst>
                <a:gd name="connsiteX0" fmla="*/ -4507 w 26932"/>
                <a:gd name="connsiteY0" fmla="*/ -122 h 110423"/>
                <a:gd name="connsiteX1" fmla="*/ 22425 w 26932"/>
                <a:gd name="connsiteY1" fmla="*/ -122 h 110423"/>
                <a:gd name="connsiteX2" fmla="*/ 22425 w 26932"/>
                <a:gd name="connsiteY2" fmla="*/ 110301 h 110423"/>
                <a:gd name="connsiteX3" fmla="*/ -4507 w 26932"/>
                <a:gd name="connsiteY3" fmla="*/ 110301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7" y="-122"/>
                  </a:moveTo>
                  <a:lnTo>
                    <a:pt x="22425" y="-122"/>
                  </a:lnTo>
                  <a:lnTo>
                    <a:pt x="22425" y="110301"/>
                  </a:lnTo>
                  <a:lnTo>
                    <a:pt x="-4507" y="110301"/>
                  </a:lnTo>
                  <a:close/>
                </a:path>
              </a:pathLst>
            </a:custGeom>
            <a:solidFill>
              <a:srgbClr val="17282F"/>
            </a:solidFill>
            <a:ln w="921" cap="flat">
              <a:noFill/>
              <a:prstDash val="solid"/>
              <a:miter/>
            </a:ln>
          </p:spPr>
          <p:txBody>
            <a:bodyPr rtlCol="0" anchor="ctr"/>
            <a:lstStyle/>
            <a:p>
              <a:endParaRPr lang="en-IN"/>
            </a:p>
          </p:txBody>
        </p:sp>
        <p:sp>
          <p:nvSpPr>
            <p:cNvPr id="471" name="Freeform: Shape 470">
              <a:extLst>
                <a:ext uri="{FF2B5EF4-FFF2-40B4-BE49-F238E27FC236}">
                  <a16:creationId xmlns:a16="http://schemas.microsoft.com/office/drawing/2014/main" id="{A48F6EFD-5934-C606-3E7E-351D5835897B}"/>
                </a:ext>
              </a:extLst>
            </p:cNvPr>
            <p:cNvSpPr/>
            <p:nvPr/>
          </p:nvSpPr>
          <p:spPr>
            <a:xfrm flipV="1">
              <a:off x="7612772" y="5715902"/>
              <a:ext cx="49166" cy="16638"/>
            </a:xfrm>
            <a:custGeom>
              <a:avLst/>
              <a:gdLst>
                <a:gd name="connsiteX0" fmla="*/ -4501 w 49166"/>
                <a:gd name="connsiteY0" fmla="*/ -44 h 16638"/>
                <a:gd name="connsiteX1" fmla="*/ 44665 w 49166"/>
                <a:gd name="connsiteY1" fmla="*/ -44 h 16638"/>
                <a:gd name="connsiteX2" fmla="*/ 44665 w 49166"/>
                <a:gd name="connsiteY2" fmla="*/ 16595 h 16638"/>
                <a:gd name="connsiteX3" fmla="*/ -4501 w 49166"/>
                <a:gd name="connsiteY3" fmla="*/ 16595 h 16638"/>
              </a:gdLst>
              <a:ahLst/>
              <a:cxnLst>
                <a:cxn ang="0">
                  <a:pos x="connsiteX0" y="connsiteY0"/>
                </a:cxn>
                <a:cxn ang="0">
                  <a:pos x="connsiteX1" y="connsiteY1"/>
                </a:cxn>
                <a:cxn ang="0">
                  <a:pos x="connsiteX2" y="connsiteY2"/>
                </a:cxn>
                <a:cxn ang="0">
                  <a:pos x="connsiteX3" y="connsiteY3"/>
                </a:cxn>
              </a:cxnLst>
              <a:rect l="l" t="t" r="r" b="b"/>
              <a:pathLst>
                <a:path w="49166" h="16638">
                  <a:moveTo>
                    <a:pt x="-4501" y="-44"/>
                  </a:moveTo>
                  <a:lnTo>
                    <a:pt x="44665" y="-44"/>
                  </a:lnTo>
                  <a:lnTo>
                    <a:pt x="44665" y="16595"/>
                  </a:lnTo>
                  <a:lnTo>
                    <a:pt x="-4501" y="16595"/>
                  </a:lnTo>
                  <a:close/>
                </a:path>
              </a:pathLst>
            </a:custGeom>
            <a:solidFill>
              <a:srgbClr val="FFFFFF"/>
            </a:solidFill>
            <a:ln w="921" cap="flat">
              <a:noFill/>
              <a:prstDash val="solid"/>
              <a:miter/>
            </a:ln>
          </p:spPr>
          <p:txBody>
            <a:bodyPr rtlCol="0" anchor="ctr"/>
            <a:lstStyle/>
            <a:p>
              <a:endParaRPr lang="en-IN"/>
            </a:p>
          </p:txBody>
        </p:sp>
        <p:sp>
          <p:nvSpPr>
            <p:cNvPr id="472" name="Freeform: Shape 471">
              <a:extLst>
                <a:ext uri="{FF2B5EF4-FFF2-40B4-BE49-F238E27FC236}">
                  <a16:creationId xmlns:a16="http://schemas.microsoft.com/office/drawing/2014/main" id="{58BFFF62-1CE7-02BD-0B5D-F5D082D71B7B}"/>
                </a:ext>
              </a:extLst>
            </p:cNvPr>
            <p:cNvSpPr/>
            <p:nvPr/>
          </p:nvSpPr>
          <p:spPr>
            <a:xfrm flipV="1">
              <a:off x="7592373" y="5844738"/>
              <a:ext cx="1760" cy="874"/>
            </a:xfrm>
            <a:custGeom>
              <a:avLst/>
              <a:gdLst>
                <a:gd name="connsiteX0" fmla="*/ -4459 w 1760"/>
                <a:gd name="connsiteY0" fmla="*/ 105 h 874"/>
                <a:gd name="connsiteX1" fmla="*/ -2698 w 1760"/>
                <a:gd name="connsiteY1" fmla="*/ 105 h 874"/>
                <a:gd name="connsiteX2" fmla="*/ -2698 w 1760"/>
                <a:gd name="connsiteY2" fmla="*/ 980 h 874"/>
                <a:gd name="connsiteX3" fmla="*/ -4459 w 1760"/>
                <a:gd name="connsiteY3" fmla="*/ 980 h 874"/>
              </a:gdLst>
              <a:ahLst/>
              <a:cxnLst>
                <a:cxn ang="0">
                  <a:pos x="connsiteX0" y="connsiteY0"/>
                </a:cxn>
                <a:cxn ang="0">
                  <a:pos x="connsiteX1" y="connsiteY1"/>
                </a:cxn>
                <a:cxn ang="0">
                  <a:pos x="connsiteX2" y="connsiteY2"/>
                </a:cxn>
                <a:cxn ang="0">
                  <a:pos x="connsiteX3" y="connsiteY3"/>
                </a:cxn>
              </a:cxnLst>
              <a:rect l="l" t="t" r="r" b="b"/>
              <a:pathLst>
                <a:path w="1760" h="874">
                  <a:moveTo>
                    <a:pt x="-4459" y="105"/>
                  </a:moveTo>
                  <a:lnTo>
                    <a:pt x="-2698" y="105"/>
                  </a:lnTo>
                  <a:lnTo>
                    <a:pt x="-2698" y="980"/>
                  </a:lnTo>
                  <a:lnTo>
                    <a:pt x="-4459" y="980"/>
                  </a:lnTo>
                  <a:close/>
                </a:path>
              </a:pathLst>
            </a:custGeom>
            <a:solidFill>
              <a:srgbClr val="A7A9A8"/>
            </a:solidFill>
            <a:ln w="921" cap="flat">
              <a:noFill/>
              <a:prstDash val="solid"/>
              <a:miter/>
            </a:ln>
          </p:spPr>
          <p:txBody>
            <a:bodyPr rtlCol="0" anchor="ctr"/>
            <a:lstStyle/>
            <a:p>
              <a:endParaRPr lang="en-IN"/>
            </a:p>
          </p:txBody>
        </p:sp>
        <p:sp>
          <p:nvSpPr>
            <p:cNvPr id="473" name="Freeform: Shape 472">
              <a:extLst>
                <a:ext uri="{FF2B5EF4-FFF2-40B4-BE49-F238E27FC236}">
                  <a16:creationId xmlns:a16="http://schemas.microsoft.com/office/drawing/2014/main" id="{10127216-0C9E-9D45-E01D-0511E3FB54D6}"/>
                </a:ext>
              </a:extLst>
            </p:cNvPr>
            <p:cNvSpPr/>
            <p:nvPr/>
          </p:nvSpPr>
          <p:spPr>
            <a:xfrm flipV="1">
              <a:off x="7557955" y="4202968"/>
              <a:ext cx="247333" cy="1641769"/>
            </a:xfrm>
            <a:custGeom>
              <a:avLst/>
              <a:gdLst>
                <a:gd name="connsiteX0" fmla="*/ 31637 w 247333"/>
                <a:gd name="connsiteY0" fmla="*/ -905 h 1641769"/>
                <a:gd name="connsiteX1" fmla="*/ 29876 w 247333"/>
                <a:gd name="connsiteY1" fmla="*/ -905 h 1641769"/>
                <a:gd name="connsiteX2" fmla="*/ 29876 w 247333"/>
                <a:gd name="connsiteY2" fmla="*/ 22812 h 1641769"/>
                <a:gd name="connsiteX3" fmla="*/ 31637 w 247333"/>
                <a:gd name="connsiteY3" fmla="*/ 22812 h 1641769"/>
                <a:gd name="connsiteX4" fmla="*/ 31637 w 247333"/>
                <a:gd name="connsiteY4" fmla="*/ -905 h 1641769"/>
                <a:gd name="connsiteX5" fmla="*/ 237473 w 247333"/>
                <a:gd name="connsiteY5" fmla="*/ 67823 h 1641769"/>
                <a:gd name="connsiteX6" fmla="*/ 31637 w 247333"/>
                <a:gd name="connsiteY6" fmla="*/ 67823 h 1641769"/>
                <a:gd name="connsiteX7" fmla="*/ 29876 w 247333"/>
                <a:gd name="connsiteY7" fmla="*/ 67823 h 1641769"/>
                <a:gd name="connsiteX8" fmla="*/ 29876 w 247333"/>
                <a:gd name="connsiteY8" fmla="*/ 147424 h 1641769"/>
                <a:gd name="connsiteX9" fmla="*/ 29876 w 247333"/>
                <a:gd name="connsiteY9" fmla="*/ 167585 h 1641769"/>
                <a:gd name="connsiteX10" fmla="*/ 29876 w 247333"/>
                <a:gd name="connsiteY10" fmla="*/ 215422 h 1641769"/>
                <a:gd name="connsiteX11" fmla="*/ 29876 w 247333"/>
                <a:gd name="connsiteY11" fmla="*/ 414603 h 1641769"/>
                <a:gd name="connsiteX12" fmla="*/ 29876 w 247333"/>
                <a:gd name="connsiteY12" fmla="*/ 434763 h 1641769"/>
                <a:gd name="connsiteX13" fmla="*/ 29876 w 247333"/>
                <a:gd name="connsiteY13" fmla="*/ 437262 h 1641769"/>
                <a:gd name="connsiteX14" fmla="*/ 29876 w 247333"/>
                <a:gd name="connsiteY14" fmla="*/ 485099 h 1641769"/>
                <a:gd name="connsiteX15" fmla="*/ 29876 w 247333"/>
                <a:gd name="connsiteY15" fmla="*/ 686778 h 1641769"/>
                <a:gd name="connsiteX16" fmla="*/ 29876 w 247333"/>
                <a:gd name="connsiteY16" fmla="*/ 706937 h 1641769"/>
                <a:gd name="connsiteX17" fmla="*/ 29876 w 247333"/>
                <a:gd name="connsiteY17" fmla="*/ 754776 h 1641769"/>
                <a:gd name="connsiteX18" fmla="*/ 29876 w 247333"/>
                <a:gd name="connsiteY18" fmla="*/ 968779 h 1641769"/>
                <a:gd name="connsiteX19" fmla="*/ 29876 w 247333"/>
                <a:gd name="connsiteY19" fmla="*/ 988938 h 1641769"/>
                <a:gd name="connsiteX20" fmla="*/ 29876 w 247333"/>
                <a:gd name="connsiteY20" fmla="*/ 1036777 h 1641769"/>
                <a:gd name="connsiteX21" fmla="*/ -4542 w 247333"/>
                <a:gd name="connsiteY21" fmla="*/ 1036777 h 1641769"/>
                <a:gd name="connsiteX22" fmla="*/ -4542 w 247333"/>
                <a:gd name="connsiteY22" fmla="*/ 1520346 h 1641769"/>
                <a:gd name="connsiteX23" fmla="*/ 242791 w 247333"/>
                <a:gd name="connsiteY23" fmla="*/ 1640865 h 1641769"/>
                <a:gd name="connsiteX24" fmla="*/ 237473 w 247333"/>
                <a:gd name="connsiteY24" fmla="*/ 67823 h 1641769"/>
                <a:gd name="connsiteX25" fmla="*/ 132596 w 247333"/>
                <a:gd name="connsiteY25" fmla="*/ 127931 h 1641769"/>
                <a:gd name="connsiteX26" fmla="*/ 132596 w 247333"/>
                <a:gd name="connsiteY26" fmla="*/ 111293 h 1641769"/>
                <a:gd name="connsiteX27" fmla="*/ 181762 w 247333"/>
                <a:gd name="connsiteY27" fmla="*/ 111293 h 1641769"/>
                <a:gd name="connsiteX28" fmla="*/ 181762 w 247333"/>
                <a:gd name="connsiteY28" fmla="*/ 127931 h 1641769"/>
                <a:gd name="connsiteX29" fmla="*/ 132596 w 247333"/>
                <a:gd name="connsiteY29" fmla="*/ 127931 h 1641769"/>
                <a:gd name="connsiteX30" fmla="*/ 50274 w 247333"/>
                <a:gd name="connsiteY30" fmla="*/ 127931 h 1641769"/>
                <a:gd name="connsiteX31" fmla="*/ 50274 w 247333"/>
                <a:gd name="connsiteY31" fmla="*/ 111293 h 1641769"/>
                <a:gd name="connsiteX32" fmla="*/ 99441 w 247333"/>
                <a:gd name="connsiteY32" fmla="*/ 111293 h 1641769"/>
                <a:gd name="connsiteX33" fmla="*/ 99441 w 247333"/>
                <a:gd name="connsiteY33" fmla="*/ 127931 h 1641769"/>
                <a:gd name="connsiteX34" fmla="*/ 50274 w 247333"/>
                <a:gd name="connsiteY34" fmla="*/ 127931 h 1641769"/>
                <a:gd name="connsiteX35" fmla="*/ 151031 w 247333"/>
                <a:gd name="connsiteY35" fmla="*/ 238354 h 1641769"/>
                <a:gd name="connsiteX36" fmla="*/ 151031 w 247333"/>
                <a:gd name="connsiteY36" fmla="*/ 127931 h 1641769"/>
                <a:gd name="connsiteX37" fmla="*/ 177955 w 247333"/>
                <a:gd name="connsiteY37" fmla="*/ 127931 h 1641769"/>
                <a:gd name="connsiteX38" fmla="*/ 177955 w 247333"/>
                <a:gd name="connsiteY38" fmla="*/ 238354 h 1641769"/>
                <a:gd name="connsiteX39" fmla="*/ 151031 w 247333"/>
                <a:gd name="connsiteY39" fmla="*/ 238354 h 1641769"/>
                <a:gd name="connsiteX40" fmla="*/ 68700 w 247333"/>
                <a:gd name="connsiteY40" fmla="*/ 238354 h 1641769"/>
                <a:gd name="connsiteX41" fmla="*/ 68700 w 247333"/>
                <a:gd name="connsiteY41" fmla="*/ 127931 h 1641769"/>
                <a:gd name="connsiteX42" fmla="*/ 95633 w 247333"/>
                <a:gd name="connsiteY42" fmla="*/ 127931 h 1641769"/>
                <a:gd name="connsiteX43" fmla="*/ 95633 w 247333"/>
                <a:gd name="connsiteY43" fmla="*/ 238354 h 1641769"/>
                <a:gd name="connsiteX44" fmla="*/ 68700 w 247333"/>
                <a:gd name="connsiteY44" fmla="*/ 238354 h 1641769"/>
                <a:gd name="connsiteX45" fmla="*/ 129932 w 247333"/>
                <a:gd name="connsiteY45" fmla="*/ 332827 h 1641769"/>
                <a:gd name="connsiteX46" fmla="*/ 129932 w 247333"/>
                <a:gd name="connsiteY46" fmla="*/ 316178 h 1641769"/>
                <a:gd name="connsiteX47" fmla="*/ 179089 w 247333"/>
                <a:gd name="connsiteY47" fmla="*/ 316178 h 1641769"/>
                <a:gd name="connsiteX48" fmla="*/ 179089 w 247333"/>
                <a:gd name="connsiteY48" fmla="*/ 332827 h 1641769"/>
                <a:gd name="connsiteX49" fmla="*/ 129932 w 247333"/>
                <a:gd name="connsiteY49" fmla="*/ 332827 h 1641769"/>
                <a:gd name="connsiteX50" fmla="*/ 47611 w 247333"/>
                <a:gd name="connsiteY50" fmla="*/ 332827 h 1641769"/>
                <a:gd name="connsiteX51" fmla="*/ 47611 w 247333"/>
                <a:gd name="connsiteY51" fmla="*/ 316178 h 1641769"/>
                <a:gd name="connsiteX52" fmla="*/ 96767 w 247333"/>
                <a:gd name="connsiteY52" fmla="*/ 316178 h 1641769"/>
                <a:gd name="connsiteX53" fmla="*/ 96767 w 247333"/>
                <a:gd name="connsiteY53" fmla="*/ 332827 h 1641769"/>
                <a:gd name="connsiteX54" fmla="*/ 47611 w 247333"/>
                <a:gd name="connsiteY54" fmla="*/ 332827 h 1641769"/>
                <a:gd name="connsiteX55" fmla="*/ 148358 w 247333"/>
                <a:gd name="connsiteY55" fmla="*/ 443242 h 1641769"/>
                <a:gd name="connsiteX56" fmla="*/ 148358 w 247333"/>
                <a:gd name="connsiteY56" fmla="*/ 332827 h 1641769"/>
                <a:gd name="connsiteX57" fmla="*/ 175282 w 247333"/>
                <a:gd name="connsiteY57" fmla="*/ 332827 h 1641769"/>
                <a:gd name="connsiteX58" fmla="*/ 175282 w 247333"/>
                <a:gd name="connsiteY58" fmla="*/ 443242 h 1641769"/>
                <a:gd name="connsiteX59" fmla="*/ 148358 w 247333"/>
                <a:gd name="connsiteY59" fmla="*/ 443242 h 1641769"/>
                <a:gd name="connsiteX60" fmla="*/ 66036 w 247333"/>
                <a:gd name="connsiteY60" fmla="*/ 443242 h 1641769"/>
                <a:gd name="connsiteX61" fmla="*/ 66036 w 247333"/>
                <a:gd name="connsiteY61" fmla="*/ 332827 h 1641769"/>
                <a:gd name="connsiteX62" fmla="*/ 92960 w 247333"/>
                <a:gd name="connsiteY62" fmla="*/ 332827 h 1641769"/>
                <a:gd name="connsiteX63" fmla="*/ 92960 w 247333"/>
                <a:gd name="connsiteY63" fmla="*/ 443242 h 1641769"/>
                <a:gd name="connsiteX64" fmla="*/ 66036 w 247333"/>
                <a:gd name="connsiteY64" fmla="*/ 443242 h 1641769"/>
                <a:gd name="connsiteX65" fmla="*/ 127259 w 247333"/>
                <a:gd name="connsiteY65" fmla="*/ 537713 h 1641769"/>
                <a:gd name="connsiteX66" fmla="*/ 127259 w 247333"/>
                <a:gd name="connsiteY66" fmla="*/ 521075 h 1641769"/>
                <a:gd name="connsiteX67" fmla="*/ 176425 w 247333"/>
                <a:gd name="connsiteY67" fmla="*/ 521075 h 1641769"/>
                <a:gd name="connsiteX68" fmla="*/ 176425 w 247333"/>
                <a:gd name="connsiteY68" fmla="*/ 537713 h 1641769"/>
                <a:gd name="connsiteX69" fmla="*/ 127259 w 247333"/>
                <a:gd name="connsiteY69" fmla="*/ 537713 h 1641769"/>
                <a:gd name="connsiteX70" fmla="*/ 44937 w 247333"/>
                <a:gd name="connsiteY70" fmla="*/ 537713 h 1641769"/>
                <a:gd name="connsiteX71" fmla="*/ 44937 w 247333"/>
                <a:gd name="connsiteY71" fmla="*/ 521075 h 1641769"/>
                <a:gd name="connsiteX72" fmla="*/ 94104 w 247333"/>
                <a:gd name="connsiteY72" fmla="*/ 521075 h 1641769"/>
                <a:gd name="connsiteX73" fmla="*/ 94104 w 247333"/>
                <a:gd name="connsiteY73" fmla="*/ 537713 h 1641769"/>
                <a:gd name="connsiteX74" fmla="*/ 44937 w 247333"/>
                <a:gd name="connsiteY74" fmla="*/ 537713 h 1641769"/>
                <a:gd name="connsiteX75" fmla="*/ 145694 w 247333"/>
                <a:gd name="connsiteY75" fmla="*/ 648138 h 1641769"/>
                <a:gd name="connsiteX76" fmla="*/ 145694 w 247333"/>
                <a:gd name="connsiteY76" fmla="*/ 537713 h 1641769"/>
                <a:gd name="connsiteX77" fmla="*/ 172618 w 247333"/>
                <a:gd name="connsiteY77" fmla="*/ 537713 h 1641769"/>
                <a:gd name="connsiteX78" fmla="*/ 172618 w 247333"/>
                <a:gd name="connsiteY78" fmla="*/ 648138 h 1641769"/>
                <a:gd name="connsiteX79" fmla="*/ 145694 w 247333"/>
                <a:gd name="connsiteY79" fmla="*/ 648138 h 1641769"/>
                <a:gd name="connsiteX80" fmla="*/ 63372 w 247333"/>
                <a:gd name="connsiteY80" fmla="*/ 648138 h 1641769"/>
                <a:gd name="connsiteX81" fmla="*/ 63372 w 247333"/>
                <a:gd name="connsiteY81" fmla="*/ 537713 h 1641769"/>
                <a:gd name="connsiteX82" fmla="*/ 90296 w 247333"/>
                <a:gd name="connsiteY82" fmla="*/ 537713 h 1641769"/>
                <a:gd name="connsiteX83" fmla="*/ 90296 w 247333"/>
                <a:gd name="connsiteY83" fmla="*/ 648138 h 1641769"/>
                <a:gd name="connsiteX84" fmla="*/ 63372 w 247333"/>
                <a:gd name="connsiteY84" fmla="*/ 648138 h 1641769"/>
                <a:gd name="connsiteX85" fmla="*/ 124595 w 247333"/>
                <a:gd name="connsiteY85" fmla="*/ 742609 h 1641769"/>
                <a:gd name="connsiteX86" fmla="*/ 124595 w 247333"/>
                <a:gd name="connsiteY86" fmla="*/ 725971 h 1641769"/>
                <a:gd name="connsiteX87" fmla="*/ 173752 w 247333"/>
                <a:gd name="connsiteY87" fmla="*/ 725971 h 1641769"/>
                <a:gd name="connsiteX88" fmla="*/ 173752 w 247333"/>
                <a:gd name="connsiteY88" fmla="*/ 742609 h 1641769"/>
                <a:gd name="connsiteX89" fmla="*/ 124595 w 247333"/>
                <a:gd name="connsiteY89" fmla="*/ 742609 h 1641769"/>
                <a:gd name="connsiteX90" fmla="*/ 42274 w 247333"/>
                <a:gd name="connsiteY90" fmla="*/ 742609 h 1641769"/>
                <a:gd name="connsiteX91" fmla="*/ 42274 w 247333"/>
                <a:gd name="connsiteY91" fmla="*/ 725971 h 1641769"/>
                <a:gd name="connsiteX92" fmla="*/ 91430 w 247333"/>
                <a:gd name="connsiteY92" fmla="*/ 725971 h 1641769"/>
                <a:gd name="connsiteX93" fmla="*/ 91430 w 247333"/>
                <a:gd name="connsiteY93" fmla="*/ 742609 h 1641769"/>
                <a:gd name="connsiteX94" fmla="*/ 42274 w 247333"/>
                <a:gd name="connsiteY94" fmla="*/ 742609 h 1641769"/>
                <a:gd name="connsiteX95" fmla="*/ 143021 w 247333"/>
                <a:gd name="connsiteY95" fmla="*/ 853035 h 1641769"/>
                <a:gd name="connsiteX96" fmla="*/ 143021 w 247333"/>
                <a:gd name="connsiteY96" fmla="*/ 742609 h 1641769"/>
                <a:gd name="connsiteX97" fmla="*/ 169955 w 247333"/>
                <a:gd name="connsiteY97" fmla="*/ 742609 h 1641769"/>
                <a:gd name="connsiteX98" fmla="*/ 169955 w 247333"/>
                <a:gd name="connsiteY98" fmla="*/ 853035 h 1641769"/>
                <a:gd name="connsiteX99" fmla="*/ 143021 w 247333"/>
                <a:gd name="connsiteY99" fmla="*/ 853035 h 1641769"/>
                <a:gd name="connsiteX100" fmla="*/ 60699 w 247333"/>
                <a:gd name="connsiteY100" fmla="*/ 853035 h 1641769"/>
                <a:gd name="connsiteX101" fmla="*/ 60699 w 247333"/>
                <a:gd name="connsiteY101" fmla="*/ 742609 h 1641769"/>
                <a:gd name="connsiteX102" fmla="*/ 87633 w 247333"/>
                <a:gd name="connsiteY102" fmla="*/ 742609 h 1641769"/>
                <a:gd name="connsiteX103" fmla="*/ 87633 w 247333"/>
                <a:gd name="connsiteY103" fmla="*/ 853035 h 1641769"/>
                <a:gd name="connsiteX104" fmla="*/ 60699 w 247333"/>
                <a:gd name="connsiteY104" fmla="*/ 853035 h 1641769"/>
                <a:gd name="connsiteX105" fmla="*/ 124595 w 247333"/>
                <a:gd name="connsiteY105" fmla="*/ 952980 h 1641769"/>
                <a:gd name="connsiteX106" fmla="*/ 124595 w 247333"/>
                <a:gd name="connsiteY106" fmla="*/ 936343 h 1641769"/>
                <a:gd name="connsiteX107" fmla="*/ 173752 w 247333"/>
                <a:gd name="connsiteY107" fmla="*/ 936343 h 1641769"/>
                <a:gd name="connsiteX108" fmla="*/ 173752 w 247333"/>
                <a:gd name="connsiteY108" fmla="*/ 952980 h 1641769"/>
                <a:gd name="connsiteX109" fmla="*/ 124595 w 247333"/>
                <a:gd name="connsiteY109" fmla="*/ 952980 h 1641769"/>
                <a:gd name="connsiteX110" fmla="*/ 42274 w 247333"/>
                <a:gd name="connsiteY110" fmla="*/ 952980 h 1641769"/>
                <a:gd name="connsiteX111" fmla="*/ 42274 w 247333"/>
                <a:gd name="connsiteY111" fmla="*/ 936343 h 1641769"/>
                <a:gd name="connsiteX112" fmla="*/ 91430 w 247333"/>
                <a:gd name="connsiteY112" fmla="*/ 936343 h 1641769"/>
                <a:gd name="connsiteX113" fmla="*/ 91430 w 247333"/>
                <a:gd name="connsiteY113" fmla="*/ 952980 h 1641769"/>
                <a:gd name="connsiteX114" fmla="*/ 42274 w 247333"/>
                <a:gd name="connsiteY114" fmla="*/ 952980 h 1641769"/>
                <a:gd name="connsiteX115" fmla="*/ 143021 w 247333"/>
                <a:gd name="connsiteY115" fmla="*/ 1063406 h 1641769"/>
                <a:gd name="connsiteX116" fmla="*/ 143021 w 247333"/>
                <a:gd name="connsiteY116" fmla="*/ 952980 h 1641769"/>
                <a:gd name="connsiteX117" fmla="*/ 169955 w 247333"/>
                <a:gd name="connsiteY117" fmla="*/ 952980 h 1641769"/>
                <a:gd name="connsiteX118" fmla="*/ 169955 w 247333"/>
                <a:gd name="connsiteY118" fmla="*/ 1063406 h 1641769"/>
                <a:gd name="connsiteX119" fmla="*/ 143021 w 247333"/>
                <a:gd name="connsiteY119" fmla="*/ 1063406 h 1641769"/>
                <a:gd name="connsiteX120" fmla="*/ 60699 w 247333"/>
                <a:gd name="connsiteY120" fmla="*/ 1063406 h 1641769"/>
                <a:gd name="connsiteX121" fmla="*/ 60699 w 247333"/>
                <a:gd name="connsiteY121" fmla="*/ 952980 h 1641769"/>
                <a:gd name="connsiteX122" fmla="*/ 87633 w 247333"/>
                <a:gd name="connsiteY122" fmla="*/ 952980 h 1641769"/>
                <a:gd name="connsiteX123" fmla="*/ 87633 w 247333"/>
                <a:gd name="connsiteY123" fmla="*/ 1063406 h 1641769"/>
                <a:gd name="connsiteX124" fmla="*/ 60699 w 247333"/>
                <a:gd name="connsiteY124" fmla="*/ 1063406 h 1641769"/>
                <a:gd name="connsiteX125" fmla="*/ 124595 w 247333"/>
                <a:gd name="connsiteY125" fmla="*/ 1163361 h 1641769"/>
                <a:gd name="connsiteX126" fmla="*/ 124595 w 247333"/>
                <a:gd name="connsiteY126" fmla="*/ 1146723 h 1641769"/>
                <a:gd name="connsiteX127" fmla="*/ 173752 w 247333"/>
                <a:gd name="connsiteY127" fmla="*/ 1146723 h 1641769"/>
                <a:gd name="connsiteX128" fmla="*/ 173752 w 247333"/>
                <a:gd name="connsiteY128" fmla="*/ 1163361 h 1641769"/>
                <a:gd name="connsiteX129" fmla="*/ 124595 w 247333"/>
                <a:gd name="connsiteY129" fmla="*/ 1163361 h 1641769"/>
                <a:gd name="connsiteX130" fmla="*/ 42274 w 247333"/>
                <a:gd name="connsiteY130" fmla="*/ 1163361 h 1641769"/>
                <a:gd name="connsiteX131" fmla="*/ 42274 w 247333"/>
                <a:gd name="connsiteY131" fmla="*/ 1146723 h 1641769"/>
                <a:gd name="connsiteX132" fmla="*/ 91430 w 247333"/>
                <a:gd name="connsiteY132" fmla="*/ 1146723 h 1641769"/>
                <a:gd name="connsiteX133" fmla="*/ 91430 w 247333"/>
                <a:gd name="connsiteY133" fmla="*/ 1163361 h 1641769"/>
                <a:gd name="connsiteX134" fmla="*/ 42274 w 247333"/>
                <a:gd name="connsiteY134" fmla="*/ 1163361 h 1641769"/>
                <a:gd name="connsiteX135" fmla="*/ 143021 w 247333"/>
                <a:gd name="connsiteY135" fmla="*/ 1273777 h 1641769"/>
                <a:gd name="connsiteX136" fmla="*/ 143021 w 247333"/>
                <a:gd name="connsiteY136" fmla="*/ 1163361 h 1641769"/>
                <a:gd name="connsiteX137" fmla="*/ 169955 w 247333"/>
                <a:gd name="connsiteY137" fmla="*/ 1163361 h 1641769"/>
                <a:gd name="connsiteX138" fmla="*/ 169955 w 247333"/>
                <a:gd name="connsiteY138" fmla="*/ 1273777 h 1641769"/>
                <a:gd name="connsiteX139" fmla="*/ 143021 w 247333"/>
                <a:gd name="connsiteY139" fmla="*/ 1273777 h 1641769"/>
                <a:gd name="connsiteX140" fmla="*/ 60699 w 247333"/>
                <a:gd name="connsiteY140" fmla="*/ 1273777 h 1641769"/>
                <a:gd name="connsiteX141" fmla="*/ 60699 w 247333"/>
                <a:gd name="connsiteY141" fmla="*/ 1163361 h 1641769"/>
                <a:gd name="connsiteX142" fmla="*/ 87633 w 247333"/>
                <a:gd name="connsiteY142" fmla="*/ 1163361 h 1641769"/>
                <a:gd name="connsiteX143" fmla="*/ 87633 w 247333"/>
                <a:gd name="connsiteY143" fmla="*/ 1273777 h 1641769"/>
                <a:gd name="connsiteX144" fmla="*/ 60699 w 247333"/>
                <a:gd name="connsiteY144" fmla="*/ 1273777 h 1641769"/>
                <a:gd name="connsiteX145" fmla="*/ 124595 w 247333"/>
                <a:gd name="connsiteY145" fmla="*/ 1373732 h 1641769"/>
                <a:gd name="connsiteX146" fmla="*/ 124595 w 247333"/>
                <a:gd name="connsiteY146" fmla="*/ 1357094 h 1641769"/>
                <a:gd name="connsiteX147" fmla="*/ 173752 w 247333"/>
                <a:gd name="connsiteY147" fmla="*/ 1357094 h 1641769"/>
                <a:gd name="connsiteX148" fmla="*/ 173752 w 247333"/>
                <a:gd name="connsiteY148" fmla="*/ 1373732 h 1641769"/>
                <a:gd name="connsiteX149" fmla="*/ 124595 w 247333"/>
                <a:gd name="connsiteY149" fmla="*/ 1373732 h 1641769"/>
                <a:gd name="connsiteX150" fmla="*/ 42274 w 247333"/>
                <a:gd name="connsiteY150" fmla="*/ 1373732 h 1641769"/>
                <a:gd name="connsiteX151" fmla="*/ 42274 w 247333"/>
                <a:gd name="connsiteY151" fmla="*/ 1357094 h 1641769"/>
                <a:gd name="connsiteX152" fmla="*/ 91430 w 247333"/>
                <a:gd name="connsiteY152" fmla="*/ 1357094 h 1641769"/>
                <a:gd name="connsiteX153" fmla="*/ 91430 w 247333"/>
                <a:gd name="connsiteY153" fmla="*/ 1373732 h 1641769"/>
                <a:gd name="connsiteX154" fmla="*/ 42274 w 247333"/>
                <a:gd name="connsiteY154" fmla="*/ 1373732 h 1641769"/>
                <a:gd name="connsiteX155" fmla="*/ 143021 w 247333"/>
                <a:gd name="connsiteY155" fmla="*/ 1484158 h 1641769"/>
                <a:gd name="connsiteX156" fmla="*/ 143021 w 247333"/>
                <a:gd name="connsiteY156" fmla="*/ 1373732 h 1641769"/>
                <a:gd name="connsiteX157" fmla="*/ 169955 w 247333"/>
                <a:gd name="connsiteY157" fmla="*/ 1373732 h 1641769"/>
                <a:gd name="connsiteX158" fmla="*/ 169955 w 247333"/>
                <a:gd name="connsiteY158" fmla="*/ 1484158 h 1641769"/>
                <a:gd name="connsiteX159" fmla="*/ 143021 w 247333"/>
                <a:gd name="connsiteY159" fmla="*/ 1484158 h 1641769"/>
                <a:gd name="connsiteX160" fmla="*/ 60699 w 247333"/>
                <a:gd name="connsiteY160" fmla="*/ 1484158 h 1641769"/>
                <a:gd name="connsiteX161" fmla="*/ 60699 w 247333"/>
                <a:gd name="connsiteY161" fmla="*/ 1373732 h 1641769"/>
                <a:gd name="connsiteX162" fmla="*/ 87633 w 247333"/>
                <a:gd name="connsiteY162" fmla="*/ 1373732 h 1641769"/>
                <a:gd name="connsiteX163" fmla="*/ 87633 w 247333"/>
                <a:gd name="connsiteY163" fmla="*/ 1484158 h 1641769"/>
                <a:gd name="connsiteX164" fmla="*/ 60699 w 247333"/>
                <a:gd name="connsiteY164" fmla="*/ 1484158 h 164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47333" h="1641769">
                  <a:moveTo>
                    <a:pt x="31637" y="-905"/>
                  </a:moveTo>
                  <a:lnTo>
                    <a:pt x="29876" y="-905"/>
                  </a:lnTo>
                  <a:lnTo>
                    <a:pt x="29876" y="22812"/>
                  </a:lnTo>
                  <a:lnTo>
                    <a:pt x="31637" y="22812"/>
                  </a:lnTo>
                  <a:lnTo>
                    <a:pt x="31637" y="-905"/>
                  </a:lnTo>
                  <a:moveTo>
                    <a:pt x="237473" y="67823"/>
                  </a:moveTo>
                  <a:lnTo>
                    <a:pt x="31637" y="67823"/>
                  </a:lnTo>
                  <a:lnTo>
                    <a:pt x="29876" y="67823"/>
                  </a:lnTo>
                  <a:lnTo>
                    <a:pt x="29876" y="147424"/>
                  </a:lnTo>
                  <a:lnTo>
                    <a:pt x="29876" y="167585"/>
                  </a:lnTo>
                  <a:lnTo>
                    <a:pt x="29876" y="215422"/>
                  </a:lnTo>
                  <a:lnTo>
                    <a:pt x="29876" y="414603"/>
                  </a:lnTo>
                  <a:lnTo>
                    <a:pt x="29876" y="434763"/>
                  </a:lnTo>
                  <a:lnTo>
                    <a:pt x="29876" y="437262"/>
                  </a:lnTo>
                  <a:lnTo>
                    <a:pt x="29876" y="485099"/>
                  </a:lnTo>
                  <a:lnTo>
                    <a:pt x="29876" y="686778"/>
                  </a:lnTo>
                  <a:lnTo>
                    <a:pt x="29876" y="706937"/>
                  </a:lnTo>
                  <a:lnTo>
                    <a:pt x="29876" y="754776"/>
                  </a:lnTo>
                  <a:lnTo>
                    <a:pt x="29876" y="968779"/>
                  </a:lnTo>
                  <a:lnTo>
                    <a:pt x="29876" y="988938"/>
                  </a:lnTo>
                  <a:lnTo>
                    <a:pt x="29876" y="1036777"/>
                  </a:lnTo>
                  <a:lnTo>
                    <a:pt x="-4542" y="1036777"/>
                  </a:lnTo>
                  <a:lnTo>
                    <a:pt x="-4542" y="1520346"/>
                  </a:lnTo>
                  <a:lnTo>
                    <a:pt x="242791" y="1640865"/>
                  </a:lnTo>
                  <a:lnTo>
                    <a:pt x="237473" y="67823"/>
                  </a:lnTo>
                  <a:moveTo>
                    <a:pt x="132596" y="127931"/>
                  </a:moveTo>
                  <a:lnTo>
                    <a:pt x="132596" y="111293"/>
                  </a:lnTo>
                  <a:lnTo>
                    <a:pt x="181762" y="111293"/>
                  </a:lnTo>
                  <a:lnTo>
                    <a:pt x="181762" y="127931"/>
                  </a:lnTo>
                  <a:lnTo>
                    <a:pt x="132596" y="127931"/>
                  </a:lnTo>
                  <a:moveTo>
                    <a:pt x="50274" y="127931"/>
                  </a:moveTo>
                  <a:lnTo>
                    <a:pt x="50274" y="111293"/>
                  </a:lnTo>
                  <a:lnTo>
                    <a:pt x="99441" y="111293"/>
                  </a:lnTo>
                  <a:lnTo>
                    <a:pt x="99441" y="127931"/>
                  </a:lnTo>
                  <a:lnTo>
                    <a:pt x="50274" y="127931"/>
                  </a:lnTo>
                  <a:moveTo>
                    <a:pt x="151031" y="238354"/>
                  </a:moveTo>
                  <a:lnTo>
                    <a:pt x="151031" y="127931"/>
                  </a:lnTo>
                  <a:lnTo>
                    <a:pt x="177955" y="127931"/>
                  </a:lnTo>
                  <a:lnTo>
                    <a:pt x="177955" y="238354"/>
                  </a:lnTo>
                  <a:lnTo>
                    <a:pt x="151031" y="238354"/>
                  </a:lnTo>
                  <a:moveTo>
                    <a:pt x="68700" y="238354"/>
                  </a:moveTo>
                  <a:lnTo>
                    <a:pt x="68700" y="127931"/>
                  </a:lnTo>
                  <a:lnTo>
                    <a:pt x="95633" y="127931"/>
                  </a:lnTo>
                  <a:lnTo>
                    <a:pt x="95633" y="238354"/>
                  </a:lnTo>
                  <a:lnTo>
                    <a:pt x="68700" y="238354"/>
                  </a:lnTo>
                  <a:moveTo>
                    <a:pt x="129932" y="332827"/>
                  </a:moveTo>
                  <a:lnTo>
                    <a:pt x="129932" y="316178"/>
                  </a:lnTo>
                  <a:lnTo>
                    <a:pt x="179089" y="316178"/>
                  </a:lnTo>
                  <a:lnTo>
                    <a:pt x="179089" y="332827"/>
                  </a:lnTo>
                  <a:lnTo>
                    <a:pt x="129932" y="332827"/>
                  </a:lnTo>
                  <a:moveTo>
                    <a:pt x="47611" y="332827"/>
                  </a:moveTo>
                  <a:lnTo>
                    <a:pt x="47611" y="316178"/>
                  </a:lnTo>
                  <a:lnTo>
                    <a:pt x="96767" y="316178"/>
                  </a:lnTo>
                  <a:lnTo>
                    <a:pt x="96767" y="332827"/>
                  </a:lnTo>
                  <a:lnTo>
                    <a:pt x="47611" y="332827"/>
                  </a:lnTo>
                  <a:moveTo>
                    <a:pt x="148358" y="443242"/>
                  </a:moveTo>
                  <a:lnTo>
                    <a:pt x="148358" y="332827"/>
                  </a:lnTo>
                  <a:lnTo>
                    <a:pt x="175282" y="332827"/>
                  </a:lnTo>
                  <a:lnTo>
                    <a:pt x="175282" y="443242"/>
                  </a:lnTo>
                  <a:lnTo>
                    <a:pt x="148358" y="443242"/>
                  </a:lnTo>
                  <a:moveTo>
                    <a:pt x="66036" y="443242"/>
                  </a:moveTo>
                  <a:lnTo>
                    <a:pt x="66036" y="332827"/>
                  </a:lnTo>
                  <a:lnTo>
                    <a:pt x="92960" y="332827"/>
                  </a:lnTo>
                  <a:lnTo>
                    <a:pt x="92960" y="443242"/>
                  </a:lnTo>
                  <a:lnTo>
                    <a:pt x="66036" y="443242"/>
                  </a:lnTo>
                  <a:moveTo>
                    <a:pt x="127259" y="537713"/>
                  </a:moveTo>
                  <a:lnTo>
                    <a:pt x="127259" y="521075"/>
                  </a:lnTo>
                  <a:lnTo>
                    <a:pt x="176425" y="521075"/>
                  </a:lnTo>
                  <a:lnTo>
                    <a:pt x="176425" y="537713"/>
                  </a:lnTo>
                  <a:lnTo>
                    <a:pt x="127259" y="537713"/>
                  </a:lnTo>
                  <a:moveTo>
                    <a:pt x="44937" y="537713"/>
                  </a:moveTo>
                  <a:lnTo>
                    <a:pt x="44937" y="521075"/>
                  </a:lnTo>
                  <a:lnTo>
                    <a:pt x="94104" y="521075"/>
                  </a:lnTo>
                  <a:lnTo>
                    <a:pt x="94104" y="537713"/>
                  </a:lnTo>
                  <a:lnTo>
                    <a:pt x="44937" y="537713"/>
                  </a:lnTo>
                  <a:moveTo>
                    <a:pt x="145694" y="648138"/>
                  </a:moveTo>
                  <a:lnTo>
                    <a:pt x="145694" y="537713"/>
                  </a:lnTo>
                  <a:lnTo>
                    <a:pt x="172618" y="537713"/>
                  </a:lnTo>
                  <a:lnTo>
                    <a:pt x="172618" y="648138"/>
                  </a:lnTo>
                  <a:lnTo>
                    <a:pt x="145694" y="648138"/>
                  </a:lnTo>
                  <a:moveTo>
                    <a:pt x="63372" y="648138"/>
                  </a:moveTo>
                  <a:lnTo>
                    <a:pt x="63372" y="537713"/>
                  </a:lnTo>
                  <a:lnTo>
                    <a:pt x="90296" y="537713"/>
                  </a:lnTo>
                  <a:lnTo>
                    <a:pt x="90296" y="648138"/>
                  </a:lnTo>
                  <a:lnTo>
                    <a:pt x="63372" y="648138"/>
                  </a:lnTo>
                  <a:moveTo>
                    <a:pt x="124595" y="742609"/>
                  </a:moveTo>
                  <a:lnTo>
                    <a:pt x="124595" y="725971"/>
                  </a:lnTo>
                  <a:lnTo>
                    <a:pt x="173752" y="725971"/>
                  </a:lnTo>
                  <a:lnTo>
                    <a:pt x="173752" y="742609"/>
                  </a:lnTo>
                  <a:lnTo>
                    <a:pt x="124595" y="742609"/>
                  </a:lnTo>
                  <a:moveTo>
                    <a:pt x="42274" y="742609"/>
                  </a:moveTo>
                  <a:lnTo>
                    <a:pt x="42274" y="725971"/>
                  </a:lnTo>
                  <a:lnTo>
                    <a:pt x="91430" y="725971"/>
                  </a:lnTo>
                  <a:lnTo>
                    <a:pt x="91430" y="742609"/>
                  </a:lnTo>
                  <a:lnTo>
                    <a:pt x="42274" y="742609"/>
                  </a:lnTo>
                  <a:moveTo>
                    <a:pt x="143021" y="853035"/>
                  </a:moveTo>
                  <a:lnTo>
                    <a:pt x="143021" y="742609"/>
                  </a:lnTo>
                  <a:lnTo>
                    <a:pt x="169955" y="742609"/>
                  </a:lnTo>
                  <a:lnTo>
                    <a:pt x="169955" y="853035"/>
                  </a:lnTo>
                  <a:lnTo>
                    <a:pt x="143021" y="853035"/>
                  </a:lnTo>
                  <a:moveTo>
                    <a:pt x="60699" y="853035"/>
                  </a:moveTo>
                  <a:lnTo>
                    <a:pt x="60699" y="742609"/>
                  </a:lnTo>
                  <a:lnTo>
                    <a:pt x="87633" y="742609"/>
                  </a:lnTo>
                  <a:lnTo>
                    <a:pt x="87633" y="853035"/>
                  </a:lnTo>
                  <a:lnTo>
                    <a:pt x="60699" y="853035"/>
                  </a:lnTo>
                  <a:moveTo>
                    <a:pt x="124595" y="952980"/>
                  </a:moveTo>
                  <a:lnTo>
                    <a:pt x="124595" y="936343"/>
                  </a:lnTo>
                  <a:lnTo>
                    <a:pt x="173752" y="936343"/>
                  </a:lnTo>
                  <a:lnTo>
                    <a:pt x="173752" y="952980"/>
                  </a:lnTo>
                  <a:lnTo>
                    <a:pt x="124595" y="952980"/>
                  </a:lnTo>
                  <a:moveTo>
                    <a:pt x="42274" y="952980"/>
                  </a:moveTo>
                  <a:lnTo>
                    <a:pt x="42274" y="936343"/>
                  </a:lnTo>
                  <a:lnTo>
                    <a:pt x="91430" y="936343"/>
                  </a:lnTo>
                  <a:lnTo>
                    <a:pt x="91430" y="952980"/>
                  </a:lnTo>
                  <a:lnTo>
                    <a:pt x="42274" y="952980"/>
                  </a:lnTo>
                  <a:moveTo>
                    <a:pt x="143021" y="1063406"/>
                  </a:moveTo>
                  <a:lnTo>
                    <a:pt x="143021" y="952980"/>
                  </a:lnTo>
                  <a:lnTo>
                    <a:pt x="169955" y="952980"/>
                  </a:lnTo>
                  <a:lnTo>
                    <a:pt x="169955" y="1063406"/>
                  </a:lnTo>
                  <a:lnTo>
                    <a:pt x="143021" y="1063406"/>
                  </a:lnTo>
                  <a:moveTo>
                    <a:pt x="60699" y="1063406"/>
                  </a:moveTo>
                  <a:lnTo>
                    <a:pt x="60699" y="952980"/>
                  </a:lnTo>
                  <a:lnTo>
                    <a:pt x="87633" y="952980"/>
                  </a:lnTo>
                  <a:lnTo>
                    <a:pt x="87633" y="1063406"/>
                  </a:lnTo>
                  <a:lnTo>
                    <a:pt x="60699" y="1063406"/>
                  </a:lnTo>
                  <a:moveTo>
                    <a:pt x="124595" y="1163361"/>
                  </a:moveTo>
                  <a:lnTo>
                    <a:pt x="124595" y="1146723"/>
                  </a:lnTo>
                  <a:lnTo>
                    <a:pt x="173752" y="1146723"/>
                  </a:lnTo>
                  <a:lnTo>
                    <a:pt x="173752" y="1163361"/>
                  </a:lnTo>
                  <a:lnTo>
                    <a:pt x="124595" y="1163361"/>
                  </a:lnTo>
                  <a:moveTo>
                    <a:pt x="42274" y="1163361"/>
                  </a:moveTo>
                  <a:lnTo>
                    <a:pt x="42274" y="1146723"/>
                  </a:lnTo>
                  <a:lnTo>
                    <a:pt x="91430" y="1146723"/>
                  </a:lnTo>
                  <a:lnTo>
                    <a:pt x="91430" y="1163361"/>
                  </a:lnTo>
                  <a:lnTo>
                    <a:pt x="42274" y="1163361"/>
                  </a:lnTo>
                  <a:moveTo>
                    <a:pt x="143021" y="1273777"/>
                  </a:moveTo>
                  <a:lnTo>
                    <a:pt x="143021" y="1163361"/>
                  </a:lnTo>
                  <a:lnTo>
                    <a:pt x="169955" y="1163361"/>
                  </a:lnTo>
                  <a:lnTo>
                    <a:pt x="169955" y="1273777"/>
                  </a:lnTo>
                  <a:lnTo>
                    <a:pt x="143021" y="1273777"/>
                  </a:lnTo>
                  <a:moveTo>
                    <a:pt x="60699" y="1273777"/>
                  </a:moveTo>
                  <a:lnTo>
                    <a:pt x="60699" y="1163361"/>
                  </a:lnTo>
                  <a:lnTo>
                    <a:pt x="87633" y="1163361"/>
                  </a:lnTo>
                  <a:lnTo>
                    <a:pt x="87633" y="1273777"/>
                  </a:lnTo>
                  <a:lnTo>
                    <a:pt x="60699" y="1273777"/>
                  </a:lnTo>
                  <a:moveTo>
                    <a:pt x="124595" y="1373732"/>
                  </a:moveTo>
                  <a:lnTo>
                    <a:pt x="124595" y="1357094"/>
                  </a:lnTo>
                  <a:lnTo>
                    <a:pt x="173752" y="1357094"/>
                  </a:lnTo>
                  <a:lnTo>
                    <a:pt x="173752" y="1373732"/>
                  </a:lnTo>
                  <a:lnTo>
                    <a:pt x="124595" y="1373732"/>
                  </a:lnTo>
                  <a:moveTo>
                    <a:pt x="42274" y="1373732"/>
                  </a:moveTo>
                  <a:lnTo>
                    <a:pt x="42274" y="1357094"/>
                  </a:lnTo>
                  <a:lnTo>
                    <a:pt x="91430" y="1357094"/>
                  </a:lnTo>
                  <a:lnTo>
                    <a:pt x="91430" y="1373732"/>
                  </a:lnTo>
                  <a:lnTo>
                    <a:pt x="42274" y="1373732"/>
                  </a:lnTo>
                  <a:moveTo>
                    <a:pt x="143021" y="1484158"/>
                  </a:moveTo>
                  <a:lnTo>
                    <a:pt x="143021" y="1373732"/>
                  </a:lnTo>
                  <a:lnTo>
                    <a:pt x="169955" y="1373732"/>
                  </a:lnTo>
                  <a:lnTo>
                    <a:pt x="169955" y="1484158"/>
                  </a:lnTo>
                  <a:lnTo>
                    <a:pt x="143021" y="1484158"/>
                  </a:lnTo>
                  <a:moveTo>
                    <a:pt x="60699" y="1484158"/>
                  </a:moveTo>
                  <a:lnTo>
                    <a:pt x="60699" y="1373732"/>
                  </a:lnTo>
                  <a:lnTo>
                    <a:pt x="87633" y="1373732"/>
                  </a:lnTo>
                  <a:lnTo>
                    <a:pt x="87633" y="1484158"/>
                  </a:lnTo>
                  <a:lnTo>
                    <a:pt x="60699" y="1484158"/>
                  </a:lnTo>
                </a:path>
              </a:pathLst>
            </a:custGeom>
            <a:solidFill>
              <a:srgbClr val="20353D"/>
            </a:solidFill>
            <a:ln w="921" cap="flat">
              <a:noFill/>
              <a:prstDash val="solid"/>
              <a:miter/>
            </a:ln>
          </p:spPr>
          <p:txBody>
            <a:bodyPr rtlCol="0" anchor="ctr"/>
            <a:lstStyle/>
            <a:p>
              <a:endParaRPr lang="en-IN"/>
            </a:p>
          </p:txBody>
        </p:sp>
        <p:sp>
          <p:nvSpPr>
            <p:cNvPr id="474" name="Freeform: Shape 473">
              <a:extLst>
                <a:ext uri="{FF2B5EF4-FFF2-40B4-BE49-F238E27FC236}">
                  <a16:creationId xmlns:a16="http://schemas.microsoft.com/office/drawing/2014/main" id="{1AF1B0A7-096C-052F-BE7E-FD18A0A4D445}"/>
                </a:ext>
              </a:extLst>
            </p:cNvPr>
            <p:cNvSpPr/>
            <p:nvPr/>
          </p:nvSpPr>
          <p:spPr>
            <a:xfrm flipV="1">
              <a:off x="7705518" y="4359674"/>
              <a:ext cx="26932" cy="110426"/>
            </a:xfrm>
            <a:custGeom>
              <a:avLst/>
              <a:gdLst>
                <a:gd name="connsiteX0" fmla="*/ -4577 w 26932"/>
                <a:gd name="connsiteY0" fmla="*/ -1653 h 110426"/>
                <a:gd name="connsiteX1" fmla="*/ 22355 w 26932"/>
                <a:gd name="connsiteY1" fmla="*/ -1653 h 110426"/>
                <a:gd name="connsiteX2" fmla="*/ 22355 w 26932"/>
                <a:gd name="connsiteY2" fmla="*/ 108773 h 110426"/>
                <a:gd name="connsiteX3" fmla="*/ -4577 w 26932"/>
                <a:gd name="connsiteY3" fmla="*/ 108773 h 110426"/>
              </a:gdLst>
              <a:ahLst/>
              <a:cxnLst>
                <a:cxn ang="0">
                  <a:pos x="connsiteX0" y="connsiteY0"/>
                </a:cxn>
                <a:cxn ang="0">
                  <a:pos x="connsiteX1" y="connsiteY1"/>
                </a:cxn>
                <a:cxn ang="0">
                  <a:pos x="connsiteX2" y="connsiteY2"/>
                </a:cxn>
                <a:cxn ang="0">
                  <a:pos x="connsiteX3" y="connsiteY3"/>
                </a:cxn>
              </a:cxnLst>
              <a:rect l="l" t="t" r="r" b="b"/>
              <a:pathLst>
                <a:path w="26932" h="110426">
                  <a:moveTo>
                    <a:pt x="-4577" y="-1653"/>
                  </a:moveTo>
                  <a:lnTo>
                    <a:pt x="22355" y="-1653"/>
                  </a:lnTo>
                  <a:lnTo>
                    <a:pt x="22355" y="108773"/>
                  </a:lnTo>
                  <a:lnTo>
                    <a:pt x="-4577" y="108773"/>
                  </a:lnTo>
                  <a:close/>
                </a:path>
              </a:pathLst>
            </a:custGeom>
            <a:solidFill>
              <a:srgbClr val="0F191D"/>
            </a:solidFill>
            <a:ln w="921" cap="flat">
              <a:noFill/>
              <a:prstDash val="solid"/>
              <a:miter/>
            </a:ln>
          </p:spPr>
          <p:txBody>
            <a:bodyPr rtlCol="0" anchor="ctr"/>
            <a:lstStyle/>
            <a:p>
              <a:endParaRPr lang="en-IN"/>
            </a:p>
          </p:txBody>
        </p:sp>
        <p:sp>
          <p:nvSpPr>
            <p:cNvPr id="475" name="Freeform: Shape 474">
              <a:extLst>
                <a:ext uri="{FF2B5EF4-FFF2-40B4-BE49-F238E27FC236}">
                  <a16:creationId xmlns:a16="http://schemas.microsoft.com/office/drawing/2014/main" id="{622BC5DB-C79F-E719-CEB1-CDC0EF827C1C}"/>
                </a:ext>
              </a:extLst>
            </p:cNvPr>
            <p:cNvSpPr/>
            <p:nvPr/>
          </p:nvSpPr>
          <p:spPr>
            <a:xfrm flipV="1">
              <a:off x="7687093" y="4470100"/>
              <a:ext cx="49158" cy="16638"/>
            </a:xfrm>
            <a:custGeom>
              <a:avLst/>
              <a:gdLst>
                <a:gd name="connsiteX0" fmla="*/ -4571 w 49158"/>
                <a:gd name="connsiteY0" fmla="*/ -1575 h 16638"/>
                <a:gd name="connsiteX1" fmla="*/ 44588 w 49158"/>
                <a:gd name="connsiteY1" fmla="*/ -1575 h 16638"/>
                <a:gd name="connsiteX2" fmla="*/ 44588 w 49158"/>
                <a:gd name="connsiteY2" fmla="*/ 15063 h 16638"/>
                <a:gd name="connsiteX3" fmla="*/ -4571 w 49158"/>
                <a:gd name="connsiteY3" fmla="*/ 15063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575"/>
                  </a:moveTo>
                  <a:lnTo>
                    <a:pt x="44588" y="-1575"/>
                  </a:lnTo>
                  <a:lnTo>
                    <a:pt x="44588" y="15063"/>
                  </a:lnTo>
                  <a:lnTo>
                    <a:pt x="-4571" y="15063"/>
                  </a:lnTo>
                  <a:close/>
                </a:path>
              </a:pathLst>
            </a:custGeom>
            <a:solidFill>
              <a:srgbClr val="A7A9A8"/>
            </a:solidFill>
            <a:ln w="921" cap="flat">
              <a:noFill/>
              <a:prstDash val="solid"/>
              <a:miter/>
            </a:ln>
          </p:spPr>
          <p:txBody>
            <a:bodyPr rtlCol="0" anchor="ctr"/>
            <a:lstStyle/>
            <a:p>
              <a:endParaRPr lang="en-IN"/>
            </a:p>
          </p:txBody>
        </p:sp>
        <p:sp>
          <p:nvSpPr>
            <p:cNvPr id="476" name="Freeform: Shape 475">
              <a:extLst>
                <a:ext uri="{FF2B5EF4-FFF2-40B4-BE49-F238E27FC236}">
                  <a16:creationId xmlns:a16="http://schemas.microsoft.com/office/drawing/2014/main" id="{D28427E6-F9BD-8168-1DEF-3C39D1C024DC}"/>
                </a:ext>
              </a:extLst>
            </p:cNvPr>
            <p:cNvSpPr/>
            <p:nvPr/>
          </p:nvSpPr>
          <p:spPr>
            <a:xfrm flipV="1">
              <a:off x="7705518" y="4570056"/>
              <a:ext cx="26932" cy="110415"/>
            </a:xfrm>
            <a:custGeom>
              <a:avLst/>
              <a:gdLst>
                <a:gd name="connsiteX0" fmla="*/ -4577 w 26932"/>
                <a:gd name="connsiteY0" fmla="*/ -1395 h 110415"/>
                <a:gd name="connsiteX1" fmla="*/ 22355 w 26932"/>
                <a:gd name="connsiteY1" fmla="*/ -1395 h 110415"/>
                <a:gd name="connsiteX2" fmla="*/ 22355 w 26932"/>
                <a:gd name="connsiteY2" fmla="*/ 109021 h 110415"/>
                <a:gd name="connsiteX3" fmla="*/ -4577 w 26932"/>
                <a:gd name="connsiteY3" fmla="*/ 109021 h 110415"/>
              </a:gdLst>
              <a:ahLst/>
              <a:cxnLst>
                <a:cxn ang="0">
                  <a:pos x="connsiteX0" y="connsiteY0"/>
                </a:cxn>
                <a:cxn ang="0">
                  <a:pos x="connsiteX1" y="connsiteY1"/>
                </a:cxn>
                <a:cxn ang="0">
                  <a:pos x="connsiteX2" y="connsiteY2"/>
                </a:cxn>
                <a:cxn ang="0">
                  <a:pos x="connsiteX3" y="connsiteY3"/>
                </a:cxn>
              </a:cxnLst>
              <a:rect l="l" t="t" r="r" b="b"/>
              <a:pathLst>
                <a:path w="26932" h="110415">
                  <a:moveTo>
                    <a:pt x="-4577" y="-1395"/>
                  </a:moveTo>
                  <a:lnTo>
                    <a:pt x="22355" y="-1395"/>
                  </a:lnTo>
                  <a:lnTo>
                    <a:pt x="22355" y="109021"/>
                  </a:lnTo>
                  <a:lnTo>
                    <a:pt x="-4577" y="109021"/>
                  </a:lnTo>
                  <a:close/>
                </a:path>
              </a:pathLst>
            </a:custGeom>
            <a:solidFill>
              <a:srgbClr val="0F191D"/>
            </a:solidFill>
            <a:ln w="921" cap="flat">
              <a:noFill/>
              <a:prstDash val="solid"/>
              <a:miter/>
            </a:ln>
          </p:spPr>
          <p:txBody>
            <a:bodyPr rtlCol="0" anchor="ctr"/>
            <a:lstStyle/>
            <a:p>
              <a:endParaRPr lang="en-IN"/>
            </a:p>
          </p:txBody>
        </p:sp>
        <p:sp>
          <p:nvSpPr>
            <p:cNvPr id="477" name="Freeform: Shape 476">
              <a:extLst>
                <a:ext uri="{FF2B5EF4-FFF2-40B4-BE49-F238E27FC236}">
                  <a16:creationId xmlns:a16="http://schemas.microsoft.com/office/drawing/2014/main" id="{B6B2B23F-27DA-78D8-0A4F-8A5BA8E349C7}"/>
                </a:ext>
              </a:extLst>
            </p:cNvPr>
            <p:cNvSpPr/>
            <p:nvPr/>
          </p:nvSpPr>
          <p:spPr>
            <a:xfrm flipV="1">
              <a:off x="7687093" y="4680471"/>
              <a:ext cx="49158" cy="16638"/>
            </a:xfrm>
            <a:custGeom>
              <a:avLst/>
              <a:gdLst>
                <a:gd name="connsiteX0" fmla="*/ -4571 w 49158"/>
                <a:gd name="connsiteY0" fmla="*/ -1317 h 16638"/>
                <a:gd name="connsiteX1" fmla="*/ 44588 w 49158"/>
                <a:gd name="connsiteY1" fmla="*/ -1317 h 16638"/>
                <a:gd name="connsiteX2" fmla="*/ 44588 w 49158"/>
                <a:gd name="connsiteY2" fmla="*/ 15322 h 16638"/>
                <a:gd name="connsiteX3" fmla="*/ -4571 w 49158"/>
                <a:gd name="connsiteY3" fmla="*/ 15322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317"/>
                  </a:moveTo>
                  <a:lnTo>
                    <a:pt x="44588" y="-1317"/>
                  </a:lnTo>
                  <a:lnTo>
                    <a:pt x="44588" y="15322"/>
                  </a:lnTo>
                  <a:lnTo>
                    <a:pt x="-4571" y="15322"/>
                  </a:lnTo>
                  <a:close/>
                </a:path>
              </a:pathLst>
            </a:custGeom>
            <a:solidFill>
              <a:srgbClr val="A7A9A8"/>
            </a:solidFill>
            <a:ln w="921" cap="flat">
              <a:noFill/>
              <a:prstDash val="solid"/>
              <a:miter/>
            </a:ln>
          </p:spPr>
          <p:txBody>
            <a:bodyPr rtlCol="0" anchor="ctr"/>
            <a:lstStyle/>
            <a:p>
              <a:endParaRPr lang="en-IN"/>
            </a:p>
          </p:txBody>
        </p:sp>
        <p:sp>
          <p:nvSpPr>
            <p:cNvPr id="478" name="Freeform: Shape 477">
              <a:extLst>
                <a:ext uri="{FF2B5EF4-FFF2-40B4-BE49-F238E27FC236}">
                  <a16:creationId xmlns:a16="http://schemas.microsoft.com/office/drawing/2014/main" id="{5D887884-016B-2F6F-11B2-50A0214BEAEF}"/>
                </a:ext>
              </a:extLst>
            </p:cNvPr>
            <p:cNvSpPr/>
            <p:nvPr/>
          </p:nvSpPr>
          <p:spPr>
            <a:xfrm flipV="1">
              <a:off x="7705518" y="4780429"/>
              <a:ext cx="26932" cy="110423"/>
            </a:xfrm>
            <a:custGeom>
              <a:avLst/>
              <a:gdLst>
                <a:gd name="connsiteX0" fmla="*/ -4577 w 26932"/>
                <a:gd name="connsiteY0" fmla="*/ -1136 h 110423"/>
                <a:gd name="connsiteX1" fmla="*/ 22355 w 26932"/>
                <a:gd name="connsiteY1" fmla="*/ -1136 h 110423"/>
                <a:gd name="connsiteX2" fmla="*/ 22355 w 26932"/>
                <a:gd name="connsiteY2" fmla="*/ 109287 h 110423"/>
                <a:gd name="connsiteX3" fmla="*/ -4577 w 26932"/>
                <a:gd name="connsiteY3" fmla="*/ 109287 h 110423"/>
              </a:gdLst>
              <a:ahLst/>
              <a:cxnLst>
                <a:cxn ang="0">
                  <a:pos x="connsiteX0" y="connsiteY0"/>
                </a:cxn>
                <a:cxn ang="0">
                  <a:pos x="connsiteX1" y="connsiteY1"/>
                </a:cxn>
                <a:cxn ang="0">
                  <a:pos x="connsiteX2" y="connsiteY2"/>
                </a:cxn>
                <a:cxn ang="0">
                  <a:pos x="connsiteX3" y="connsiteY3"/>
                </a:cxn>
              </a:cxnLst>
              <a:rect l="l" t="t" r="r" b="b"/>
              <a:pathLst>
                <a:path w="26932" h="110423">
                  <a:moveTo>
                    <a:pt x="-4577" y="-1136"/>
                  </a:moveTo>
                  <a:lnTo>
                    <a:pt x="22355" y="-1136"/>
                  </a:lnTo>
                  <a:lnTo>
                    <a:pt x="22355" y="109287"/>
                  </a:lnTo>
                  <a:lnTo>
                    <a:pt x="-4577" y="109287"/>
                  </a:lnTo>
                  <a:close/>
                </a:path>
              </a:pathLst>
            </a:custGeom>
            <a:solidFill>
              <a:srgbClr val="0F191D"/>
            </a:solidFill>
            <a:ln w="921" cap="flat">
              <a:noFill/>
              <a:prstDash val="solid"/>
              <a:miter/>
            </a:ln>
          </p:spPr>
          <p:txBody>
            <a:bodyPr rtlCol="0" anchor="ctr"/>
            <a:lstStyle/>
            <a:p>
              <a:endParaRPr lang="en-IN"/>
            </a:p>
          </p:txBody>
        </p:sp>
        <p:sp>
          <p:nvSpPr>
            <p:cNvPr id="479" name="Freeform: Shape 478">
              <a:extLst>
                <a:ext uri="{FF2B5EF4-FFF2-40B4-BE49-F238E27FC236}">
                  <a16:creationId xmlns:a16="http://schemas.microsoft.com/office/drawing/2014/main" id="{D99527C5-676E-0133-A2FE-ECCDF9A0401A}"/>
                </a:ext>
              </a:extLst>
            </p:cNvPr>
            <p:cNvSpPr/>
            <p:nvPr/>
          </p:nvSpPr>
          <p:spPr>
            <a:xfrm flipV="1">
              <a:off x="7687093" y="4890852"/>
              <a:ext cx="49158" cy="16638"/>
            </a:xfrm>
            <a:custGeom>
              <a:avLst/>
              <a:gdLst>
                <a:gd name="connsiteX0" fmla="*/ -4571 w 49158"/>
                <a:gd name="connsiteY0" fmla="*/ -1058 h 16638"/>
                <a:gd name="connsiteX1" fmla="*/ 44588 w 49158"/>
                <a:gd name="connsiteY1" fmla="*/ -1058 h 16638"/>
                <a:gd name="connsiteX2" fmla="*/ 44588 w 49158"/>
                <a:gd name="connsiteY2" fmla="*/ 15580 h 16638"/>
                <a:gd name="connsiteX3" fmla="*/ -4571 w 49158"/>
                <a:gd name="connsiteY3" fmla="*/ 15580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1058"/>
                  </a:moveTo>
                  <a:lnTo>
                    <a:pt x="44588" y="-1058"/>
                  </a:lnTo>
                  <a:lnTo>
                    <a:pt x="44588" y="15580"/>
                  </a:lnTo>
                  <a:lnTo>
                    <a:pt x="-4571" y="15580"/>
                  </a:lnTo>
                  <a:close/>
                </a:path>
              </a:pathLst>
            </a:custGeom>
            <a:solidFill>
              <a:srgbClr val="A7A9A8"/>
            </a:solidFill>
            <a:ln w="921" cap="flat">
              <a:noFill/>
              <a:prstDash val="solid"/>
              <a:miter/>
            </a:ln>
          </p:spPr>
          <p:txBody>
            <a:bodyPr rtlCol="0" anchor="ctr"/>
            <a:lstStyle/>
            <a:p>
              <a:endParaRPr lang="en-IN"/>
            </a:p>
          </p:txBody>
        </p:sp>
        <p:sp>
          <p:nvSpPr>
            <p:cNvPr id="480" name="Freeform: Shape 479">
              <a:extLst>
                <a:ext uri="{FF2B5EF4-FFF2-40B4-BE49-F238E27FC236}">
                  <a16:creationId xmlns:a16="http://schemas.microsoft.com/office/drawing/2014/main" id="{CF663FD6-4621-385C-839A-72084A72A264}"/>
                </a:ext>
              </a:extLst>
            </p:cNvPr>
            <p:cNvSpPr/>
            <p:nvPr/>
          </p:nvSpPr>
          <p:spPr>
            <a:xfrm flipV="1">
              <a:off x="7705518" y="4990801"/>
              <a:ext cx="26932" cy="110423"/>
            </a:xfrm>
            <a:custGeom>
              <a:avLst/>
              <a:gdLst>
                <a:gd name="connsiteX0" fmla="*/ -4577 w 26932"/>
                <a:gd name="connsiteY0" fmla="*/ -877 h 110423"/>
                <a:gd name="connsiteX1" fmla="*/ 22355 w 26932"/>
                <a:gd name="connsiteY1" fmla="*/ -877 h 110423"/>
                <a:gd name="connsiteX2" fmla="*/ 22355 w 26932"/>
                <a:gd name="connsiteY2" fmla="*/ 109546 h 110423"/>
                <a:gd name="connsiteX3" fmla="*/ -4577 w 26932"/>
                <a:gd name="connsiteY3" fmla="*/ 109546 h 110423"/>
              </a:gdLst>
              <a:ahLst/>
              <a:cxnLst>
                <a:cxn ang="0">
                  <a:pos x="connsiteX0" y="connsiteY0"/>
                </a:cxn>
                <a:cxn ang="0">
                  <a:pos x="connsiteX1" y="connsiteY1"/>
                </a:cxn>
                <a:cxn ang="0">
                  <a:pos x="connsiteX2" y="connsiteY2"/>
                </a:cxn>
                <a:cxn ang="0">
                  <a:pos x="connsiteX3" y="connsiteY3"/>
                </a:cxn>
              </a:cxnLst>
              <a:rect l="l" t="t" r="r" b="b"/>
              <a:pathLst>
                <a:path w="26932" h="110423">
                  <a:moveTo>
                    <a:pt x="-4577" y="-877"/>
                  </a:moveTo>
                  <a:lnTo>
                    <a:pt x="22355" y="-877"/>
                  </a:lnTo>
                  <a:lnTo>
                    <a:pt x="22355" y="109546"/>
                  </a:lnTo>
                  <a:lnTo>
                    <a:pt x="-4577" y="109546"/>
                  </a:lnTo>
                  <a:close/>
                </a:path>
              </a:pathLst>
            </a:custGeom>
            <a:solidFill>
              <a:srgbClr val="0F191D"/>
            </a:solidFill>
            <a:ln w="921" cap="flat">
              <a:noFill/>
              <a:prstDash val="solid"/>
              <a:miter/>
            </a:ln>
          </p:spPr>
          <p:txBody>
            <a:bodyPr rtlCol="0" anchor="ctr"/>
            <a:lstStyle/>
            <a:p>
              <a:endParaRPr lang="en-IN"/>
            </a:p>
          </p:txBody>
        </p:sp>
        <p:sp>
          <p:nvSpPr>
            <p:cNvPr id="481" name="Freeform: Shape 480">
              <a:extLst>
                <a:ext uri="{FF2B5EF4-FFF2-40B4-BE49-F238E27FC236}">
                  <a16:creationId xmlns:a16="http://schemas.microsoft.com/office/drawing/2014/main" id="{966E4196-B5C0-E055-694E-095D7C99543E}"/>
                </a:ext>
              </a:extLst>
            </p:cNvPr>
            <p:cNvSpPr/>
            <p:nvPr/>
          </p:nvSpPr>
          <p:spPr>
            <a:xfrm flipV="1">
              <a:off x="7687093" y="5101223"/>
              <a:ext cx="49158" cy="16638"/>
            </a:xfrm>
            <a:custGeom>
              <a:avLst/>
              <a:gdLst>
                <a:gd name="connsiteX0" fmla="*/ -4571 w 49158"/>
                <a:gd name="connsiteY0" fmla="*/ -799 h 16638"/>
                <a:gd name="connsiteX1" fmla="*/ 44588 w 49158"/>
                <a:gd name="connsiteY1" fmla="*/ -799 h 16638"/>
                <a:gd name="connsiteX2" fmla="*/ 44588 w 49158"/>
                <a:gd name="connsiteY2" fmla="*/ 15839 h 16638"/>
                <a:gd name="connsiteX3" fmla="*/ -4571 w 49158"/>
                <a:gd name="connsiteY3" fmla="*/ 15839 h 16638"/>
              </a:gdLst>
              <a:ahLst/>
              <a:cxnLst>
                <a:cxn ang="0">
                  <a:pos x="connsiteX0" y="connsiteY0"/>
                </a:cxn>
                <a:cxn ang="0">
                  <a:pos x="connsiteX1" y="connsiteY1"/>
                </a:cxn>
                <a:cxn ang="0">
                  <a:pos x="connsiteX2" y="connsiteY2"/>
                </a:cxn>
                <a:cxn ang="0">
                  <a:pos x="connsiteX3" y="connsiteY3"/>
                </a:cxn>
              </a:cxnLst>
              <a:rect l="l" t="t" r="r" b="b"/>
              <a:pathLst>
                <a:path w="49158" h="16638">
                  <a:moveTo>
                    <a:pt x="-4571" y="-799"/>
                  </a:moveTo>
                  <a:lnTo>
                    <a:pt x="44588" y="-799"/>
                  </a:lnTo>
                  <a:lnTo>
                    <a:pt x="44588" y="15839"/>
                  </a:lnTo>
                  <a:lnTo>
                    <a:pt x="-4571" y="15839"/>
                  </a:lnTo>
                  <a:close/>
                </a:path>
              </a:pathLst>
            </a:custGeom>
            <a:solidFill>
              <a:srgbClr val="A7A9A8"/>
            </a:solidFill>
            <a:ln w="921" cap="flat">
              <a:noFill/>
              <a:prstDash val="solid"/>
              <a:miter/>
            </a:ln>
          </p:spPr>
          <p:txBody>
            <a:bodyPr rtlCol="0" anchor="ctr"/>
            <a:lstStyle/>
            <a:p>
              <a:endParaRPr lang="en-IN"/>
            </a:p>
          </p:txBody>
        </p:sp>
        <p:sp>
          <p:nvSpPr>
            <p:cNvPr id="482" name="Freeform: Shape 481">
              <a:extLst>
                <a:ext uri="{FF2B5EF4-FFF2-40B4-BE49-F238E27FC236}">
                  <a16:creationId xmlns:a16="http://schemas.microsoft.com/office/drawing/2014/main" id="{28C505C5-7153-19B3-9EBA-3A504ED6BDF5}"/>
                </a:ext>
              </a:extLst>
            </p:cNvPr>
            <p:cNvSpPr/>
            <p:nvPr/>
          </p:nvSpPr>
          <p:spPr>
            <a:xfrm flipV="1">
              <a:off x="7708191" y="5195693"/>
              <a:ext cx="26925" cy="110426"/>
            </a:xfrm>
            <a:custGeom>
              <a:avLst/>
              <a:gdLst>
                <a:gd name="connsiteX0" fmla="*/ -4580 w 26925"/>
                <a:gd name="connsiteY0" fmla="*/ -626 h 110426"/>
                <a:gd name="connsiteX1" fmla="*/ 22345 w 26925"/>
                <a:gd name="connsiteY1" fmla="*/ -626 h 110426"/>
                <a:gd name="connsiteX2" fmla="*/ 22345 w 26925"/>
                <a:gd name="connsiteY2" fmla="*/ 109801 h 110426"/>
                <a:gd name="connsiteX3" fmla="*/ -4580 w 26925"/>
                <a:gd name="connsiteY3" fmla="*/ 109801 h 110426"/>
              </a:gdLst>
              <a:ahLst/>
              <a:cxnLst>
                <a:cxn ang="0">
                  <a:pos x="connsiteX0" y="connsiteY0"/>
                </a:cxn>
                <a:cxn ang="0">
                  <a:pos x="connsiteX1" y="connsiteY1"/>
                </a:cxn>
                <a:cxn ang="0">
                  <a:pos x="connsiteX2" y="connsiteY2"/>
                </a:cxn>
                <a:cxn ang="0">
                  <a:pos x="connsiteX3" y="connsiteY3"/>
                </a:cxn>
              </a:cxnLst>
              <a:rect l="l" t="t" r="r" b="b"/>
              <a:pathLst>
                <a:path w="26925" h="110426">
                  <a:moveTo>
                    <a:pt x="-4580" y="-626"/>
                  </a:moveTo>
                  <a:lnTo>
                    <a:pt x="22345" y="-626"/>
                  </a:lnTo>
                  <a:lnTo>
                    <a:pt x="22345" y="109801"/>
                  </a:lnTo>
                  <a:lnTo>
                    <a:pt x="-4580" y="109801"/>
                  </a:lnTo>
                  <a:close/>
                </a:path>
              </a:pathLst>
            </a:custGeom>
            <a:solidFill>
              <a:srgbClr val="0F191D"/>
            </a:solidFill>
            <a:ln w="921" cap="flat">
              <a:noFill/>
              <a:prstDash val="solid"/>
              <a:miter/>
            </a:ln>
          </p:spPr>
          <p:txBody>
            <a:bodyPr rtlCol="0" anchor="ctr"/>
            <a:lstStyle/>
            <a:p>
              <a:endParaRPr lang="en-IN"/>
            </a:p>
          </p:txBody>
        </p:sp>
        <p:sp>
          <p:nvSpPr>
            <p:cNvPr id="483" name="Freeform: Shape 482">
              <a:extLst>
                <a:ext uri="{FF2B5EF4-FFF2-40B4-BE49-F238E27FC236}">
                  <a16:creationId xmlns:a16="http://schemas.microsoft.com/office/drawing/2014/main" id="{0B209A9F-BAFD-8C5C-30D8-1A13EEA10D7F}"/>
                </a:ext>
              </a:extLst>
            </p:cNvPr>
            <p:cNvSpPr/>
            <p:nvPr/>
          </p:nvSpPr>
          <p:spPr>
            <a:xfrm flipV="1">
              <a:off x="7689756" y="5306123"/>
              <a:ext cx="49166" cy="16634"/>
            </a:xfrm>
            <a:custGeom>
              <a:avLst/>
              <a:gdLst>
                <a:gd name="connsiteX0" fmla="*/ -4573 w 49166"/>
                <a:gd name="connsiteY0" fmla="*/ -547 h 16634"/>
                <a:gd name="connsiteX1" fmla="*/ 44593 w 49166"/>
                <a:gd name="connsiteY1" fmla="*/ -547 h 16634"/>
                <a:gd name="connsiteX2" fmla="*/ 44593 w 49166"/>
                <a:gd name="connsiteY2" fmla="*/ 16087 h 16634"/>
                <a:gd name="connsiteX3" fmla="*/ -4573 w 49166"/>
                <a:gd name="connsiteY3" fmla="*/ 16087 h 16634"/>
              </a:gdLst>
              <a:ahLst/>
              <a:cxnLst>
                <a:cxn ang="0">
                  <a:pos x="connsiteX0" y="connsiteY0"/>
                </a:cxn>
                <a:cxn ang="0">
                  <a:pos x="connsiteX1" y="connsiteY1"/>
                </a:cxn>
                <a:cxn ang="0">
                  <a:pos x="connsiteX2" y="connsiteY2"/>
                </a:cxn>
                <a:cxn ang="0">
                  <a:pos x="connsiteX3" y="connsiteY3"/>
                </a:cxn>
              </a:cxnLst>
              <a:rect l="l" t="t" r="r" b="b"/>
              <a:pathLst>
                <a:path w="49166" h="16634">
                  <a:moveTo>
                    <a:pt x="-4573" y="-547"/>
                  </a:moveTo>
                  <a:lnTo>
                    <a:pt x="44593" y="-547"/>
                  </a:lnTo>
                  <a:lnTo>
                    <a:pt x="44593" y="16087"/>
                  </a:lnTo>
                  <a:lnTo>
                    <a:pt x="-4573" y="16087"/>
                  </a:lnTo>
                  <a:close/>
                </a:path>
              </a:pathLst>
            </a:custGeom>
            <a:solidFill>
              <a:srgbClr val="A7A9A8"/>
            </a:solidFill>
            <a:ln w="921" cap="flat">
              <a:noFill/>
              <a:prstDash val="solid"/>
              <a:miter/>
            </a:ln>
          </p:spPr>
          <p:txBody>
            <a:bodyPr rtlCol="0" anchor="ctr"/>
            <a:lstStyle/>
            <a:p>
              <a:endParaRPr lang="en-IN"/>
            </a:p>
          </p:txBody>
        </p:sp>
        <p:sp>
          <p:nvSpPr>
            <p:cNvPr id="484" name="Freeform: Shape 483">
              <a:extLst>
                <a:ext uri="{FF2B5EF4-FFF2-40B4-BE49-F238E27FC236}">
                  <a16:creationId xmlns:a16="http://schemas.microsoft.com/office/drawing/2014/main" id="{1059B276-EAEA-46B9-A482-00FDA99070A4}"/>
                </a:ext>
              </a:extLst>
            </p:cNvPr>
            <p:cNvSpPr/>
            <p:nvPr/>
          </p:nvSpPr>
          <p:spPr>
            <a:xfrm flipV="1">
              <a:off x="7710855" y="5400590"/>
              <a:ext cx="26925" cy="110415"/>
            </a:xfrm>
            <a:custGeom>
              <a:avLst/>
              <a:gdLst>
                <a:gd name="connsiteX0" fmla="*/ -4582 w 26925"/>
                <a:gd name="connsiteY0" fmla="*/ -374 h 110415"/>
                <a:gd name="connsiteX1" fmla="*/ 22343 w 26925"/>
                <a:gd name="connsiteY1" fmla="*/ -374 h 110415"/>
                <a:gd name="connsiteX2" fmla="*/ 22343 w 26925"/>
                <a:gd name="connsiteY2" fmla="*/ 110042 h 110415"/>
                <a:gd name="connsiteX3" fmla="*/ -4582 w 26925"/>
                <a:gd name="connsiteY3" fmla="*/ 110042 h 110415"/>
              </a:gdLst>
              <a:ahLst/>
              <a:cxnLst>
                <a:cxn ang="0">
                  <a:pos x="connsiteX0" y="connsiteY0"/>
                </a:cxn>
                <a:cxn ang="0">
                  <a:pos x="connsiteX1" y="connsiteY1"/>
                </a:cxn>
                <a:cxn ang="0">
                  <a:pos x="connsiteX2" y="connsiteY2"/>
                </a:cxn>
                <a:cxn ang="0">
                  <a:pos x="connsiteX3" y="connsiteY3"/>
                </a:cxn>
              </a:cxnLst>
              <a:rect l="l" t="t" r="r" b="b"/>
              <a:pathLst>
                <a:path w="26925" h="110415">
                  <a:moveTo>
                    <a:pt x="-4582" y="-374"/>
                  </a:moveTo>
                  <a:lnTo>
                    <a:pt x="22343" y="-374"/>
                  </a:lnTo>
                  <a:lnTo>
                    <a:pt x="22343" y="110042"/>
                  </a:lnTo>
                  <a:lnTo>
                    <a:pt x="-4582" y="110042"/>
                  </a:lnTo>
                  <a:close/>
                </a:path>
              </a:pathLst>
            </a:custGeom>
            <a:solidFill>
              <a:srgbClr val="0F191D"/>
            </a:solidFill>
            <a:ln w="921" cap="flat">
              <a:noFill/>
              <a:prstDash val="solid"/>
              <a:miter/>
            </a:ln>
          </p:spPr>
          <p:txBody>
            <a:bodyPr rtlCol="0" anchor="ctr"/>
            <a:lstStyle/>
            <a:p>
              <a:endParaRPr lang="en-IN"/>
            </a:p>
          </p:txBody>
        </p:sp>
        <p:sp>
          <p:nvSpPr>
            <p:cNvPr id="485" name="Freeform: Shape 484">
              <a:extLst>
                <a:ext uri="{FF2B5EF4-FFF2-40B4-BE49-F238E27FC236}">
                  <a16:creationId xmlns:a16="http://schemas.microsoft.com/office/drawing/2014/main" id="{8194686E-4E4F-1DEE-7AB1-3D08AD25FCE5}"/>
                </a:ext>
              </a:extLst>
            </p:cNvPr>
            <p:cNvSpPr/>
            <p:nvPr/>
          </p:nvSpPr>
          <p:spPr>
            <a:xfrm flipV="1">
              <a:off x="7692429" y="5511006"/>
              <a:ext cx="49155" cy="16649"/>
            </a:xfrm>
            <a:custGeom>
              <a:avLst/>
              <a:gdLst>
                <a:gd name="connsiteX0" fmla="*/ -4576 w 49155"/>
                <a:gd name="connsiteY0" fmla="*/ -296 h 16649"/>
                <a:gd name="connsiteX1" fmla="*/ 44580 w 49155"/>
                <a:gd name="connsiteY1" fmla="*/ -296 h 16649"/>
                <a:gd name="connsiteX2" fmla="*/ 44580 w 49155"/>
                <a:gd name="connsiteY2" fmla="*/ 16354 h 16649"/>
                <a:gd name="connsiteX3" fmla="*/ -4576 w 49155"/>
                <a:gd name="connsiteY3" fmla="*/ 16354 h 16649"/>
              </a:gdLst>
              <a:ahLst/>
              <a:cxnLst>
                <a:cxn ang="0">
                  <a:pos x="connsiteX0" y="connsiteY0"/>
                </a:cxn>
                <a:cxn ang="0">
                  <a:pos x="connsiteX1" y="connsiteY1"/>
                </a:cxn>
                <a:cxn ang="0">
                  <a:pos x="connsiteX2" y="connsiteY2"/>
                </a:cxn>
                <a:cxn ang="0">
                  <a:pos x="connsiteX3" y="connsiteY3"/>
                </a:cxn>
              </a:cxnLst>
              <a:rect l="l" t="t" r="r" b="b"/>
              <a:pathLst>
                <a:path w="49155" h="16649">
                  <a:moveTo>
                    <a:pt x="-4576" y="-296"/>
                  </a:moveTo>
                  <a:lnTo>
                    <a:pt x="44580" y="-296"/>
                  </a:lnTo>
                  <a:lnTo>
                    <a:pt x="44580" y="16354"/>
                  </a:lnTo>
                  <a:lnTo>
                    <a:pt x="-4576" y="16354"/>
                  </a:lnTo>
                  <a:close/>
                </a:path>
              </a:pathLst>
            </a:custGeom>
            <a:solidFill>
              <a:srgbClr val="A7A9A8"/>
            </a:solidFill>
            <a:ln w="921" cap="flat">
              <a:noFill/>
              <a:prstDash val="solid"/>
              <a:miter/>
            </a:ln>
          </p:spPr>
          <p:txBody>
            <a:bodyPr rtlCol="0" anchor="ctr"/>
            <a:lstStyle/>
            <a:p>
              <a:endParaRPr lang="en-IN"/>
            </a:p>
          </p:txBody>
        </p:sp>
        <p:sp>
          <p:nvSpPr>
            <p:cNvPr id="486" name="Freeform: Shape 485">
              <a:extLst>
                <a:ext uri="{FF2B5EF4-FFF2-40B4-BE49-F238E27FC236}">
                  <a16:creationId xmlns:a16="http://schemas.microsoft.com/office/drawing/2014/main" id="{0AFA5750-33C7-B4C6-0AF6-1EA1705FBA47}"/>
                </a:ext>
              </a:extLst>
            </p:cNvPr>
            <p:cNvSpPr/>
            <p:nvPr/>
          </p:nvSpPr>
          <p:spPr>
            <a:xfrm flipV="1">
              <a:off x="7713528" y="5605478"/>
              <a:ext cx="26921" cy="110423"/>
            </a:xfrm>
            <a:custGeom>
              <a:avLst/>
              <a:gdLst>
                <a:gd name="connsiteX0" fmla="*/ -4585 w 26921"/>
                <a:gd name="connsiteY0" fmla="*/ -122 h 110423"/>
                <a:gd name="connsiteX1" fmla="*/ 22337 w 26921"/>
                <a:gd name="connsiteY1" fmla="*/ -122 h 110423"/>
                <a:gd name="connsiteX2" fmla="*/ 22337 w 26921"/>
                <a:gd name="connsiteY2" fmla="*/ 110301 h 110423"/>
                <a:gd name="connsiteX3" fmla="*/ -4585 w 26921"/>
                <a:gd name="connsiteY3" fmla="*/ 110301 h 110423"/>
              </a:gdLst>
              <a:ahLst/>
              <a:cxnLst>
                <a:cxn ang="0">
                  <a:pos x="connsiteX0" y="connsiteY0"/>
                </a:cxn>
                <a:cxn ang="0">
                  <a:pos x="connsiteX1" y="connsiteY1"/>
                </a:cxn>
                <a:cxn ang="0">
                  <a:pos x="connsiteX2" y="connsiteY2"/>
                </a:cxn>
                <a:cxn ang="0">
                  <a:pos x="connsiteX3" y="connsiteY3"/>
                </a:cxn>
              </a:cxnLst>
              <a:rect l="l" t="t" r="r" b="b"/>
              <a:pathLst>
                <a:path w="26921" h="110423">
                  <a:moveTo>
                    <a:pt x="-4585" y="-122"/>
                  </a:moveTo>
                  <a:lnTo>
                    <a:pt x="22337" y="-122"/>
                  </a:lnTo>
                  <a:lnTo>
                    <a:pt x="22337" y="110301"/>
                  </a:lnTo>
                  <a:lnTo>
                    <a:pt x="-4585" y="110301"/>
                  </a:lnTo>
                  <a:close/>
                </a:path>
              </a:pathLst>
            </a:custGeom>
            <a:solidFill>
              <a:srgbClr val="0F191D"/>
            </a:solidFill>
            <a:ln w="921" cap="flat">
              <a:noFill/>
              <a:prstDash val="solid"/>
              <a:miter/>
            </a:ln>
          </p:spPr>
          <p:txBody>
            <a:bodyPr rtlCol="0" anchor="ctr"/>
            <a:lstStyle/>
            <a:p>
              <a:endParaRPr lang="en-IN"/>
            </a:p>
          </p:txBody>
        </p:sp>
        <p:sp>
          <p:nvSpPr>
            <p:cNvPr id="487" name="Freeform: Shape 486">
              <a:extLst>
                <a:ext uri="{FF2B5EF4-FFF2-40B4-BE49-F238E27FC236}">
                  <a16:creationId xmlns:a16="http://schemas.microsoft.com/office/drawing/2014/main" id="{9CA52128-E680-FEB4-9F20-66D34CE2FA87}"/>
                </a:ext>
              </a:extLst>
            </p:cNvPr>
            <p:cNvSpPr/>
            <p:nvPr/>
          </p:nvSpPr>
          <p:spPr>
            <a:xfrm flipV="1">
              <a:off x="7695093" y="5715902"/>
              <a:ext cx="49166" cy="16638"/>
            </a:xfrm>
            <a:custGeom>
              <a:avLst/>
              <a:gdLst>
                <a:gd name="connsiteX0" fmla="*/ -4578 w 49166"/>
                <a:gd name="connsiteY0" fmla="*/ -44 h 16638"/>
                <a:gd name="connsiteX1" fmla="*/ 44588 w 49166"/>
                <a:gd name="connsiteY1" fmla="*/ -44 h 16638"/>
                <a:gd name="connsiteX2" fmla="*/ 44588 w 49166"/>
                <a:gd name="connsiteY2" fmla="*/ 16595 h 16638"/>
                <a:gd name="connsiteX3" fmla="*/ -4578 w 49166"/>
                <a:gd name="connsiteY3" fmla="*/ 16595 h 16638"/>
              </a:gdLst>
              <a:ahLst/>
              <a:cxnLst>
                <a:cxn ang="0">
                  <a:pos x="connsiteX0" y="connsiteY0"/>
                </a:cxn>
                <a:cxn ang="0">
                  <a:pos x="connsiteX1" y="connsiteY1"/>
                </a:cxn>
                <a:cxn ang="0">
                  <a:pos x="connsiteX2" y="connsiteY2"/>
                </a:cxn>
                <a:cxn ang="0">
                  <a:pos x="connsiteX3" y="connsiteY3"/>
                </a:cxn>
              </a:cxnLst>
              <a:rect l="l" t="t" r="r" b="b"/>
              <a:pathLst>
                <a:path w="49166" h="16638">
                  <a:moveTo>
                    <a:pt x="-4578" y="-44"/>
                  </a:moveTo>
                  <a:lnTo>
                    <a:pt x="44588" y="-44"/>
                  </a:lnTo>
                  <a:lnTo>
                    <a:pt x="44588" y="16595"/>
                  </a:lnTo>
                  <a:lnTo>
                    <a:pt x="-4578" y="16595"/>
                  </a:lnTo>
                  <a:close/>
                </a:path>
              </a:pathLst>
            </a:custGeom>
            <a:solidFill>
              <a:srgbClr val="A7A9A8"/>
            </a:solidFill>
            <a:ln w="921" cap="flat">
              <a:noFill/>
              <a:prstDash val="solid"/>
              <a:miter/>
            </a:ln>
          </p:spPr>
          <p:txBody>
            <a:bodyPr rtlCol="0" anchor="ctr"/>
            <a:lstStyle/>
            <a:p>
              <a:endParaRPr lang="en-IN"/>
            </a:p>
          </p:txBody>
        </p:sp>
        <p:sp>
          <p:nvSpPr>
            <p:cNvPr id="488" name="Freeform: Shape 487">
              <a:extLst>
                <a:ext uri="{FF2B5EF4-FFF2-40B4-BE49-F238E27FC236}">
                  <a16:creationId xmlns:a16="http://schemas.microsoft.com/office/drawing/2014/main" id="{AF7ADFFE-0492-E518-5947-18FB7C8EE7CC}"/>
                </a:ext>
              </a:extLst>
            </p:cNvPr>
            <p:cNvSpPr/>
            <p:nvPr/>
          </p:nvSpPr>
          <p:spPr>
            <a:xfrm flipV="1">
              <a:off x="7623197" y="4359674"/>
              <a:ext cx="26932" cy="110426"/>
            </a:xfrm>
            <a:custGeom>
              <a:avLst/>
              <a:gdLst>
                <a:gd name="connsiteX0" fmla="*/ -4500 w 26932"/>
                <a:gd name="connsiteY0" fmla="*/ -1653 h 110426"/>
                <a:gd name="connsiteX1" fmla="*/ 22432 w 26932"/>
                <a:gd name="connsiteY1" fmla="*/ -1653 h 110426"/>
                <a:gd name="connsiteX2" fmla="*/ 22432 w 26932"/>
                <a:gd name="connsiteY2" fmla="*/ 108773 h 110426"/>
                <a:gd name="connsiteX3" fmla="*/ -4500 w 26932"/>
                <a:gd name="connsiteY3" fmla="*/ 108773 h 110426"/>
              </a:gdLst>
              <a:ahLst/>
              <a:cxnLst>
                <a:cxn ang="0">
                  <a:pos x="connsiteX0" y="connsiteY0"/>
                </a:cxn>
                <a:cxn ang="0">
                  <a:pos x="connsiteX1" y="connsiteY1"/>
                </a:cxn>
                <a:cxn ang="0">
                  <a:pos x="connsiteX2" y="connsiteY2"/>
                </a:cxn>
                <a:cxn ang="0">
                  <a:pos x="connsiteX3" y="connsiteY3"/>
                </a:cxn>
              </a:cxnLst>
              <a:rect l="l" t="t" r="r" b="b"/>
              <a:pathLst>
                <a:path w="26932" h="110426">
                  <a:moveTo>
                    <a:pt x="-4500" y="-1653"/>
                  </a:moveTo>
                  <a:lnTo>
                    <a:pt x="22432" y="-1653"/>
                  </a:lnTo>
                  <a:lnTo>
                    <a:pt x="22432" y="108773"/>
                  </a:lnTo>
                  <a:lnTo>
                    <a:pt x="-4500" y="108773"/>
                  </a:lnTo>
                  <a:close/>
                </a:path>
              </a:pathLst>
            </a:custGeom>
            <a:solidFill>
              <a:srgbClr val="0F191D"/>
            </a:solidFill>
            <a:ln w="921" cap="flat">
              <a:noFill/>
              <a:prstDash val="solid"/>
              <a:miter/>
            </a:ln>
          </p:spPr>
          <p:txBody>
            <a:bodyPr rtlCol="0" anchor="ctr"/>
            <a:lstStyle/>
            <a:p>
              <a:endParaRPr lang="en-IN"/>
            </a:p>
          </p:txBody>
        </p:sp>
        <p:sp>
          <p:nvSpPr>
            <p:cNvPr id="489" name="Freeform: Shape 488">
              <a:extLst>
                <a:ext uri="{FF2B5EF4-FFF2-40B4-BE49-F238E27FC236}">
                  <a16:creationId xmlns:a16="http://schemas.microsoft.com/office/drawing/2014/main" id="{3B99160A-D7FD-B2F1-8608-5209D2158BA1}"/>
                </a:ext>
              </a:extLst>
            </p:cNvPr>
            <p:cNvSpPr/>
            <p:nvPr/>
          </p:nvSpPr>
          <p:spPr>
            <a:xfrm flipV="1">
              <a:off x="7604771" y="4470100"/>
              <a:ext cx="49158" cy="16638"/>
            </a:xfrm>
            <a:custGeom>
              <a:avLst/>
              <a:gdLst>
                <a:gd name="connsiteX0" fmla="*/ -4493 w 49158"/>
                <a:gd name="connsiteY0" fmla="*/ -1575 h 16638"/>
                <a:gd name="connsiteX1" fmla="*/ 44666 w 49158"/>
                <a:gd name="connsiteY1" fmla="*/ -1575 h 16638"/>
                <a:gd name="connsiteX2" fmla="*/ 44666 w 49158"/>
                <a:gd name="connsiteY2" fmla="*/ 15063 h 16638"/>
                <a:gd name="connsiteX3" fmla="*/ -4493 w 49158"/>
                <a:gd name="connsiteY3" fmla="*/ 15063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575"/>
                  </a:moveTo>
                  <a:lnTo>
                    <a:pt x="44666" y="-1575"/>
                  </a:lnTo>
                  <a:lnTo>
                    <a:pt x="44666" y="15063"/>
                  </a:lnTo>
                  <a:lnTo>
                    <a:pt x="-4493" y="15063"/>
                  </a:lnTo>
                  <a:close/>
                </a:path>
              </a:pathLst>
            </a:custGeom>
            <a:solidFill>
              <a:srgbClr val="A7A9A8"/>
            </a:solidFill>
            <a:ln w="921" cap="flat">
              <a:noFill/>
              <a:prstDash val="solid"/>
              <a:miter/>
            </a:ln>
          </p:spPr>
          <p:txBody>
            <a:bodyPr rtlCol="0" anchor="ctr"/>
            <a:lstStyle/>
            <a:p>
              <a:endParaRPr lang="en-IN"/>
            </a:p>
          </p:txBody>
        </p:sp>
        <p:sp>
          <p:nvSpPr>
            <p:cNvPr id="490" name="Freeform: Shape 489">
              <a:extLst>
                <a:ext uri="{FF2B5EF4-FFF2-40B4-BE49-F238E27FC236}">
                  <a16:creationId xmlns:a16="http://schemas.microsoft.com/office/drawing/2014/main" id="{6DCB8482-6B3E-E313-8168-C189B7918F32}"/>
                </a:ext>
              </a:extLst>
            </p:cNvPr>
            <p:cNvSpPr/>
            <p:nvPr/>
          </p:nvSpPr>
          <p:spPr>
            <a:xfrm flipV="1">
              <a:off x="7623197" y="4570056"/>
              <a:ext cx="26932" cy="110415"/>
            </a:xfrm>
            <a:custGeom>
              <a:avLst/>
              <a:gdLst>
                <a:gd name="connsiteX0" fmla="*/ -4500 w 26932"/>
                <a:gd name="connsiteY0" fmla="*/ -1395 h 110415"/>
                <a:gd name="connsiteX1" fmla="*/ 22432 w 26932"/>
                <a:gd name="connsiteY1" fmla="*/ -1395 h 110415"/>
                <a:gd name="connsiteX2" fmla="*/ 22432 w 26932"/>
                <a:gd name="connsiteY2" fmla="*/ 109021 h 110415"/>
                <a:gd name="connsiteX3" fmla="*/ -4500 w 26932"/>
                <a:gd name="connsiteY3" fmla="*/ 109021 h 110415"/>
              </a:gdLst>
              <a:ahLst/>
              <a:cxnLst>
                <a:cxn ang="0">
                  <a:pos x="connsiteX0" y="connsiteY0"/>
                </a:cxn>
                <a:cxn ang="0">
                  <a:pos x="connsiteX1" y="connsiteY1"/>
                </a:cxn>
                <a:cxn ang="0">
                  <a:pos x="connsiteX2" y="connsiteY2"/>
                </a:cxn>
                <a:cxn ang="0">
                  <a:pos x="connsiteX3" y="connsiteY3"/>
                </a:cxn>
              </a:cxnLst>
              <a:rect l="l" t="t" r="r" b="b"/>
              <a:pathLst>
                <a:path w="26932" h="110415">
                  <a:moveTo>
                    <a:pt x="-4500" y="-1395"/>
                  </a:moveTo>
                  <a:lnTo>
                    <a:pt x="22432" y="-1395"/>
                  </a:lnTo>
                  <a:lnTo>
                    <a:pt x="22432" y="109021"/>
                  </a:lnTo>
                  <a:lnTo>
                    <a:pt x="-4500" y="109021"/>
                  </a:lnTo>
                  <a:close/>
                </a:path>
              </a:pathLst>
            </a:custGeom>
            <a:solidFill>
              <a:srgbClr val="0F191D"/>
            </a:solidFill>
            <a:ln w="921" cap="flat">
              <a:noFill/>
              <a:prstDash val="solid"/>
              <a:miter/>
            </a:ln>
          </p:spPr>
          <p:txBody>
            <a:bodyPr rtlCol="0" anchor="ctr"/>
            <a:lstStyle/>
            <a:p>
              <a:endParaRPr lang="en-IN"/>
            </a:p>
          </p:txBody>
        </p:sp>
        <p:sp>
          <p:nvSpPr>
            <p:cNvPr id="491" name="Freeform: Shape 490">
              <a:extLst>
                <a:ext uri="{FF2B5EF4-FFF2-40B4-BE49-F238E27FC236}">
                  <a16:creationId xmlns:a16="http://schemas.microsoft.com/office/drawing/2014/main" id="{29BDC2C4-EA9F-6223-0371-C924467F7AC7}"/>
                </a:ext>
              </a:extLst>
            </p:cNvPr>
            <p:cNvSpPr/>
            <p:nvPr/>
          </p:nvSpPr>
          <p:spPr>
            <a:xfrm flipV="1">
              <a:off x="7604771" y="4680471"/>
              <a:ext cx="49158" cy="16638"/>
            </a:xfrm>
            <a:custGeom>
              <a:avLst/>
              <a:gdLst>
                <a:gd name="connsiteX0" fmla="*/ -4493 w 49158"/>
                <a:gd name="connsiteY0" fmla="*/ -1317 h 16638"/>
                <a:gd name="connsiteX1" fmla="*/ 44666 w 49158"/>
                <a:gd name="connsiteY1" fmla="*/ -1317 h 16638"/>
                <a:gd name="connsiteX2" fmla="*/ 44666 w 49158"/>
                <a:gd name="connsiteY2" fmla="*/ 15322 h 16638"/>
                <a:gd name="connsiteX3" fmla="*/ -4493 w 49158"/>
                <a:gd name="connsiteY3" fmla="*/ 15322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317"/>
                  </a:moveTo>
                  <a:lnTo>
                    <a:pt x="44666" y="-1317"/>
                  </a:lnTo>
                  <a:lnTo>
                    <a:pt x="44666" y="15322"/>
                  </a:lnTo>
                  <a:lnTo>
                    <a:pt x="-4493" y="15322"/>
                  </a:lnTo>
                  <a:close/>
                </a:path>
              </a:pathLst>
            </a:custGeom>
            <a:solidFill>
              <a:srgbClr val="A7A9A8"/>
            </a:solidFill>
            <a:ln w="921" cap="flat">
              <a:noFill/>
              <a:prstDash val="solid"/>
              <a:miter/>
            </a:ln>
          </p:spPr>
          <p:txBody>
            <a:bodyPr rtlCol="0" anchor="ctr"/>
            <a:lstStyle/>
            <a:p>
              <a:endParaRPr lang="en-IN"/>
            </a:p>
          </p:txBody>
        </p:sp>
        <p:sp>
          <p:nvSpPr>
            <p:cNvPr id="492" name="Freeform: Shape 491">
              <a:extLst>
                <a:ext uri="{FF2B5EF4-FFF2-40B4-BE49-F238E27FC236}">
                  <a16:creationId xmlns:a16="http://schemas.microsoft.com/office/drawing/2014/main" id="{81CD8B1C-A383-21B2-2A08-FBC6748E735A}"/>
                </a:ext>
              </a:extLst>
            </p:cNvPr>
            <p:cNvSpPr/>
            <p:nvPr/>
          </p:nvSpPr>
          <p:spPr>
            <a:xfrm flipV="1">
              <a:off x="7623197" y="4780429"/>
              <a:ext cx="26932" cy="110423"/>
            </a:xfrm>
            <a:custGeom>
              <a:avLst/>
              <a:gdLst>
                <a:gd name="connsiteX0" fmla="*/ -4500 w 26932"/>
                <a:gd name="connsiteY0" fmla="*/ -1136 h 110423"/>
                <a:gd name="connsiteX1" fmla="*/ 22432 w 26932"/>
                <a:gd name="connsiteY1" fmla="*/ -1136 h 110423"/>
                <a:gd name="connsiteX2" fmla="*/ 22432 w 26932"/>
                <a:gd name="connsiteY2" fmla="*/ 109287 h 110423"/>
                <a:gd name="connsiteX3" fmla="*/ -4500 w 26932"/>
                <a:gd name="connsiteY3" fmla="*/ 109287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0" y="-1136"/>
                  </a:moveTo>
                  <a:lnTo>
                    <a:pt x="22432" y="-1136"/>
                  </a:lnTo>
                  <a:lnTo>
                    <a:pt x="22432" y="109287"/>
                  </a:lnTo>
                  <a:lnTo>
                    <a:pt x="-4500" y="109287"/>
                  </a:lnTo>
                  <a:close/>
                </a:path>
              </a:pathLst>
            </a:custGeom>
            <a:solidFill>
              <a:srgbClr val="0F191D"/>
            </a:solidFill>
            <a:ln w="921" cap="flat">
              <a:noFill/>
              <a:prstDash val="solid"/>
              <a:miter/>
            </a:ln>
          </p:spPr>
          <p:txBody>
            <a:bodyPr rtlCol="0" anchor="ctr"/>
            <a:lstStyle/>
            <a:p>
              <a:endParaRPr lang="en-IN"/>
            </a:p>
          </p:txBody>
        </p:sp>
        <p:sp>
          <p:nvSpPr>
            <p:cNvPr id="493" name="Freeform: Shape 492">
              <a:extLst>
                <a:ext uri="{FF2B5EF4-FFF2-40B4-BE49-F238E27FC236}">
                  <a16:creationId xmlns:a16="http://schemas.microsoft.com/office/drawing/2014/main" id="{CA0667BE-4481-797D-A0BC-930A21A5F603}"/>
                </a:ext>
              </a:extLst>
            </p:cNvPr>
            <p:cNvSpPr/>
            <p:nvPr/>
          </p:nvSpPr>
          <p:spPr>
            <a:xfrm flipV="1">
              <a:off x="7604771" y="4890852"/>
              <a:ext cx="49158" cy="16638"/>
            </a:xfrm>
            <a:custGeom>
              <a:avLst/>
              <a:gdLst>
                <a:gd name="connsiteX0" fmla="*/ -4493 w 49158"/>
                <a:gd name="connsiteY0" fmla="*/ -1058 h 16638"/>
                <a:gd name="connsiteX1" fmla="*/ 44666 w 49158"/>
                <a:gd name="connsiteY1" fmla="*/ -1058 h 16638"/>
                <a:gd name="connsiteX2" fmla="*/ 44666 w 49158"/>
                <a:gd name="connsiteY2" fmla="*/ 15580 h 16638"/>
                <a:gd name="connsiteX3" fmla="*/ -4493 w 49158"/>
                <a:gd name="connsiteY3" fmla="*/ 15580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1058"/>
                  </a:moveTo>
                  <a:lnTo>
                    <a:pt x="44666" y="-1058"/>
                  </a:lnTo>
                  <a:lnTo>
                    <a:pt x="44666" y="15580"/>
                  </a:lnTo>
                  <a:lnTo>
                    <a:pt x="-4493" y="15580"/>
                  </a:lnTo>
                  <a:close/>
                </a:path>
              </a:pathLst>
            </a:custGeom>
            <a:solidFill>
              <a:srgbClr val="A7A9A8"/>
            </a:solidFill>
            <a:ln w="921" cap="flat">
              <a:noFill/>
              <a:prstDash val="solid"/>
              <a:miter/>
            </a:ln>
          </p:spPr>
          <p:txBody>
            <a:bodyPr rtlCol="0" anchor="ctr"/>
            <a:lstStyle/>
            <a:p>
              <a:endParaRPr lang="en-IN"/>
            </a:p>
          </p:txBody>
        </p:sp>
        <p:sp>
          <p:nvSpPr>
            <p:cNvPr id="494" name="Freeform: Shape 493">
              <a:extLst>
                <a:ext uri="{FF2B5EF4-FFF2-40B4-BE49-F238E27FC236}">
                  <a16:creationId xmlns:a16="http://schemas.microsoft.com/office/drawing/2014/main" id="{F19AF6AF-D2DB-825E-FEFA-8608848BAA42}"/>
                </a:ext>
              </a:extLst>
            </p:cNvPr>
            <p:cNvSpPr/>
            <p:nvPr/>
          </p:nvSpPr>
          <p:spPr>
            <a:xfrm flipV="1">
              <a:off x="7623197" y="4990801"/>
              <a:ext cx="26932" cy="110423"/>
            </a:xfrm>
            <a:custGeom>
              <a:avLst/>
              <a:gdLst>
                <a:gd name="connsiteX0" fmla="*/ -4500 w 26932"/>
                <a:gd name="connsiteY0" fmla="*/ -877 h 110423"/>
                <a:gd name="connsiteX1" fmla="*/ 22432 w 26932"/>
                <a:gd name="connsiteY1" fmla="*/ -877 h 110423"/>
                <a:gd name="connsiteX2" fmla="*/ 22432 w 26932"/>
                <a:gd name="connsiteY2" fmla="*/ 109546 h 110423"/>
                <a:gd name="connsiteX3" fmla="*/ -4500 w 26932"/>
                <a:gd name="connsiteY3" fmla="*/ 109546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0" y="-877"/>
                  </a:moveTo>
                  <a:lnTo>
                    <a:pt x="22432" y="-877"/>
                  </a:lnTo>
                  <a:lnTo>
                    <a:pt x="22432" y="109546"/>
                  </a:lnTo>
                  <a:lnTo>
                    <a:pt x="-4500" y="109546"/>
                  </a:lnTo>
                  <a:close/>
                </a:path>
              </a:pathLst>
            </a:custGeom>
            <a:solidFill>
              <a:srgbClr val="0F191D"/>
            </a:solidFill>
            <a:ln w="921" cap="flat">
              <a:noFill/>
              <a:prstDash val="solid"/>
              <a:miter/>
            </a:ln>
          </p:spPr>
          <p:txBody>
            <a:bodyPr rtlCol="0" anchor="ctr"/>
            <a:lstStyle/>
            <a:p>
              <a:endParaRPr lang="en-IN"/>
            </a:p>
          </p:txBody>
        </p:sp>
        <p:sp>
          <p:nvSpPr>
            <p:cNvPr id="495" name="Freeform: Shape 494">
              <a:extLst>
                <a:ext uri="{FF2B5EF4-FFF2-40B4-BE49-F238E27FC236}">
                  <a16:creationId xmlns:a16="http://schemas.microsoft.com/office/drawing/2014/main" id="{1A2ADAEA-EB69-95DE-9FBF-8ADE4DE69EDA}"/>
                </a:ext>
              </a:extLst>
            </p:cNvPr>
            <p:cNvSpPr/>
            <p:nvPr/>
          </p:nvSpPr>
          <p:spPr>
            <a:xfrm flipV="1">
              <a:off x="7604771" y="5101223"/>
              <a:ext cx="49158" cy="16638"/>
            </a:xfrm>
            <a:custGeom>
              <a:avLst/>
              <a:gdLst>
                <a:gd name="connsiteX0" fmla="*/ -4493 w 49158"/>
                <a:gd name="connsiteY0" fmla="*/ -799 h 16638"/>
                <a:gd name="connsiteX1" fmla="*/ 44666 w 49158"/>
                <a:gd name="connsiteY1" fmla="*/ -799 h 16638"/>
                <a:gd name="connsiteX2" fmla="*/ 44666 w 49158"/>
                <a:gd name="connsiteY2" fmla="*/ 15839 h 16638"/>
                <a:gd name="connsiteX3" fmla="*/ -4493 w 49158"/>
                <a:gd name="connsiteY3" fmla="*/ 15839 h 16638"/>
              </a:gdLst>
              <a:ahLst/>
              <a:cxnLst>
                <a:cxn ang="0">
                  <a:pos x="connsiteX0" y="connsiteY0"/>
                </a:cxn>
                <a:cxn ang="0">
                  <a:pos x="connsiteX1" y="connsiteY1"/>
                </a:cxn>
                <a:cxn ang="0">
                  <a:pos x="connsiteX2" y="connsiteY2"/>
                </a:cxn>
                <a:cxn ang="0">
                  <a:pos x="connsiteX3" y="connsiteY3"/>
                </a:cxn>
              </a:cxnLst>
              <a:rect l="l" t="t" r="r" b="b"/>
              <a:pathLst>
                <a:path w="49158" h="16638">
                  <a:moveTo>
                    <a:pt x="-4493" y="-799"/>
                  </a:moveTo>
                  <a:lnTo>
                    <a:pt x="44666" y="-799"/>
                  </a:lnTo>
                  <a:lnTo>
                    <a:pt x="44666" y="15839"/>
                  </a:lnTo>
                  <a:lnTo>
                    <a:pt x="-4493" y="15839"/>
                  </a:lnTo>
                  <a:close/>
                </a:path>
              </a:pathLst>
            </a:custGeom>
            <a:solidFill>
              <a:srgbClr val="A7A9A8"/>
            </a:solidFill>
            <a:ln w="921" cap="flat">
              <a:noFill/>
              <a:prstDash val="solid"/>
              <a:miter/>
            </a:ln>
          </p:spPr>
          <p:txBody>
            <a:bodyPr rtlCol="0" anchor="ctr"/>
            <a:lstStyle/>
            <a:p>
              <a:endParaRPr lang="en-IN"/>
            </a:p>
          </p:txBody>
        </p:sp>
        <p:sp>
          <p:nvSpPr>
            <p:cNvPr id="496" name="Freeform: Shape 495">
              <a:extLst>
                <a:ext uri="{FF2B5EF4-FFF2-40B4-BE49-F238E27FC236}">
                  <a16:creationId xmlns:a16="http://schemas.microsoft.com/office/drawing/2014/main" id="{EC547A11-2CF0-75CC-1CB2-E0D075D96518}"/>
                </a:ext>
              </a:extLst>
            </p:cNvPr>
            <p:cNvSpPr/>
            <p:nvPr/>
          </p:nvSpPr>
          <p:spPr>
            <a:xfrm flipV="1">
              <a:off x="7625870" y="5195693"/>
              <a:ext cx="26925" cy="110426"/>
            </a:xfrm>
            <a:custGeom>
              <a:avLst/>
              <a:gdLst>
                <a:gd name="connsiteX0" fmla="*/ -4502 w 26925"/>
                <a:gd name="connsiteY0" fmla="*/ -626 h 110426"/>
                <a:gd name="connsiteX1" fmla="*/ 22423 w 26925"/>
                <a:gd name="connsiteY1" fmla="*/ -626 h 110426"/>
                <a:gd name="connsiteX2" fmla="*/ 22423 w 26925"/>
                <a:gd name="connsiteY2" fmla="*/ 109801 h 110426"/>
                <a:gd name="connsiteX3" fmla="*/ -4502 w 26925"/>
                <a:gd name="connsiteY3" fmla="*/ 109801 h 110426"/>
              </a:gdLst>
              <a:ahLst/>
              <a:cxnLst>
                <a:cxn ang="0">
                  <a:pos x="connsiteX0" y="connsiteY0"/>
                </a:cxn>
                <a:cxn ang="0">
                  <a:pos x="connsiteX1" y="connsiteY1"/>
                </a:cxn>
                <a:cxn ang="0">
                  <a:pos x="connsiteX2" y="connsiteY2"/>
                </a:cxn>
                <a:cxn ang="0">
                  <a:pos x="connsiteX3" y="connsiteY3"/>
                </a:cxn>
              </a:cxnLst>
              <a:rect l="l" t="t" r="r" b="b"/>
              <a:pathLst>
                <a:path w="26925" h="110426">
                  <a:moveTo>
                    <a:pt x="-4502" y="-626"/>
                  </a:moveTo>
                  <a:lnTo>
                    <a:pt x="22423" y="-626"/>
                  </a:lnTo>
                  <a:lnTo>
                    <a:pt x="22423" y="109801"/>
                  </a:lnTo>
                  <a:lnTo>
                    <a:pt x="-4502" y="109801"/>
                  </a:lnTo>
                  <a:close/>
                </a:path>
              </a:pathLst>
            </a:custGeom>
            <a:solidFill>
              <a:srgbClr val="0F191D"/>
            </a:solidFill>
            <a:ln w="921" cap="flat">
              <a:noFill/>
              <a:prstDash val="solid"/>
              <a:miter/>
            </a:ln>
          </p:spPr>
          <p:txBody>
            <a:bodyPr rtlCol="0" anchor="ctr"/>
            <a:lstStyle/>
            <a:p>
              <a:endParaRPr lang="en-IN"/>
            </a:p>
          </p:txBody>
        </p:sp>
        <p:sp>
          <p:nvSpPr>
            <p:cNvPr id="497" name="Freeform: Shape 496">
              <a:extLst>
                <a:ext uri="{FF2B5EF4-FFF2-40B4-BE49-F238E27FC236}">
                  <a16:creationId xmlns:a16="http://schemas.microsoft.com/office/drawing/2014/main" id="{00D0B63F-109F-43BF-EC50-CE523C507C46}"/>
                </a:ext>
              </a:extLst>
            </p:cNvPr>
            <p:cNvSpPr/>
            <p:nvPr/>
          </p:nvSpPr>
          <p:spPr>
            <a:xfrm flipV="1">
              <a:off x="7607435" y="5306123"/>
              <a:ext cx="49166" cy="16634"/>
            </a:xfrm>
            <a:custGeom>
              <a:avLst/>
              <a:gdLst>
                <a:gd name="connsiteX0" fmla="*/ -4496 w 49166"/>
                <a:gd name="connsiteY0" fmla="*/ -547 h 16634"/>
                <a:gd name="connsiteX1" fmla="*/ 44670 w 49166"/>
                <a:gd name="connsiteY1" fmla="*/ -547 h 16634"/>
                <a:gd name="connsiteX2" fmla="*/ 44670 w 49166"/>
                <a:gd name="connsiteY2" fmla="*/ 16087 h 16634"/>
                <a:gd name="connsiteX3" fmla="*/ -4496 w 49166"/>
                <a:gd name="connsiteY3" fmla="*/ 16087 h 16634"/>
              </a:gdLst>
              <a:ahLst/>
              <a:cxnLst>
                <a:cxn ang="0">
                  <a:pos x="connsiteX0" y="connsiteY0"/>
                </a:cxn>
                <a:cxn ang="0">
                  <a:pos x="connsiteX1" y="connsiteY1"/>
                </a:cxn>
                <a:cxn ang="0">
                  <a:pos x="connsiteX2" y="connsiteY2"/>
                </a:cxn>
                <a:cxn ang="0">
                  <a:pos x="connsiteX3" y="connsiteY3"/>
                </a:cxn>
              </a:cxnLst>
              <a:rect l="l" t="t" r="r" b="b"/>
              <a:pathLst>
                <a:path w="49166" h="16634">
                  <a:moveTo>
                    <a:pt x="-4496" y="-547"/>
                  </a:moveTo>
                  <a:lnTo>
                    <a:pt x="44670" y="-547"/>
                  </a:lnTo>
                  <a:lnTo>
                    <a:pt x="44670" y="16087"/>
                  </a:lnTo>
                  <a:lnTo>
                    <a:pt x="-4496" y="16087"/>
                  </a:lnTo>
                  <a:close/>
                </a:path>
              </a:pathLst>
            </a:custGeom>
            <a:solidFill>
              <a:srgbClr val="A7A9A8"/>
            </a:solidFill>
            <a:ln w="921" cap="flat">
              <a:noFill/>
              <a:prstDash val="solid"/>
              <a:miter/>
            </a:ln>
          </p:spPr>
          <p:txBody>
            <a:bodyPr rtlCol="0" anchor="ctr"/>
            <a:lstStyle/>
            <a:p>
              <a:endParaRPr lang="en-IN"/>
            </a:p>
          </p:txBody>
        </p:sp>
        <p:sp>
          <p:nvSpPr>
            <p:cNvPr id="498" name="Freeform: Shape 497">
              <a:extLst>
                <a:ext uri="{FF2B5EF4-FFF2-40B4-BE49-F238E27FC236}">
                  <a16:creationId xmlns:a16="http://schemas.microsoft.com/office/drawing/2014/main" id="{87D32E94-214F-1AE4-A46B-97CE0D5A2E54}"/>
                </a:ext>
              </a:extLst>
            </p:cNvPr>
            <p:cNvSpPr/>
            <p:nvPr/>
          </p:nvSpPr>
          <p:spPr>
            <a:xfrm flipV="1">
              <a:off x="7628534" y="5400590"/>
              <a:ext cx="26925" cy="110415"/>
            </a:xfrm>
            <a:custGeom>
              <a:avLst/>
              <a:gdLst>
                <a:gd name="connsiteX0" fmla="*/ -4505 w 26925"/>
                <a:gd name="connsiteY0" fmla="*/ -374 h 110415"/>
                <a:gd name="connsiteX1" fmla="*/ 22420 w 26925"/>
                <a:gd name="connsiteY1" fmla="*/ -374 h 110415"/>
                <a:gd name="connsiteX2" fmla="*/ 22420 w 26925"/>
                <a:gd name="connsiteY2" fmla="*/ 110042 h 110415"/>
                <a:gd name="connsiteX3" fmla="*/ -4505 w 26925"/>
                <a:gd name="connsiteY3" fmla="*/ 110042 h 110415"/>
              </a:gdLst>
              <a:ahLst/>
              <a:cxnLst>
                <a:cxn ang="0">
                  <a:pos x="connsiteX0" y="connsiteY0"/>
                </a:cxn>
                <a:cxn ang="0">
                  <a:pos x="connsiteX1" y="connsiteY1"/>
                </a:cxn>
                <a:cxn ang="0">
                  <a:pos x="connsiteX2" y="connsiteY2"/>
                </a:cxn>
                <a:cxn ang="0">
                  <a:pos x="connsiteX3" y="connsiteY3"/>
                </a:cxn>
              </a:cxnLst>
              <a:rect l="l" t="t" r="r" b="b"/>
              <a:pathLst>
                <a:path w="26925" h="110415">
                  <a:moveTo>
                    <a:pt x="-4505" y="-374"/>
                  </a:moveTo>
                  <a:lnTo>
                    <a:pt x="22420" y="-374"/>
                  </a:lnTo>
                  <a:lnTo>
                    <a:pt x="22420" y="110042"/>
                  </a:lnTo>
                  <a:lnTo>
                    <a:pt x="-4505" y="110042"/>
                  </a:lnTo>
                  <a:close/>
                </a:path>
              </a:pathLst>
            </a:custGeom>
            <a:solidFill>
              <a:srgbClr val="0F191D"/>
            </a:solidFill>
            <a:ln w="921" cap="flat">
              <a:noFill/>
              <a:prstDash val="solid"/>
              <a:miter/>
            </a:ln>
          </p:spPr>
          <p:txBody>
            <a:bodyPr rtlCol="0" anchor="ctr"/>
            <a:lstStyle/>
            <a:p>
              <a:endParaRPr lang="en-IN"/>
            </a:p>
          </p:txBody>
        </p:sp>
        <p:sp>
          <p:nvSpPr>
            <p:cNvPr id="499" name="Freeform: Shape 498">
              <a:extLst>
                <a:ext uri="{FF2B5EF4-FFF2-40B4-BE49-F238E27FC236}">
                  <a16:creationId xmlns:a16="http://schemas.microsoft.com/office/drawing/2014/main" id="{235AC7DA-4973-6462-1621-E42590ADE769}"/>
                </a:ext>
              </a:extLst>
            </p:cNvPr>
            <p:cNvSpPr/>
            <p:nvPr/>
          </p:nvSpPr>
          <p:spPr>
            <a:xfrm flipV="1">
              <a:off x="7610108" y="5511006"/>
              <a:ext cx="49158" cy="16649"/>
            </a:xfrm>
            <a:custGeom>
              <a:avLst/>
              <a:gdLst>
                <a:gd name="connsiteX0" fmla="*/ -4498 w 49158"/>
                <a:gd name="connsiteY0" fmla="*/ -296 h 16649"/>
                <a:gd name="connsiteX1" fmla="*/ 44660 w 49158"/>
                <a:gd name="connsiteY1" fmla="*/ -296 h 16649"/>
                <a:gd name="connsiteX2" fmla="*/ 44660 w 49158"/>
                <a:gd name="connsiteY2" fmla="*/ 16354 h 16649"/>
                <a:gd name="connsiteX3" fmla="*/ -4498 w 49158"/>
                <a:gd name="connsiteY3" fmla="*/ 16354 h 16649"/>
              </a:gdLst>
              <a:ahLst/>
              <a:cxnLst>
                <a:cxn ang="0">
                  <a:pos x="connsiteX0" y="connsiteY0"/>
                </a:cxn>
                <a:cxn ang="0">
                  <a:pos x="connsiteX1" y="connsiteY1"/>
                </a:cxn>
                <a:cxn ang="0">
                  <a:pos x="connsiteX2" y="connsiteY2"/>
                </a:cxn>
                <a:cxn ang="0">
                  <a:pos x="connsiteX3" y="connsiteY3"/>
                </a:cxn>
              </a:cxnLst>
              <a:rect l="l" t="t" r="r" b="b"/>
              <a:pathLst>
                <a:path w="49158" h="16649">
                  <a:moveTo>
                    <a:pt x="-4498" y="-296"/>
                  </a:moveTo>
                  <a:lnTo>
                    <a:pt x="44660" y="-296"/>
                  </a:lnTo>
                  <a:lnTo>
                    <a:pt x="44660" y="16354"/>
                  </a:lnTo>
                  <a:lnTo>
                    <a:pt x="-4498" y="16354"/>
                  </a:lnTo>
                  <a:close/>
                </a:path>
              </a:pathLst>
            </a:custGeom>
            <a:solidFill>
              <a:srgbClr val="A7A9A8"/>
            </a:solidFill>
            <a:ln w="921" cap="flat">
              <a:noFill/>
              <a:prstDash val="solid"/>
              <a:miter/>
            </a:ln>
          </p:spPr>
          <p:txBody>
            <a:bodyPr rtlCol="0" anchor="ctr"/>
            <a:lstStyle/>
            <a:p>
              <a:endParaRPr lang="en-IN"/>
            </a:p>
          </p:txBody>
        </p:sp>
        <p:sp>
          <p:nvSpPr>
            <p:cNvPr id="500" name="Freeform: Shape 499">
              <a:extLst>
                <a:ext uri="{FF2B5EF4-FFF2-40B4-BE49-F238E27FC236}">
                  <a16:creationId xmlns:a16="http://schemas.microsoft.com/office/drawing/2014/main" id="{D5305A00-A457-57FE-A110-7BDFF8CB14AB}"/>
                </a:ext>
              </a:extLst>
            </p:cNvPr>
            <p:cNvSpPr/>
            <p:nvPr/>
          </p:nvSpPr>
          <p:spPr>
            <a:xfrm flipV="1">
              <a:off x="7631198" y="5605478"/>
              <a:ext cx="26932" cy="110423"/>
            </a:xfrm>
            <a:custGeom>
              <a:avLst/>
              <a:gdLst>
                <a:gd name="connsiteX0" fmla="*/ -4507 w 26932"/>
                <a:gd name="connsiteY0" fmla="*/ -122 h 110423"/>
                <a:gd name="connsiteX1" fmla="*/ 22425 w 26932"/>
                <a:gd name="connsiteY1" fmla="*/ -122 h 110423"/>
                <a:gd name="connsiteX2" fmla="*/ 22425 w 26932"/>
                <a:gd name="connsiteY2" fmla="*/ 110301 h 110423"/>
                <a:gd name="connsiteX3" fmla="*/ -4507 w 26932"/>
                <a:gd name="connsiteY3" fmla="*/ 110301 h 110423"/>
              </a:gdLst>
              <a:ahLst/>
              <a:cxnLst>
                <a:cxn ang="0">
                  <a:pos x="connsiteX0" y="connsiteY0"/>
                </a:cxn>
                <a:cxn ang="0">
                  <a:pos x="connsiteX1" y="connsiteY1"/>
                </a:cxn>
                <a:cxn ang="0">
                  <a:pos x="connsiteX2" y="connsiteY2"/>
                </a:cxn>
                <a:cxn ang="0">
                  <a:pos x="connsiteX3" y="connsiteY3"/>
                </a:cxn>
              </a:cxnLst>
              <a:rect l="l" t="t" r="r" b="b"/>
              <a:pathLst>
                <a:path w="26932" h="110423">
                  <a:moveTo>
                    <a:pt x="-4507" y="-122"/>
                  </a:moveTo>
                  <a:lnTo>
                    <a:pt x="22425" y="-122"/>
                  </a:lnTo>
                  <a:lnTo>
                    <a:pt x="22425" y="110301"/>
                  </a:lnTo>
                  <a:lnTo>
                    <a:pt x="-4507" y="110301"/>
                  </a:lnTo>
                  <a:close/>
                </a:path>
              </a:pathLst>
            </a:custGeom>
            <a:solidFill>
              <a:srgbClr val="0F191D"/>
            </a:solidFill>
            <a:ln w="921" cap="flat">
              <a:noFill/>
              <a:prstDash val="solid"/>
              <a:miter/>
            </a:ln>
          </p:spPr>
          <p:txBody>
            <a:bodyPr rtlCol="0" anchor="ctr"/>
            <a:lstStyle/>
            <a:p>
              <a:endParaRPr lang="en-IN"/>
            </a:p>
          </p:txBody>
        </p:sp>
        <p:sp>
          <p:nvSpPr>
            <p:cNvPr id="501" name="Freeform: Shape 500">
              <a:extLst>
                <a:ext uri="{FF2B5EF4-FFF2-40B4-BE49-F238E27FC236}">
                  <a16:creationId xmlns:a16="http://schemas.microsoft.com/office/drawing/2014/main" id="{3E3BD402-8F5C-CD3D-0C82-DCC6E849FD6F}"/>
                </a:ext>
              </a:extLst>
            </p:cNvPr>
            <p:cNvSpPr/>
            <p:nvPr/>
          </p:nvSpPr>
          <p:spPr>
            <a:xfrm flipV="1">
              <a:off x="7612772" y="5715902"/>
              <a:ext cx="49166" cy="16638"/>
            </a:xfrm>
            <a:custGeom>
              <a:avLst/>
              <a:gdLst>
                <a:gd name="connsiteX0" fmla="*/ -4501 w 49166"/>
                <a:gd name="connsiteY0" fmla="*/ -44 h 16638"/>
                <a:gd name="connsiteX1" fmla="*/ 44665 w 49166"/>
                <a:gd name="connsiteY1" fmla="*/ -44 h 16638"/>
                <a:gd name="connsiteX2" fmla="*/ 44665 w 49166"/>
                <a:gd name="connsiteY2" fmla="*/ 16595 h 16638"/>
                <a:gd name="connsiteX3" fmla="*/ -4501 w 49166"/>
                <a:gd name="connsiteY3" fmla="*/ 16595 h 16638"/>
              </a:gdLst>
              <a:ahLst/>
              <a:cxnLst>
                <a:cxn ang="0">
                  <a:pos x="connsiteX0" y="connsiteY0"/>
                </a:cxn>
                <a:cxn ang="0">
                  <a:pos x="connsiteX1" y="connsiteY1"/>
                </a:cxn>
                <a:cxn ang="0">
                  <a:pos x="connsiteX2" y="connsiteY2"/>
                </a:cxn>
                <a:cxn ang="0">
                  <a:pos x="connsiteX3" y="connsiteY3"/>
                </a:cxn>
              </a:cxnLst>
              <a:rect l="l" t="t" r="r" b="b"/>
              <a:pathLst>
                <a:path w="49166" h="16638">
                  <a:moveTo>
                    <a:pt x="-4501" y="-44"/>
                  </a:moveTo>
                  <a:lnTo>
                    <a:pt x="44665" y="-44"/>
                  </a:lnTo>
                  <a:lnTo>
                    <a:pt x="44665" y="16595"/>
                  </a:lnTo>
                  <a:lnTo>
                    <a:pt x="-4501" y="16595"/>
                  </a:lnTo>
                  <a:close/>
                </a:path>
              </a:pathLst>
            </a:custGeom>
            <a:solidFill>
              <a:srgbClr val="A7A9A8"/>
            </a:solidFill>
            <a:ln w="921" cap="flat">
              <a:noFill/>
              <a:prstDash val="solid"/>
              <a:miter/>
            </a:ln>
          </p:spPr>
          <p:txBody>
            <a:bodyPr rtlCol="0" anchor="ctr"/>
            <a:lstStyle/>
            <a:p>
              <a:endParaRPr lang="en-IN"/>
            </a:p>
          </p:txBody>
        </p:sp>
        <p:sp>
          <p:nvSpPr>
            <p:cNvPr id="502" name="Freeform: Shape 501">
              <a:extLst>
                <a:ext uri="{FF2B5EF4-FFF2-40B4-BE49-F238E27FC236}">
                  <a16:creationId xmlns:a16="http://schemas.microsoft.com/office/drawing/2014/main" id="{18852D68-6323-DC70-3E0D-22905214151E}"/>
                </a:ext>
              </a:extLst>
            </p:cNvPr>
            <p:cNvSpPr/>
            <p:nvPr/>
          </p:nvSpPr>
          <p:spPr>
            <a:xfrm flipV="1">
              <a:off x="5490660" y="4288007"/>
              <a:ext cx="730117" cy="1967478"/>
            </a:xfrm>
            <a:custGeom>
              <a:avLst/>
              <a:gdLst>
                <a:gd name="connsiteX0" fmla="*/ -2825 w 730117"/>
                <a:gd name="connsiteY0" fmla="*/ -600 h 1967478"/>
                <a:gd name="connsiteX1" fmla="*/ 727292 w 730117"/>
                <a:gd name="connsiteY1" fmla="*/ -600 h 1967478"/>
                <a:gd name="connsiteX2" fmla="*/ 727292 w 730117"/>
                <a:gd name="connsiteY2" fmla="*/ 1966879 h 1967478"/>
                <a:gd name="connsiteX3" fmla="*/ -2825 w 730117"/>
                <a:gd name="connsiteY3" fmla="*/ 1966879 h 1967478"/>
              </a:gdLst>
              <a:ahLst/>
              <a:cxnLst>
                <a:cxn ang="0">
                  <a:pos x="connsiteX0" y="connsiteY0"/>
                </a:cxn>
                <a:cxn ang="0">
                  <a:pos x="connsiteX1" y="connsiteY1"/>
                </a:cxn>
                <a:cxn ang="0">
                  <a:pos x="connsiteX2" y="connsiteY2"/>
                </a:cxn>
                <a:cxn ang="0">
                  <a:pos x="connsiteX3" y="connsiteY3"/>
                </a:cxn>
              </a:cxnLst>
              <a:rect l="l" t="t" r="r" b="b"/>
              <a:pathLst>
                <a:path w="730117" h="1967478">
                  <a:moveTo>
                    <a:pt x="-2825" y="-600"/>
                  </a:moveTo>
                  <a:lnTo>
                    <a:pt x="727292" y="-600"/>
                  </a:lnTo>
                  <a:lnTo>
                    <a:pt x="727292" y="1966879"/>
                  </a:lnTo>
                  <a:lnTo>
                    <a:pt x="-2825" y="1966879"/>
                  </a:lnTo>
                  <a:close/>
                </a:path>
              </a:pathLst>
            </a:custGeom>
            <a:solidFill>
              <a:srgbClr val="DADBD8"/>
            </a:solidFill>
            <a:ln w="921" cap="flat">
              <a:noFill/>
              <a:prstDash val="solid"/>
              <a:miter/>
            </a:ln>
          </p:spPr>
          <p:txBody>
            <a:bodyPr rtlCol="0" anchor="ctr"/>
            <a:lstStyle/>
            <a:p>
              <a:endParaRPr lang="en-IN"/>
            </a:p>
          </p:txBody>
        </p:sp>
        <p:sp>
          <p:nvSpPr>
            <p:cNvPr id="503" name="Freeform: Shape 502">
              <a:extLst>
                <a:ext uri="{FF2B5EF4-FFF2-40B4-BE49-F238E27FC236}">
                  <a16:creationId xmlns:a16="http://schemas.microsoft.com/office/drawing/2014/main" id="{4E5271AC-E0C1-455F-63B6-8129695F401C}"/>
                </a:ext>
              </a:extLst>
            </p:cNvPr>
            <p:cNvSpPr/>
            <p:nvPr/>
          </p:nvSpPr>
          <p:spPr>
            <a:xfrm flipV="1">
              <a:off x="5774347" y="4362875"/>
              <a:ext cx="47956" cy="68908"/>
            </a:xfrm>
            <a:custGeom>
              <a:avLst/>
              <a:gdLst>
                <a:gd name="connsiteX0" fmla="*/ -2771 w 47956"/>
                <a:gd name="connsiteY0" fmla="*/ -1675 h 68908"/>
                <a:gd name="connsiteX1" fmla="*/ 45185 w 47956"/>
                <a:gd name="connsiteY1" fmla="*/ -1675 h 68908"/>
                <a:gd name="connsiteX2" fmla="*/ 45185 w 47956"/>
                <a:gd name="connsiteY2" fmla="*/ 67233 h 68908"/>
                <a:gd name="connsiteX3" fmla="*/ -2771 w 47956"/>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675"/>
                  </a:moveTo>
                  <a:lnTo>
                    <a:pt x="45185" y="-1675"/>
                  </a:lnTo>
                  <a:lnTo>
                    <a:pt x="45185" y="67233"/>
                  </a:lnTo>
                  <a:lnTo>
                    <a:pt x="-2771" y="67233"/>
                  </a:lnTo>
                  <a:close/>
                </a:path>
              </a:pathLst>
            </a:custGeom>
            <a:solidFill>
              <a:srgbClr val="33535F"/>
            </a:solidFill>
            <a:ln w="921" cap="flat">
              <a:noFill/>
              <a:prstDash val="solid"/>
              <a:miter/>
            </a:ln>
          </p:spPr>
          <p:txBody>
            <a:bodyPr rtlCol="0" anchor="ctr"/>
            <a:lstStyle/>
            <a:p>
              <a:endParaRPr lang="en-IN"/>
            </a:p>
          </p:txBody>
        </p:sp>
        <p:sp>
          <p:nvSpPr>
            <p:cNvPr id="504" name="Freeform: Shape 503">
              <a:extLst>
                <a:ext uri="{FF2B5EF4-FFF2-40B4-BE49-F238E27FC236}">
                  <a16:creationId xmlns:a16="http://schemas.microsoft.com/office/drawing/2014/main" id="{5A87AE1F-DDA6-AD8E-ADD3-AFCBBB220BBF}"/>
                </a:ext>
              </a:extLst>
            </p:cNvPr>
            <p:cNvSpPr/>
            <p:nvPr/>
          </p:nvSpPr>
          <p:spPr>
            <a:xfrm flipV="1">
              <a:off x="5847912" y="4362875"/>
              <a:ext cx="47959" cy="68908"/>
            </a:xfrm>
            <a:custGeom>
              <a:avLst/>
              <a:gdLst>
                <a:gd name="connsiteX0" fmla="*/ -2841 w 47959"/>
                <a:gd name="connsiteY0" fmla="*/ -1675 h 68908"/>
                <a:gd name="connsiteX1" fmla="*/ 45119 w 47959"/>
                <a:gd name="connsiteY1" fmla="*/ -1675 h 68908"/>
                <a:gd name="connsiteX2" fmla="*/ 45119 w 47959"/>
                <a:gd name="connsiteY2" fmla="*/ 67233 h 68908"/>
                <a:gd name="connsiteX3" fmla="*/ -2841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675"/>
                  </a:moveTo>
                  <a:lnTo>
                    <a:pt x="45119" y="-1675"/>
                  </a:lnTo>
                  <a:lnTo>
                    <a:pt x="45119" y="67233"/>
                  </a:lnTo>
                  <a:lnTo>
                    <a:pt x="-2841" y="67233"/>
                  </a:lnTo>
                  <a:close/>
                </a:path>
              </a:pathLst>
            </a:custGeom>
            <a:solidFill>
              <a:srgbClr val="33535F"/>
            </a:solidFill>
            <a:ln w="921" cap="flat">
              <a:noFill/>
              <a:prstDash val="solid"/>
              <a:miter/>
            </a:ln>
          </p:spPr>
          <p:txBody>
            <a:bodyPr rtlCol="0" anchor="ctr"/>
            <a:lstStyle/>
            <a:p>
              <a:endParaRPr lang="en-IN"/>
            </a:p>
          </p:txBody>
        </p:sp>
        <p:sp>
          <p:nvSpPr>
            <p:cNvPr id="505" name="Freeform: Shape 504">
              <a:extLst>
                <a:ext uri="{FF2B5EF4-FFF2-40B4-BE49-F238E27FC236}">
                  <a16:creationId xmlns:a16="http://schemas.microsoft.com/office/drawing/2014/main" id="{E9BCB57C-589C-8F28-A30A-FC74329EEC04}"/>
                </a:ext>
              </a:extLst>
            </p:cNvPr>
            <p:cNvSpPr/>
            <p:nvPr/>
          </p:nvSpPr>
          <p:spPr>
            <a:xfrm flipV="1">
              <a:off x="5921477" y="4362875"/>
              <a:ext cx="47959" cy="68908"/>
            </a:xfrm>
            <a:custGeom>
              <a:avLst/>
              <a:gdLst>
                <a:gd name="connsiteX0" fmla="*/ -2910 w 47959"/>
                <a:gd name="connsiteY0" fmla="*/ -1675 h 68908"/>
                <a:gd name="connsiteX1" fmla="*/ 45050 w 47959"/>
                <a:gd name="connsiteY1" fmla="*/ -1675 h 68908"/>
                <a:gd name="connsiteX2" fmla="*/ 45050 w 47959"/>
                <a:gd name="connsiteY2" fmla="*/ 67233 h 68908"/>
                <a:gd name="connsiteX3" fmla="*/ -2910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675"/>
                  </a:moveTo>
                  <a:lnTo>
                    <a:pt x="45050" y="-1675"/>
                  </a:lnTo>
                  <a:lnTo>
                    <a:pt x="45050" y="67233"/>
                  </a:lnTo>
                  <a:lnTo>
                    <a:pt x="-2910" y="67233"/>
                  </a:lnTo>
                  <a:close/>
                </a:path>
              </a:pathLst>
            </a:custGeom>
            <a:solidFill>
              <a:srgbClr val="33535F"/>
            </a:solidFill>
            <a:ln w="921" cap="flat">
              <a:noFill/>
              <a:prstDash val="solid"/>
              <a:miter/>
            </a:ln>
          </p:spPr>
          <p:txBody>
            <a:bodyPr rtlCol="0" anchor="ctr"/>
            <a:lstStyle/>
            <a:p>
              <a:endParaRPr lang="en-IN"/>
            </a:p>
          </p:txBody>
        </p:sp>
        <p:sp>
          <p:nvSpPr>
            <p:cNvPr id="506" name="Freeform: Shape 505">
              <a:extLst>
                <a:ext uri="{FF2B5EF4-FFF2-40B4-BE49-F238E27FC236}">
                  <a16:creationId xmlns:a16="http://schemas.microsoft.com/office/drawing/2014/main" id="{6D93854F-B1DA-D0D1-8FD0-475D5BB7485D}"/>
                </a:ext>
              </a:extLst>
            </p:cNvPr>
            <p:cNvSpPr/>
            <p:nvPr/>
          </p:nvSpPr>
          <p:spPr>
            <a:xfrm flipV="1">
              <a:off x="5995042" y="4362875"/>
              <a:ext cx="47959" cy="68908"/>
            </a:xfrm>
            <a:custGeom>
              <a:avLst/>
              <a:gdLst>
                <a:gd name="connsiteX0" fmla="*/ -2979 w 47959"/>
                <a:gd name="connsiteY0" fmla="*/ -1675 h 68908"/>
                <a:gd name="connsiteX1" fmla="*/ 44981 w 47959"/>
                <a:gd name="connsiteY1" fmla="*/ -1675 h 68908"/>
                <a:gd name="connsiteX2" fmla="*/ 44981 w 47959"/>
                <a:gd name="connsiteY2" fmla="*/ 67233 h 68908"/>
                <a:gd name="connsiteX3" fmla="*/ -2979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675"/>
                  </a:moveTo>
                  <a:lnTo>
                    <a:pt x="44981" y="-1675"/>
                  </a:lnTo>
                  <a:lnTo>
                    <a:pt x="44981" y="67233"/>
                  </a:lnTo>
                  <a:lnTo>
                    <a:pt x="-2979" y="67233"/>
                  </a:lnTo>
                  <a:close/>
                </a:path>
              </a:pathLst>
            </a:custGeom>
            <a:solidFill>
              <a:srgbClr val="33535F"/>
            </a:solidFill>
            <a:ln w="921" cap="flat">
              <a:noFill/>
              <a:prstDash val="solid"/>
              <a:miter/>
            </a:ln>
          </p:spPr>
          <p:txBody>
            <a:bodyPr rtlCol="0" anchor="ctr"/>
            <a:lstStyle/>
            <a:p>
              <a:endParaRPr lang="en-IN"/>
            </a:p>
          </p:txBody>
        </p:sp>
        <p:sp>
          <p:nvSpPr>
            <p:cNvPr id="507" name="Freeform: Shape 506">
              <a:extLst>
                <a:ext uri="{FF2B5EF4-FFF2-40B4-BE49-F238E27FC236}">
                  <a16:creationId xmlns:a16="http://schemas.microsoft.com/office/drawing/2014/main" id="{CD9358E2-E1DD-FF7D-7FDE-761CC42A8697}"/>
                </a:ext>
              </a:extLst>
            </p:cNvPr>
            <p:cNvSpPr/>
            <p:nvPr/>
          </p:nvSpPr>
          <p:spPr>
            <a:xfrm flipV="1">
              <a:off x="6068607" y="4362875"/>
              <a:ext cx="47959" cy="68908"/>
            </a:xfrm>
            <a:custGeom>
              <a:avLst/>
              <a:gdLst>
                <a:gd name="connsiteX0" fmla="*/ -3048 w 47959"/>
                <a:gd name="connsiteY0" fmla="*/ -1675 h 68908"/>
                <a:gd name="connsiteX1" fmla="*/ 44912 w 47959"/>
                <a:gd name="connsiteY1" fmla="*/ -1675 h 68908"/>
                <a:gd name="connsiteX2" fmla="*/ 44912 w 47959"/>
                <a:gd name="connsiteY2" fmla="*/ 67233 h 68908"/>
                <a:gd name="connsiteX3" fmla="*/ -3048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675"/>
                  </a:moveTo>
                  <a:lnTo>
                    <a:pt x="44912" y="-1675"/>
                  </a:lnTo>
                  <a:lnTo>
                    <a:pt x="44912" y="67233"/>
                  </a:lnTo>
                  <a:lnTo>
                    <a:pt x="-3048" y="67233"/>
                  </a:lnTo>
                  <a:close/>
                </a:path>
              </a:pathLst>
            </a:custGeom>
            <a:solidFill>
              <a:srgbClr val="33535F"/>
            </a:solidFill>
            <a:ln w="921" cap="flat">
              <a:noFill/>
              <a:prstDash val="solid"/>
              <a:miter/>
            </a:ln>
          </p:spPr>
          <p:txBody>
            <a:bodyPr rtlCol="0" anchor="ctr"/>
            <a:lstStyle/>
            <a:p>
              <a:endParaRPr lang="en-IN"/>
            </a:p>
          </p:txBody>
        </p:sp>
        <p:sp>
          <p:nvSpPr>
            <p:cNvPr id="508" name="Freeform: Shape 507">
              <a:extLst>
                <a:ext uri="{FF2B5EF4-FFF2-40B4-BE49-F238E27FC236}">
                  <a16:creationId xmlns:a16="http://schemas.microsoft.com/office/drawing/2014/main" id="{00C1722E-EFC1-4239-34FC-D5247ECD8268}"/>
                </a:ext>
              </a:extLst>
            </p:cNvPr>
            <p:cNvSpPr/>
            <p:nvPr/>
          </p:nvSpPr>
          <p:spPr>
            <a:xfrm flipV="1">
              <a:off x="6142172" y="4362875"/>
              <a:ext cx="47956" cy="68908"/>
            </a:xfrm>
            <a:custGeom>
              <a:avLst/>
              <a:gdLst>
                <a:gd name="connsiteX0" fmla="*/ -3117 w 47956"/>
                <a:gd name="connsiteY0" fmla="*/ -1675 h 68908"/>
                <a:gd name="connsiteX1" fmla="*/ 44839 w 47956"/>
                <a:gd name="connsiteY1" fmla="*/ -1675 h 68908"/>
                <a:gd name="connsiteX2" fmla="*/ 44839 w 47956"/>
                <a:gd name="connsiteY2" fmla="*/ 67233 h 68908"/>
                <a:gd name="connsiteX3" fmla="*/ -3117 w 47956"/>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675"/>
                  </a:moveTo>
                  <a:lnTo>
                    <a:pt x="44839" y="-1675"/>
                  </a:lnTo>
                  <a:lnTo>
                    <a:pt x="44839" y="67233"/>
                  </a:lnTo>
                  <a:lnTo>
                    <a:pt x="-3117" y="67233"/>
                  </a:lnTo>
                  <a:close/>
                </a:path>
              </a:pathLst>
            </a:custGeom>
            <a:solidFill>
              <a:srgbClr val="33535F"/>
            </a:solidFill>
            <a:ln w="921" cap="flat">
              <a:noFill/>
              <a:prstDash val="solid"/>
              <a:miter/>
            </a:ln>
          </p:spPr>
          <p:txBody>
            <a:bodyPr rtlCol="0" anchor="ctr"/>
            <a:lstStyle/>
            <a:p>
              <a:endParaRPr lang="en-IN"/>
            </a:p>
          </p:txBody>
        </p:sp>
        <p:sp>
          <p:nvSpPr>
            <p:cNvPr id="509" name="Freeform: Shape 508">
              <a:extLst>
                <a:ext uri="{FF2B5EF4-FFF2-40B4-BE49-F238E27FC236}">
                  <a16:creationId xmlns:a16="http://schemas.microsoft.com/office/drawing/2014/main" id="{318DDAE8-342C-1381-7C52-FD68A636FA88}"/>
                </a:ext>
              </a:extLst>
            </p:cNvPr>
            <p:cNvSpPr/>
            <p:nvPr/>
          </p:nvSpPr>
          <p:spPr>
            <a:xfrm flipV="1">
              <a:off x="5521271" y="4362875"/>
              <a:ext cx="47959" cy="68908"/>
            </a:xfrm>
            <a:custGeom>
              <a:avLst/>
              <a:gdLst>
                <a:gd name="connsiteX0" fmla="*/ -2534 w 47959"/>
                <a:gd name="connsiteY0" fmla="*/ -1675 h 68908"/>
                <a:gd name="connsiteX1" fmla="*/ 45426 w 47959"/>
                <a:gd name="connsiteY1" fmla="*/ -1675 h 68908"/>
                <a:gd name="connsiteX2" fmla="*/ 45426 w 47959"/>
                <a:gd name="connsiteY2" fmla="*/ 67233 h 68908"/>
                <a:gd name="connsiteX3" fmla="*/ -2534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675"/>
                  </a:moveTo>
                  <a:lnTo>
                    <a:pt x="45426" y="-1675"/>
                  </a:lnTo>
                  <a:lnTo>
                    <a:pt x="45426" y="67233"/>
                  </a:lnTo>
                  <a:lnTo>
                    <a:pt x="-2534" y="67233"/>
                  </a:lnTo>
                  <a:close/>
                </a:path>
              </a:pathLst>
            </a:custGeom>
            <a:solidFill>
              <a:srgbClr val="33535F"/>
            </a:solidFill>
            <a:ln w="921" cap="flat">
              <a:noFill/>
              <a:prstDash val="solid"/>
              <a:miter/>
            </a:ln>
          </p:spPr>
          <p:txBody>
            <a:bodyPr rtlCol="0" anchor="ctr"/>
            <a:lstStyle/>
            <a:p>
              <a:endParaRPr lang="en-IN"/>
            </a:p>
          </p:txBody>
        </p:sp>
        <p:sp>
          <p:nvSpPr>
            <p:cNvPr id="510" name="Freeform: Shape 509">
              <a:extLst>
                <a:ext uri="{FF2B5EF4-FFF2-40B4-BE49-F238E27FC236}">
                  <a16:creationId xmlns:a16="http://schemas.microsoft.com/office/drawing/2014/main" id="{4AE0312C-85B5-D0FE-A157-C94CD3BB0E8F}"/>
                </a:ext>
              </a:extLst>
            </p:cNvPr>
            <p:cNvSpPr/>
            <p:nvPr/>
          </p:nvSpPr>
          <p:spPr>
            <a:xfrm flipV="1">
              <a:off x="5594836" y="4362875"/>
              <a:ext cx="47956" cy="68908"/>
            </a:xfrm>
            <a:custGeom>
              <a:avLst/>
              <a:gdLst>
                <a:gd name="connsiteX0" fmla="*/ -2603 w 47956"/>
                <a:gd name="connsiteY0" fmla="*/ -1675 h 68908"/>
                <a:gd name="connsiteX1" fmla="*/ 45353 w 47956"/>
                <a:gd name="connsiteY1" fmla="*/ -1675 h 68908"/>
                <a:gd name="connsiteX2" fmla="*/ 45353 w 47956"/>
                <a:gd name="connsiteY2" fmla="*/ 67233 h 68908"/>
                <a:gd name="connsiteX3" fmla="*/ -2603 w 47956"/>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675"/>
                  </a:moveTo>
                  <a:lnTo>
                    <a:pt x="45353" y="-1675"/>
                  </a:lnTo>
                  <a:lnTo>
                    <a:pt x="45353" y="67233"/>
                  </a:lnTo>
                  <a:lnTo>
                    <a:pt x="-2603" y="67233"/>
                  </a:lnTo>
                  <a:close/>
                </a:path>
              </a:pathLst>
            </a:custGeom>
            <a:solidFill>
              <a:srgbClr val="33535F"/>
            </a:solidFill>
            <a:ln w="921" cap="flat">
              <a:noFill/>
              <a:prstDash val="solid"/>
              <a:miter/>
            </a:ln>
          </p:spPr>
          <p:txBody>
            <a:bodyPr rtlCol="0" anchor="ctr"/>
            <a:lstStyle/>
            <a:p>
              <a:endParaRPr lang="en-IN"/>
            </a:p>
          </p:txBody>
        </p:sp>
        <p:sp>
          <p:nvSpPr>
            <p:cNvPr id="511" name="Freeform: Shape 510">
              <a:extLst>
                <a:ext uri="{FF2B5EF4-FFF2-40B4-BE49-F238E27FC236}">
                  <a16:creationId xmlns:a16="http://schemas.microsoft.com/office/drawing/2014/main" id="{489D33D0-A945-38C6-911A-42A7BA635498}"/>
                </a:ext>
              </a:extLst>
            </p:cNvPr>
            <p:cNvSpPr/>
            <p:nvPr/>
          </p:nvSpPr>
          <p:spPr>
            <a:xfrm flipV="1">
              <a:off x="5668401" y="4362875"/>
              <a:ext cx="47959" cy="68908"/>
            </a:xfrm>
            <a:custGeom>
              <a:avLst/>
              <a:gdLst>
                <a:gd name="connsiteX0" fmla="*/ -2672 w 47959"/>
                <a:gd name="connsiteY0" fmla="*/ -1675 h 68908"/>
                <a:gd name="connsiteX1" fmla="*/ 45288 w 47959"/>
                <a:gd name="connsiteY1" fmla="*/ -1675 h 68908"/>
                <a:gd name="connsiteX2" fmla="*/ 45288 w 47959"/>
                <a:gd name="connsiteY2" fmla="*/ 67233 h 68908"/>
                <a:gd name="connsiteX3" fmla="*/ -2672 w 47959"/>
                <a:gd name="connsiteY3" fmla="*/ 67233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675"/>
                  </a:moveTo>
                  <a:lnTo>
                    <a:pt x="45288" y="-1675"/>
                  </a:lnTo>
                  <a:lnTo>
                    <a:pt x="45288" y="67233"/>
                  </a:lnTo>
                  <a:lnTo>
                    <a:pt x="-2672" y="67233"/>
                  </a:lnTo>
                  <a:close/>
                </a:path>
              </a:pathLst>
            </a:custGeom>
            <a:solidFill>
              <a:srgbClr val="33535F"/>
            </a:solidFill>
            <a:ln w="921" cap="flat">
              <a:noFill/>
              <a:prstDash val="solid"/>
              <a:miter/>
            </a:ln>
          </p:spPr>
          <p:txBody>
            <a:bodyPr rtlCol="0" anchor="ctr"/>
            <a:lstStyle/>
            <a:p>
              <a:endParaRPr lang="en-IN"/>
            </a:p>
          </p:txBody>
        </p:sp>
        <p:sp>
          <p:nvSpPr>
            <p:cNvPr id="512" name="Freeform: Shape 511">
              <a:extLst>
                <a:ext uri="{FF2B5EF4-FFF2-40B4-BE49-F238E27FC236}">
                  <a16:creationId xmlns:a16="http://schemas.microsoft.com/office/drawing/2014/main" id="{515CFAF3-418C-165F-E252-047E438DB002}"/>
                </a:ext>
              </a:extLst>
            </p:cNvPr>
            <p:cNvSpPr/>
            <p:nvPr/>
          </p:nvSpPr>
          <p:spPr>
            <a:xfrm flipV="1">
              <a:off x="5774347" y="4465190"/>
              <a:ext cx="47956" cy="68908"/>
            </a:xfrm>
            <a:custGeom>
              <a:avLst/>
              <a:gdLst>
                <a:gd name="connsiteX0" fmla="*/ -2771 w 47956"/>
                <a:gd name="connsiteY0" fmla="*/ -1549 h 68908"/>
                <a:gd name="connsiteX1" fmla="*/ 45185 w 47956"/>
                <a:gd name="connsiteY1" fmla="*/ -1549 h 68908"/>
                <a:gd name="connsiteX2" fmla="*/ 45185 w 47956"/>
                <a:gd name="connsiteY2" fmla="*/ 67359 h 68908"/>
                <a:gd name="connsiteX3" fmla="*/ -2771 w 47956"/>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549"/>
                  </a:moveTo>
                  <a:lnTo>
                    <a:pt x="45185" y="-1549"/>
                  </a:lnTo>
                  <a:lnTo>
                    <a:pt x="45185" y="67359"/>
                  </a:lnTo>
                  <a:lnTo>
                    <a:pt x="-2771" y="67359"/>
                  </a:lnTo>
                  <a:close/>
                </a:path>
              </a:pathLst>
            </a:custGeom>
            <a:solidFill>
              <a:srgbClr val="33535F"/>
            </a:solidFill>
            <a:ln w="921" cap="flat">
              <a:noFill/>
              <a:prstDash val="solid"/>
              <a:miter/>
            </a:ln>
          </p:spPr>
          <p:txBody>
            <a:bodyPr rtlCol="0" anchor="ctr"/>
            <a:lstStyle/>
            <a:p>
              <a:endParaRPr lang="en-IN"/>
            </a:p>
          </p:txBody>
        </p:sp>
        <p:sp>
          <p:nvSpPr>
            <p:cNvPr id="513" name="Freeform: Shape 512">
              <a:extLst>
                <a:ext uri="{FF2B5EF4-FFF2-40B4-BE49-F238E27FC236}">
                  <a16:creationId xmlns:a16="http://schemas.microsoft.com/office/drawing/2014/main" id="{EE56BC6F-71D4-31B7-E0BE-519E7B9FD47D}"/>
                </a:ext>
              </a:extLst>
            </p:cNvPr>
            <p:cNvSpPr/>
            <p:nvPr/>
          </p:nvSpPr>
          <p:spPr>
            <a:xfrm flipV="1">
              <a:off x="5847912" y="4465190"/>
              <a:ext cx="47959" cy="68908"/>
            </a:xfrm>
            <a:custGeom>
              <a:avLst/>
              <a:gdLst>
                <a:gd name="connsiteX0" fmla="*/ -2841 w 47959"/>
                <a:gd name="connsiteY0" fmla="*/ -1549 h 68908"/>
                <a:gd name="connsiteX1" fmla="*/ 45119 w 47959"/>
                <a:gd name="connsiteY1" fmla="*/ -1549 h 68908"/>
                <a:gd name="connsiteX2" fmla="*/ 45119 w 47959"/>
                <a:gd name="connsiteY2" fmla="*/ 67359 h 68908"/>
                <a:gd name="connsiteX3" fmla="*/ -2841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549"/>
                  </a:moveTo>
                  <a:lnTo>
                    <a:pt x="45119" y="-1549"/>
                  </a:lnTo>
                  <a:lnTo>
                    <a:pt x="45119" y="67359"/>
                  </a:lnTo>
                  <a:lnTo>
                    <a:pt x="-2841" y="67359"/>
                  </a:lnTo>
                  <a:close/>
                </a:path>
              </a:pathLst>
            </a:custGeom>
            <a:solidFill>
              <a:srgbClr val="33535F"/>
            </a:solidFill>
            <a:ln w="921" cap="flat">
              <a:noFill/>
              <a:prstDash val="solid"/>
              <a:miter/>
            </a:ln>
          </p:spPr>
          <p:txBody>
            <a:bodyPr rtlCol="0" anchor="ctr"/>
            <a:lstStyle/>
            <a:p>
              <a:endParaRPr lang="en-IN"/>
            </a:p>
          </p:txBody>
        </p:sp>
        <p:sp>
          <p:nvSpPr>
            <p:cNvPr id="514" name="Freeform: Shape 513">
              <a:extLst>
                <a:ext uri="{FF2B5EF4-FFF2-40B4-BE49-F238E27FC236}">
                  <a16:creationId xmlns:a16="http://schemas.microsoft.com/office/drawing/2014/main" id="{1351DF10-26BA-3025-4A21-A08D1BC7A823}"/>
                </a:ext>
              </a:extLst>
            </p:cNvPr>
            <p:cNvSpPr/>
            <p:nvPr/>
          </p:nvSpPr>
          <p:spPr>
            <a:xfrm flipV="1">
              <a:off x="5921477" y="4465190"/>
              <a:ext cx="47959" cy="68908"/>
            </a:xfrm>
            <a:custGeom>
              <a:avLst/>
              <a:gdLst>
                <a:gd name="connsiteX0" fmla="*/ -2910 w 47959"/>
                <a:gd name="connsiteY0" fmla="*/ -1549 h 68908"/>
                <a:gd name="connsiteX1" fmla="*/ 45050 w 47959"/>
                <a:gd name="connsiteY1" fmla="*/ -1549 h 68908"/>
                <a:gd name="connsiteX2" fmla="*/ 45050 w 47959"/>
                <a:gd name="connsiteY2" fmla="*/ 67359 h 68908"/>
                <a:gd name="connsiteX3" fmla="*/ -2910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549"/>
                  </a:moveTo>
                  <a:lnTo>
                    <a:pt x="45050" y="-1549"/>
                  </a:lnTo>
                  <a:lnTo>
                    <a:pt x="45050" y="67359"/>
                  </a:lnTo>
                  <a:lnTo>
                    <a:pt x="-2910" y="67359"/>
                  </a:lnTo>
                  <a:close/>
                </a:path>
              </a:pathLst>
            </a:custGeom>
            <a:solidFill>
              <a:srgbClr val="33535F"/>
            </a:solidFill>
            <a:ln w="921" cap="flat">
              <a:noFill/>
              <a:prstDash val="solid"/>
              <a:miter/>
            </a:ln>
          </p:spPr>
          <p:txBody>
            <a:bodyPr rtlCol="0" anchor="ctr"/>
            <a:lstStyle/>
            <a:p>
              <a:endParaRPr lang="en-IN"/>
            </a:p>
          </p:txBody>
        </p:sp>
        <p:sp>
          <p:nvSpPr>
            <p:cNvPr id="515" name="Freeform: Shape 514">
              <a:extLst>
                <a:ext uri="{FF2B5EF4-FFF2-40B4-BE49-F238E27FC236}">
                  <a16:creationId xmlns:a16="http://schemas.microsoft.com/office/drawing/2014/main" id="{29932680-D085-00E6-4658-8648847A5D75}"/>
                </a:ext>
              </a:extLst>
            </p:cNvPr>
            <p:cNvSpPr/>
            <p:nvPr/>
          </p:nvSpPr>
          <p:spPr>
            <a:xfrm flipV="1">
              <a:off x="5995042" y="4465190"/>
              <a:ext cx="47959" cy="68908"/>
            </a:xfrm>
            <a:custGeom>
              <a:avLst/>
              <a:gdLst>
                <a:gd name="connsiteX0" fmla="*/ -2979 w 47959"/>
                <a:gd name="connsiteY0" fmla="*/ -1549 h 68908"/>
                <a:gd name="connsiteX1" fmla="*/ 44981 w 47959"/>
                <a:gd name="connsiteY1" fmla="*/ -1549 h 68908"/>
                <a:gd name="connsiteX2" fmla="*/ 44981 w 47959"/>
                <a:gd name="connsiteY2" fmla="*/ 67359 h 68908"/>
                <a:gd name="connsiteX3" fmla="*/ -2979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549"/>
                  </a:moveTo>
                  <a:lnTo>
                    <a:pt x="44981" y="-1549"/>
                  </a:lnTo>
                  <a:lnTo>
                    <a:pt x="44981" y="67359"/>
                  </a:lnTo>
                  <a:lnTo>
                    <a:pt x="-2979" y="67359"/>
                  </a:lnTo>
                  <a:close/>
                </a:path>
              </a:pathLst>
            </a:custGeom>
            <a:solidFill>
              <a:srgbClr val="33535F"/>
            </a:solidFill>
            <a:ln w="921" cap="flat">
              <a:noFill/>
              <a:prstDash val="solid"/>
              <a:miter/>
            </a:ln>
          </p:spPr>
          <p:txBody>
            <a:bodyPr rtlCol="0" anchor="ctr"/>
            <a:lstStyle/>
            <a:p>
              <a:endParaRPr lang="en-IN"/>
            </a:p>
          </p:txBody>
        </p:sp>
        <p:sp>
          <p:nvSpPr>
            <p:cNvPr id="516" name="Freeform: Shape 515">
              <a:extLst>
                <a:ext uri="{FF2B5EF4-FFF2-40B4-BE49-F238E27FC236}">
                  <a16:creationId xmlns:a16="http://schemas.microsoft.com/office/drawing/2014/main" id="{C2147147-E7C7-B437-40DE-0A73A8CE376F}"/>
                </a:ext>
              </a:extLst>
            </p:cNvPr>
            <p:cNvSpPr/>
            <p:nvPr/>
          </p:nvSpPr>
          <p:spPr>
            <a:xfrm flipV="1">
              <a:off x="6068607" y="4465190"/>
              <a:ext cx="47959" cy="68908"/>
            </a:xfrm>
            <a:custGeom>
              <a:avLst/>
              <a:gdLst>
                <a:gd name="connsiteX0" fmla="*/ -3048 w 47959"/>
                <a:gd name="connsiteY0" fmla="*/ -1549 h 68908"/>
                <a:gd name="connsiteX1" fmla="*/ 44912 w 47959"/>
                <a:gd name="connsiteY1" fmla="*/ -1549 h 68908"/>
                <a:gd name="connsiteX2" fmla="*/ 44912 w 47959"/>
                <a:gd name="connsiteY2" fmla="*/ 67359 h 68908"/>
                <a:gd name="connsiteX3" fmla="*/ -3048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549"/>
                  </a:moveTo>
                  <a:lnTo>
                    <a:pt x="44912" y="-1549"/>
                  </a:lnTo>
                  <a:lnTo>
                    <a:pt x="44912" y="67359"/>
                  </a:lnTo>
                  <a:lnTo>
                    <a:pt x="-3048" y="67359"/>
                  </a:lnTo>
                  <a:close/>
                </a:path>
              </a:pathLst>
            </a:custGeom>
            <a:solidFill>
              <a:srgbClr val="33535F"/>
            </a:solidFill>
            <a:ln w="921" cap="flat">
              <a:noFill/>
              <a:prstDash val="solid"/>
              <a:miter/>
            </a:ln>
          </p:spPr>
          <p:txBody>
            <a:bodyPr rtlCol="0" anchor="ctr"/>
            <a:lstStyle/>
            <a:p>
              <a:endParaRPr lang="en-IN"/>
            </a:p>
          </p:txBody>
        </p:sp>
        <p:sp>
          <p:nvSpPr>
            <p:cNvPr id="517" name="Freeform: Shape 516">
              <a:extLst>
                <a:ext uri="{FF2B5EF4-FFF2-40B4-BE49-F238E27FC236}">
                  <a16:creationId xmlns:a16="http://schemas.microsoft.com/office/drawing/2014/main" id="{021454E2-0FFA-832F-F024-EF15884DCFC8}"/>
                </a:ext>
              </a:extLst>
            </p:cNvPr>
            <p:cNvSpPr/>
            <p:nvPr/>
          </p:nvSpPr>
          <p:spPr>
            <a:xfrm flipV="1">
              <a:off x="6142172" y="4465190"/>
              <a:ext cx="47956" cy="68908"/>
            </a:xfrm>
            <a:custGeom>
              <a:avLst/>
              <a:gdLst>
                <a:gd name="connsiteX0" fmla="*/ -3117 w 47956"/>
                <a:gd name="connsiteY0" fmla="*/ -1549 h 68908"/>
                <a:gd name="connsiteX1" fmla="*/ 44839 w 47956"/>
                <a:gd name="connsiteY1" fmla="*/ -1549 h 68908"/>
                <a:gd name="connsiteX2" fmla="*/ 44839 w 47956"/>
                <a:gd name="connsiteY2" fmla="*/ 67359 h 68908"/>
                <a:gd name="connsiteX3" fmla="*/ -3117 w 47956"/>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549"/>
                  </a:moveTo>
                  <a:lnTo>
                    <a:pt x="44839" y="-1549"/>
                  </a:lnTo>
                  <a:lnTo>
                    <a:pt x="44839" y="67359"/>
                  </a:lnTo>
                  <a:lnTo>
                    <a:pt x="-3117" y="67359"/>
                  </a:lnTo>
                  <a:close/>
                </a:path>
              </a:pathLst>
            </a:custGeom>
            <a:solidFill>
              <a:srgbClr val="33535F"/>
            </a:solidFill>
            <a:ln w="921" cap="flat">
              <a:noFill/>
              <a:prstDash val="solid"/>
              <a:miter/>
            </a:ln>
          </p:spPr>
          <p:txBody>
            <a:bodyPr rtlCol="0" anchor="ctr"/>
            <a:lstStyle/>
            <a:p>
              <a:endParaRPr lang="en-IN"/>
            </a:p>
          </p:txBody>
        </p:sp>
        <p:sp>
          <p:nvSpPr>
            <p:cNvPr id="518" name="Freeform: Shape 517">
              <a:extLst>
                <a:ext uri="{FF2B5EF4-FFF2-40B4-BE49-F238E27FC236}">
                  <a16:creationId xmlns:a16="http://schemas.microsoft.com/office/drawing/2014/main" id="{D349113A-6637-55BB-7214-291A0670FAEC}"/>
                </a:ext>
              </a:extLst>
            </p:cNvPr>
            <p:cNvSpPr/>
            <p:nvPr/>
          </p:nvSpPr>
          <p:spPr>
            <a:xfrm flipV="1">
              <a:off x="5521271" y="4465190"/>
              <a:ext cx="47959" cy="68908"/>
            </a:xfrm>
            <a:custGeom>
              <a:avLst/>
              <a:gdLst>
                <a:gd name="connsiteX0" fmla="*/ -2534 w 47959"/>
                <a:gd name="connsiteY0" fmla="*/ -1549 h 68908"/>
                <a:gd name="connsiteX1" fmla="*/ 45426 w 47959"/>
                <a:gd name="connsiteY1" fmla="*/ -1549 h 68908"/>
                <a:gd name="connsiteX2" fmla="*/ 45426 w 47959"/>
                <a:gd name="connsiteY2" fmla="*/ 67359 h 68908"/>
                <a:gd name="connsiteX3" fmla="*/ -2534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549"/>
                  </a:moveTo>
                  <a:lnTo>
                    <a:pt x="45426" y="-1549"/>
                  </a:lnTo>
                  <a:lnTo>
                    <a:pt x="45426" y="67359"/>
                  </a:lnTo>
                  <a:lnTo>
                    <a:pt x="-2534" y="67359"/>
                  </a:lnTo>
                  <a:close/>
                </a:path>
              </a:pathLst>
            </a:custGeom>
            <a:solidFill>
              <a:srgbClr val="33535F"/>
            </a:solidFill>
            <a:ln w="921" cap="flat">
              <a:noFill/>
              <a:prstDash val="solid"/>
              <a:miter/>
            </a:ln>
          </p:spPr>
          <p:txBody>
            <a:bodyPr rtlCol="0" anchor="ctr"/>
            <a:lstStyle/>
            <a:p>
              <a:endParaRPr lang="en-IN"/>
            </a:p>
          </p:txBody>
        </p:sp>
        <p:sp>
          <p:nvSpPr>
            <p:cNvPr id="519" name="Freeform: Shape 518">
              <a:extLst>
                <a:ext uri="{FF2B5EF4-FFF2-40B4-BE49-F238E27FC236}">
                  <a16:creationId xmlns:a16="http://schemas.microsoft.com/office/drawing/2014/main" id="{1D4E2150-0D83-5419-D7C2-9D0B3AE92532}"/>
                </a:ext>
              </a:extLst>
            </p:cNvPr>
            <p:cNvSpPr/>
            <p:nvPr/>
          </p:nvSpPr>
          <p:spPr>
            <a:xfrm flipV="1">
              <a:off x="5594836" y="4465190"/>
              <a:ext cx="47956" cy="68908"/>
            </a:xfrm>
            <a:custGeom>
              <a:avLst/>
              <a:gdLst>
                <a:gd name="connsiteX0" fmla="*/ -2603 w 47956"/>
                <a:gd name="connsiteY0" fmla="*/ -1549 h 68908"/>
                <a:gd name="connsiteX1" fmla="*/ 45353 w 47956"/>
                <a:gd name="connsiteY1" fmla="*/ -1549 h 68908"/>
                <a:gd name="connsiteX2" fmla="*/ 45353 w 47956"/>
                <a:gd name="connsiteY2" fmla="*/ 67359 h 68908"/>
                <a:gd name="connsiteX3" fmla="*/ -2603 w 47956"/>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549"/>
                  </a:moveTo>
                  <a:lnTo>
                    <a:pt x="45353" y="-1549"/>
                  </a:lnTo>
                  <a:lnTo>
                    <a:pt x="45353" y="67359"/>
                  </a:lnTo>
                  <a:lnTo>
                    <a:pt x="-2603" y="67359"/>
                  </a:lnTo>
                  <a:close/>
                </a:path>
              </a:pathLst>
            </a:custGeom>
            <a:solidFill>
              <a:srgbClr val="33535F"/>
            </a:solidFill>
            <a:ln w="921" cap="flat">
              <a:noFill/>
              <a:prstDash val="solid"/>
              <a:miter/>
            </a:ln>
          </p:spPr>
          <p:txBody>
            <a:bodyPr rtlCol="0" anchor="ctr"/>
            <a:lstStyle/>
            <a:p>
              <a:endParaRPr lang="en-IN"/>
            </a:p>
          </p:txBody>
        </p:sp>
        <p:sp>
          <p:nvSpPr>
            <p:cNvPr id="520" name="Freeform: Shape 519">
              <a:extLst>
                <a:ext uri="{FF2B5EF4-FFF2-40B4-BE49-F238E27FC236}">
                  <a16:creationId xmlns:a16="http://schemas.microsoft.com/office/drawing/2014/main" id="{0C772D30-C620-F116-CBB5-912CF76E0A70}"/>
                </a:ext>
              </a:extLst>
            </p:cNvPr>
            <p:cNvSpPr/>
            <p:nvPr/>
          </p:nvSpPr>
          <p:spPr>
            <a:xfrm flipV="1">
              <a:off x="5668401" y="4465190"/>
              <a:ext cx="47959" cy="68908"/>
            </a:xfrm>
            <a:custGeom>
              <a:avLst/>
              <a:gdLst>
                <a:gd name="connsiteX0" fmla="*/ -2672 w 47959"/>
                <a:gd name="connsiteY0" fmla="*/ -1549 h 68908"/>
                <a:gd name="connsiteX1" fmla="*/ 45288 w 47959"/>
                <a:gd name="connsiteY1" fmla="*/ -1549 h 68908"/>
                <a:gd name="connsiteX2" fmla="*/ 45288 w 47959"/>
                <a:gd name="connsiteY2" fmla="*/ 67359 h 68908"/>
                <a:gd name="connsiteX3" fmla="*/ -2672 w 47959"/>
                <a:gd name="connsiteY3" fmla="*/ 67359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549"/>
                  </a:moveTo>
                  <a:lnTo>
                    <a:pt x="45288" y="-1549"/>
                  </a:lnTo>
                  <a:lnTo>
                    <a:pt x="45288" y="67359"/>
                  </a:lnTo>
                  <a:lnTo>
                    <a:pt x="-2672" y="67359"/>
                  </a:lnTo>
                  <a:close/>
                </a:path>
              </a:pathLst>
            </a:custGeom>
            <a:solidFill>
              <a:srgbClr val="33535F"/>
            </a:solidFill>
            <a:ln w="921" cap="flat">
              <a:noFill/>
              <a:prstDash val="solid"/>
              <a:miter/>
            </a:ln>
          </p:spPr>
          <p:txBody>
            <a:bodyPr rtlCol="0" anchor="ctr"/>
            <a:lstStyle/>
            <a:p>
              <a:endParaRPr lang="en-IN"/>
            </a:p>
          </p:txBody>
        </p:sp>
        <p:sp>
          <p:nvSpPr>
            <p:cNvPr id="521" name="Freeform: Shape 520">
              <a:extLst>
                <a:ext uri="{FF2B5EF4-FFF2-40B4-BE49-F238E27FC236}">
                  <a16:creationId xmlns:a16="http://schemas.microsoft.com/office/drawing/2014/main" id="{757CB944-090A-5E87-18B6-DE39183566C1}"/>
                </a:ext>
              </a:extLst>
            </p:cNvPr>
            <p:cNvSpPr/>
            <p:nvPr/>
          </p:nvSpPr>
          <p:spPr>
            <a:xfrm flipV="1">
              <a:off x="5774347" y="4567504"/>
              <a:ext cx="47956" cy="68908"/>
            </a:xfrm>
            <a:custGeom>
              <a:avLst/>
              <a:gdLst>
                <a:gd name="connsiteX0" fmla="*/ -2771 w 47956"/>
                <a:gd name="connsiteY0" fmla="*/ -1423 h 68908"/>
                <a:gd name="connsiteX1" fmla="*/ 45185 w 47956"/>
                <a:gd name="connsiteY1" fmla="*/ -1423 h 68908"/>
                <a:gd name="connsiteX2" fmla="*/ 45185 w 47956"/>
                <a:gd name="connsiteY2" fmla="*/ 67485 h 68908"/>
                <a:gd name="connsiteX3" fmla="*/ -2771 w 47956"/>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423"/>
                  </a:moveTo>
                  <a:lnTo>
                    <a:pt x="45185" y="-1423"/>
                  </a:lnTo>
                  <a:lnTo>
                    <a:pt x="45185" y="67485"/>
                  </a:lnTo>
                  <a:lnTo>
                    <a:pt x="-2771" y="67485"/>
                  </a:lnTo>
                  <a:close/>
                </a:path>
              </a:pathLst>
            </a:custGeom>
            <a:solidFill>
              <a:srgbClr val="33535F"/>
            </a:solidFill>
            <a:ln w="921" cap="flat">
              <a:noFill/>
              <a:prstDash val="solid"/>
              <a:miter/>
            </a:ln>
          </p:spPr>
          <p:txBody>
            <a:bodyPr rtlCol="0" anchor="ctr"/>
            <a:lstStyle/>
            <a:p>
              <a:endParaRPr lang="en-IN"/>
            </a:p>
          </p:txBody>
        </p:sp>
        <p:sp>
          <p:nvSpPr>
            <p:cNvPr id="522" name="Freeform: Shape 521">
              <a:extLst>
                <a:ext uri="{FF2B5EF4-FFF2-40B4-BE49-F238E27FC236}">
                  <a16:creationId xmlns:a16="http://schemas.microsoft.com/office/drawing/2014/main" id="{1EBF2459-D0DC-F80B-4A5A-68DB4D2A7C80}"/>
                </a:ext>
              </a:extLst>
            </p:cNvPr>
            <p:cNvSpPr/>
            <p:nvPr/>
          </p:nvSpPr>
          <p:spPr>
            <a:xfrm flipV="1">
              <a:off x="5847912" y="4567504"/>
              <a:ext cx="47959" cy="68908"/>
            </a:xfrm>
            <a:custGeom>
              <a:avLst/>
              <a:gdLst>
                <a:gd name="connsiteX0" fmla="*/ -2841 w 47959"/>
                <a:gd name="connsiteY0" fmla="*/ -1423 h 68908"/>
                <a:gd name="connsiteX1" fmla="*/ 45119 w 47959"/>
                <a:gd name="connsiteY1" fmla="*/ -1423 h 68908"/>
                <a:gd name="connsiteX2" fmla="*/ 45119 w 47959"/>
                <a:gd name="connsiteY2" fmla="*/ 67485 h 68908"/>
                <a:gd name="connsiteX3" fmla="*/ -2841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423"/>
                  </a:moveTo>
                  <a:lnTo>
                    <a:pt x="45119" y="-1423"/>
                  </a:lnTo>
                  <a:lnTo>
                    <a:pt x="45119" y="67485"/>
                  </a:lnTo>
                  <a:lnTo>
                    <a:pt x="-2841" y="67485"/>
                  </a:lnTo>
                  <a:close/>
                </a:path>
              </a:pathLst>
            </a:custGeom>
            <a:solidFill>
              <a:srgbClr val="33535F"/>
            </a:solidFill>
            <a:ln w="921" cap="flat">
              <a:noFill/>
              <a:prstDash val="solid"/>
              <a:miter/>
            </a:ln>
          </p:spPr>
          <p:txBody>
            <a:bodyPr rtlCol="0" anchor="ctr"/>
            <a:lstStyle/>
            <a:p>
              <a:endParaRPr lang="en-IN"/>
            </a:p>
          </p:txBody>
        </p:sp>
        <p:sp>
          <p:nvSpPr>
            <p:cNvPr id="523" name="Freeform: Shape 522">
              <a:extLst>
                <a:ext uri="{FF2B5EF4-FFF2-40B4-BE49-F238E27FC236}">
                  <a16:creationId xmlns:a16="http://schemas.microsoft.com/office/drawing/2014/main" id="{E171B494-6967-7ED8-4E18-54B023B3BF48}"/>
                </a:ext>
              </a:extLst>
            </p:cNvPr>
            <p:cNvSpPr/>
            <p:nvPr/>
          </p:nvSpPr>
          <p:spPr>
            <a:xfrm flipV="1">
              <a:off x="5921477" y="4567504"/>
              <a:ext cx="47959" cy="68908"/>
            </a:xfrm>
            <a:custGeom>
              <a:avLst/>
              <a:gdLst>
                <a:gd name="connsiteX0" fmla="*/ -2910 w 47959"/>
                <a:gd name="connsiteY0" fmla="*/ -1423 h 68908"/>
                <a:gd name="connsiteX1" fmla="*/ 45050 w 47959"/>
                <a:gd name="connsiteY1" fmla="*/ -1423 h 68908"/>
                <a:gd name="connsiteX2" fmla="*/ 45050 w 47959"/>
                <a:gd name="connsiteY2" fmla="*/ 67485 h 68908"/>
                <a:gd name="connsiteX3" fmla="*/ -2910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423"/>
                  </a:moveTo>
                  <a:lnTo>
                    <a:pt x="45050" y="-1423"/>
                  </a:lnTo>
                  <a:lnTo>
                    <a:pt x="45050" y="67485"/>
                  </a:lnTo>
                  <a:lnTo>
                    <a:pt x="-2910" y="67485"/>
                  </a:lnTo>
                  <a:close/>
                </a:path>
              </a:pathLst>
            </a:custGeom>
            <a:solidFill>
              <a:srgbClr val="33535F"/>
            </a:solidFill>
            <a:ln w="921" cap="flat">
              <a:noFill/>
              <a:prstDash val="solid"/>
              <a:miter/>
            </a:ln>
          </p:spPr>
          <p:txBody>
            <a:bodyPr rtlCol="0" anchor="ctr"/>
            <a:lstStyle/>
            <a:p>
              <a:endParaRPr lang="en-IN"/>
            </a:p>
          </p:txBody>
        </p:sp>
        <p:sp>
          <p:nvSpPr>
            <p:cNvPr id="524" name="Freeform: Shape 523">
              <a:extLst>
                <a:ext uri="{FF2B5EF4-FFF2-40B4-BE49-F238E27FC236}">
                  <a16:creationId xmlns:a16="http://schemas.microsoft.com/office/drawing/2014/main" id="{7FB59674-9BF5-546D-03A7-3E11E32417BF}"/>
                </a:ext>
              </a:extLst>
            </p:cNvPr>
            <p:cNvSpPr/>
            <p:nvPr/>
          </p:nvSpPr>
          <p:spPr>
            <a:xfrm flipV="1">
              <a:off x="5921477" y="4567502"/>
              <a:ext cx="47958" cy="68910"/>
            </a:xfrm>
            <a:custGeom>
              <a:avLst/>
              <a:gdLst>
                <a:gd name="connsiteX0" fmla="*/ 45049 w 47958"/>
                <a:gd name="connsiteY0" fmla="*/ -1423 h 68910"/>
                <a:gd name="connsiteX1" fmla="*/ 36956 w 47958"/>
                <a:gd name="connsiteY1" fmla="*/ -1423 h 68910"/>
                <a:gd name="connsiteX2" fmla="*/ 36956 w 47958"/>
                <a:gd name="connsiteY2" fmla="*/ 58942 h 68910"/>
                <a:gd name="connsiteX3" fmla="*/ -2910 w 47958"/>
                <a:gd name="connsiteY3" fmla="*/ 58942 h 68910"/>
                <a:gd name="connsiteX4" fmla="*/ -2910 w 47958"/>
                <a:gd name="connsiteY4" fmla="*/ 67487 h 68910"/>
                <a:gd name="connsiteX5" fmla="*/ 45049 w 47958"/>
                <a:gd name="connsiteY5" fmla="*/ 67487 h 68910"/>
                <a:gd name="connsiteX6" fmla="*/ 45049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423"/>
                  </a:moveTo>
                  <a:lnTo>
                    <a:pt x="36956" y="-1423"/>
                  </a:lnTo>
                  <a:lnTo>
                    <a:pt x="36956" y="58942"/>
                  </a:lnTo>
                  <a:lnTo>
                    <a:pt x="-2910" y="58942"/>
                  </a:lnTo>
                  <a:lnTo>
                    <a:pt x="-2910" y="67487"/>
                  </a:lnTo>
                  <a:lnTo>
                    <a:pt x="45049" y="67487"/>
                  </a:lnTo>
                  <a:lnTo>
                    <a:pt x="45049" y="-1423"/>
                  </a:lnTo>
                </a:path>
              </a:pathLst>
            </a:custGeom>
            <a:solidFill>
              <a:srgbClr val="20353D"/>
            </a:solidFill>
            <a:ln w="921" cap="flat">
              <a:noFill/>
              <a:prstDash val="solid"/>
              <a:miter/>
            </a:ln>
          </p:spPr>
          <p:txBody>
            <a:bodyPr rtlCol="0" anchor="ctr"/>
            <a:lstStyle/>
            <a:p>
              <a:endParaRPr lang="en-IN"/>
            </a:p>
          </p:txBody>
        </p:sp>
        <p:sp>
          <p:nvSpPr>
            <p:cNvPr id="525" name="Freeform: Shape 524">
              <a:extLst>
                <a:ext uri="{FF2B5EF4-FFF2-40B4-BE49-F238E27FC236}">
                  <a16:creationId xmlns:a16="http://schemas.microsoft.com/office/drawing/2014/main" id="{5ECD620C-908A-547C-218F-00812075EA92}"/>
                </a:ext>
              </a:extLst>
            </p:cNvPr>
            <p:cNvSpPr/>
            <p:nvPr/>
          </p:nvSpPr>
          <p:spPr>
            <a:xfrm flipV="1">
              <a:off x="5995042" y="4567504"/>
              <a:ext cx="47959" cy="68908"/>
            </a:xfrm>
            <a:custGeom>
              <a:avLst/>
              <a:gdLst>
                <a:gd name="connsiteX0" fmla="*/ -2979 w 47959"/>
                <a:gd name="connsiteY0" fmla="*/ -1423 h 68908"/>
                <a:gd name="connsiteX1" fmla="*/ 44981 w 47959"/>
                <a:gd name="connsiteY1" fmla="*/ -1423 h 68908"/>
                <a:gd name="connsiteX2" fmla="*/ 44981 w 47959"/>
                <a:gd name="connsiteY2" fmla="*/ 67485 h 68908"/>
                <a:gd name="connsiteX3" fmla="*/ -2979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423"/>
                  </a:moveTo>
                  <a:lnTo>
                    <a:pt x="44981" y="-1423"/>
                  </a:lnTo>
                  <a:lnTo>
                    <a:pt x="44981" y="67485"/>
                  </a:lnTo>
                  <a:lnTo>
                    <a:pt x="-2979" y="67485"/>
                  </a:lnTo>
                  <a:close/>
                </a:path>
              </a:pathLst>
            </a:custGeom>
            <a:solidFill>
              <a:srgbClr val="33535F"/>
            </a:solidFill>
            <a:ln w="921" cap="flat">
              <a:noFill/>
              <a:prstDash val="solid"/>
              <a:miter/>
            </a:ln>
          </p:spPr>
          <p:txBody>
            <a:bodyPr rtlCol="0" anchor="ctr"/>
            <a:lstStyle/>
            <a:p>
              <a:endParaRPr lang="en-IN"/>
            </a:p>
          </p:txBody>
        </p:sp>
        <p:sp>
          <p:nvSpPr>
            <p:cNvPr id="526" name="Freeform: Shape 525">
              <a:extLst>
                <a:ext uri="{FF2B5EF4-FFF2-40B4-BE49-F238E27FC236}">
                  <a16:creationId xmlns:a16="http://schemas.microsoft.com/office/drawing/2014/main" id="{BFD68234-40C9-42F4-F4B7-6759D174E3E0}"/>
                </a:ext>
              </a:extLst>
            </p:cNvPr>
            <p:cNvSpPr/>
            <p:nvPr/>
          </p:nvSpPr>
          <p:spPr>
            <a:xfrm flipV="1">
              <a:off x="5995042" y="4567502"/>
              <a:ext cx="47958" cy="68910"/>
            </a:xfrm>
            <a:custGeom>
              <a:avLst/>
              <a:gdLst>
                <a:gd name="connsiteX0" fmla="*/ 44980 w 47958"/>
                <a:gd name="connsiteY0" fmla="*/ -1423 h 68910"/>
                <a:gd name="connsiteX1" fmla="*/ 36887 w 47958"/>
                <a:gd name="connsiteY1" fmla="*/ -1423 h 68910"/>
                <a:gd name="connsiteX2" fmla="*/ 36887 w 47958"/>
                <a:gd name="connsiteY2" fmla="*/ 58942 h 68910"/>
                <a:gd name="connsiteX3" fmla="*/ -2979 w 47958"/>
                <a:gd name="connsiteY3" fmla="*/ 58942 h 68910"/>
                <a:gd name="connsiteX4" fmla="*/ -2979 w 47958"/>
                <a:gd name="connsiteY4" fmla="*/ 67487 h 68910"/>
                <a:gd name="connsiteX5" fmla="*/ 44980 w 47958"/>
                <a:gd name="connsiteY5" fmla="*/ 67487 h 68910"/>
                <a:gd name="connsiteX6" fmla="*/ 44980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423"/>
                  </a:moveTo>
                  <a:lnTo>
                    <a:pt x="36887" y="-1423"/>
                  </a:lnTo>
                  <a:lnTo>
                    <a:pt x="36887" y="58942"/>
                  </a:lnTo>
                  <a:lnTo>
                    <a:pt x="-2979" y="58942"/>
                  </a:lnTo>
                  <a:lnTo>
                    <a:pt x="-2979" y="67487"/>
                  </a:lnTo>
                  <a:lnTo>
                    <a:pt x="44980" y="67487"/>
                  </a:lnTo>
                  <a:lnTo>
                    <a:pt x="44980" y="-1423"/>
                  </a:lnTo>
                </a:path>
              </a:pathLst>
            </a:custGeom>
            <a:solidFill>
              <a:srgbClr val="20353D"/>
            </a:solidFill>
            <a:ln w="921" cap="flat">
              <a:noFill/>
              <a:prstDash val="solid"/>
              <a:miter/>
            </a:ln>
          </p:spPr>
          <p:txBody>
            <a:bodyPr rtlCol="0" anchor="ctr"/>
            <a:lstStyle/>
            <a:p>
              <a:endParaRPr lang="en-IN"/>
            </a:p>
          </p:txBody>
        </p:sp>
        <p:sp>
          <p:nvSpPr>
            <p:cNvPr id="527" name="Freeform: Shape 526">
              <a:extLst>
                <a:ext uri="{FF2B5EF4-FFF2-40B4-BE49-F238E27FC236}">
                  <a16:creationId xmlns:a16="http://schemas.microsoft.com/office/drawing/2014/main" id="{5A45B5B2-BF1F-C5E5-EBCA-CDEB39F51920}"/>
                </a:ext>
              </a:extLst>
            </p:cNvPr>
            <p:cNvSpPr/>
            <p:nvPr/>
          </p:nvSpPr>
          <p:spPr>
            <a:xfrm flipV="1">
              <a:off x="6068607" y="4567504"/>
              <a:ext cx="47959" cy="68908"/>
            </a:xfrm>
            <a:custGeom>
              <a:avLst/>
              <a:gdLst>
                <a:gd name="connsiteX0" fmla="*/ -3048 w 47959"/>
                <a:gd name="connsiteY0" fmla="*/ -1423 h 68908"/>
                <a:gd name="connsiteX1" fmla="*/ 44912 w 47959"/>
                <a:gd name="connsiteY1" fmla="*/ -1423 h 68908"/>
                <a:gd name="connsiteX2" fmla="*/ 44912 w 47959"/>
                <a:gd name="connsiteY2" fmla="*/ 67485 h 68908"/>
                <a:gd name="connsiteX3" fmla="*/ -3048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423"/>
                  </a:moveTo>
                  <a:lnTo>
                    <a:pt x="44912" y="-1423"/>
                  </a:lnTo>
                  <a:lnTo>
                    <a:pt x="44912" y="67485"/>
                  </a:lnTo>
                  <a:lnTo>
                    <a:pt x="-3048" y="67485"/>
                  </a:lnTo>
                  <a:close/>
                </a:path>
              </a:pathLst>
            </a:custGeom>
            <a:solidFill>
              <a:srgbClr val="33535F"/>
            </a:solidFill>
            <a:ln w="921" cap="flat">
              <a:noFill/>
              <a:prstDash val="solid"/>
              <a:miter/>
            </a:ln>
          </p:spPr>
          <p:txBody>
            <a:bodyPr rtlCol="0" anchor="ctr"/>
            <a:lstStyle/>
            <a:p>
              <a:endParaRPr lang="en-IN"/>
            </a:p>
          </p:txBody>
        </p:sp>
        <p:sp>
          <p:nvSpPr>
            <p:cNvPr id="528" name="Freeform: Shape 527">
              <a:extLst>
                <a:ext uri="{FF2B5EF4-FFF2-40B4-BE49-F238E27FC236}">
                  <a16:creationId xmlns:a16="http://schemas.microsoft.com/office/drawing/2014/main" id="{ED75B693-D3C1-09EB-5C5D-DE96A059FAC3}"/>
                </a:ext>
              </a:extLst>
            </p:cNvPr>
            <p:cNvSpPr/>
            <p:nvPr/>
          </p:nvSpPr>
          <p:spPr>
            <a:xfrm flipV="1">
              <a:off x="6142172" y="4567504"/>
              <a:ext cx="47956" cy="68908"/>
            </a:xfrm>
            <a:custGeom>
              <a:avLst/>
              <a:gdLst>
                <a:gd name="connsiteX0" fmla="*/ -3117 w 47956"/>
                <a:gd name="connsiteY0" fmla="*/ -1423 h 68908"/>
                <a:gd name="connsiteX1" fmla="*/ 44839 w 47956"/>
                <a:gd name="connsiteY1" fmla="*/ -1423 h 68908"/>
                <a:gd name="connsiteX2" fmla="*/ 44839 w 47956"/>
                <a:gd name="connsiteY2" fmla="*/ 67485 h 68908"/>
                <a:gd name="connsiteX3" fmla="*/ -3117 w 47956"/>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423"/>
                  </a:moveTo>
                  <a:lnTo>
                    <a:pt x="44839" y="-1423"/>
                  </a:lnTo>
                  <a:lnTo>
                    <a:pt x="44839" y="67485"/>
                  </a:lnTo>
                  <a:lnTo>
                    <a:pt x="-3117" y="67485"/>
                  </a:lnTo>
                  <a:close/>
                </a:path>
              </a:pathLst>
            </a:custGeom>
            <a:solidFill>
              <a:srgbClr val="33535F"/>
            </a:solidFill>
            <a:ln w="921" cap="flat">
              <a:noFill/>
              <a:prstDash val="solid"/>
              <a:miter/>
            </a:ln>
          </p:spPr>
          <p:txBody>
            <a:bodyPr rtlCol="0" anchor="ctr"/>
            <a:lstStyle/>
            <a:p>
              <a:endParaRPr lang="en-IN"/>
            </a:p>
          </p:txBody>
        </p:sp>
        <p:sp>
          <p:nvSpPr>
            <p:cNvPr id="529" name="Freeform: Shape 528">
              <a:extLst>
                <a:ext uri="{FF2B5EF4-FFF2-40B4-BE49-F238E27FC236}">
                  <a16:creationId xmlns:a16="http://schemas.microsoft.com/office/drawing/2014/main" id="{3518A73C-0CC0-F84E-9990-9536C2CFA77F}"/>
                </a:ext>
              </a:extLst>
            </p:cNvPr>
            <p:cNvSpPr/>
            <p:nvPr/>
          </p:nvSpPr>
          <p:spPr>
            <a:xfrm flipV="1">
              <a:off x="6142172" y="4567502"/>
              <a:ext cx="47958" cy="68910"/>
            </a:xfrm>
            <a:custGeom>
              <a:avLst/>
              <a:gdLst>
                <a:gd name="connsiteX0" fmla="*/ 44841 w 47958"/>
                <a:gd name="connsiteY0" fmla="*/ -1423 h 68910"/>
                <a:gd name="connsiteX1" fmla="*/ 36748 w 47958"/>
                <a:gd name="connsiteY1" fmla="*/ -1423 h 68910"/>
                <a:gd name="connsiteX2" fmla="*/ 36748 w 47958"/>
                <a:gd name="connsiteY2" fmla="*/ 58942 h 68910"/>
                <a:gd name="connsiteX3" fmla="*/ -3117 w 47958"/>
                <a:gd name="connsiteY3" fmla="*/ 58942 h 68910"/>
                <a:gd name="connsiteX4" fmla="*/ -3117 w 47958"/>
                <a:gd name="connsiteY4" fmla="*/ 67487 h 68910"/>
                <a:gd name="connsiteX5" fmla="*/ 44841 w 47958"/>
                <a:gd name="connsiteY5" fmla="*/ 67487 h 68910"/>
                <a:gd name="connsiteX6" fmla="*/ 44841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423"/>
                  </a:moveTo>
                  <a:lnTo>
                    <a:pt x="36748" y="-1423"/>
                  </a:lnTo>
                  <a:lnTo>
                    <a:pt x="36748" y="58942"/>
                  </a:lnTo>
                  <a:lnTo>
                    <a:pt x="-3117" y="58942"/>
                  </a:lnTo>
                  <a:lnTo>
                    <a:pt x="-3117" y="67487"/>
                  </a:lnTo>
                  <a:lnTo>
                    <a:pt x="44841" y="67487"/>
                  </a:lnTo>
                  <a:lnTo>
                    <a:pt x="44841" y="-1423"/>
                  </a:lnTo>
                </a:path>
              </a:pathLst>
            </a:custGeom>
            <a:solidFill>
              <a:srgbClr val="20353D"/>
            </a:solidFill>
            <a:ln w="921" cap="flat">
              <a:noFill/>
              <a:prstDash val="solid"/>
              <a:miter/>
            </a:ln>
          </p:spPr>
          <p:txBody>
            <a:bodyPr rtlCol="0" anchor="ctr"/>
            <a:lstStyle/>
            <a:p>
              <a:endParaRPr lang="en-IN"/>
            </a:p>
          </p:txBody>
        </p:sp>
        <p:sp>
          <p:nvSpPr>
            <p:cNvPr id="530" name="Freeform: Shape 529">
              <a:extLst>
                <a:ext uri="{FF2B5EF4-FFF2-40B4-BE49-F238E27FC236}">
                  <a16:creationId xmlns:a16="http://schemas.microsoft.com/office/drawing/2014/main" id="{982479CE-2A1A-81ED-6D45-670A97B22FBC}"/>
                </a:ext>
              </a:extLst>
            </p:cNvPr>
            <p:cNvSpPr/>
            <p:nvPr/>
          </p:nvSpPr>
          <p:spPr>
            <a:xfrm flipV="1">
              <a:off x="5521271" y="4567504"/>
              <a:ext cx="47959" cy="68908"/>
            </a:xfrm>
            <a:custGeom>
              <a:avLst/>
              <a:gdLst>
                <a:gd name="connsiteX0" fmla="*/ -2534 w 47959"/>
                <a:gd name="connsiteY0" fmla="*/ -1423 h 68908"/>
                <a:gd name="connsiteX1" fmla="*/ 45426 w 47959"/>
                <a:gd name="connsiteY1" fmla="*/ -1423 h 68908"/>
                <a:gd name="connsiteX2" fmla="*/ 45426 w 47959"/>
                <a:gd name="connsiteY2" fmla="*/ 67485 h 68908"/>
                <a:gd name="connsiteX3" fmla="*/ -2534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423"/>
                  </a:moveTo>
                  <a:lnTo>
                    <a:pt x="45426" y="-1423"/>
                  </a:lnTo>
                  <a:lnTo>
                    <a:pt x="45426" y="67485"/>
                  </a:lnTo>
                  <a:lnTo>
                    <a:pt x="-2534" y="67485"/>
                  </a:lnTo>
                  <a:close/>
                </a:path>
              </a:pathLst>
            </a:custGeom>
            <a:solidFill>
              <a:srgbClr val="33535F"/>
            </a:solidFill>
            <a:ln w="921" cap="flat">
              <a:noFill/>
              <a:prstDash val="solid"/>
              <a:miter/>
            </a:ln>
          </p:spPr>
          <p:txBody>
            <a:bodyPr rtlCol="0" anchor="ctr"/>
            <a:lstStyle/>
            <a:p>
              <a:endParaRPr lang="en-IN"/>
            </a:p>
          </p:txBody>
        </p:sp>
        <p:sp>
          <p:nvSpPr>
            <p:cNvPr id="531" name="Freeform: Shape 530">
              <a:extLst>
                <a:ext uri="{FF2B5EF4-FFF2-40B4-BE49-F238E27FC236}">
                  <a16:creationId xmlns:a16="http://schemas.microsoft.com/office/drawing/2014/main" id="{7A80E153-E559-1BCC-6B10-DAFACB38292E}"/>
                </a:ext>
              </a:extLst>
            </p:cNvPr>
            <p:cNvSpPr/>
            <p:nvPr/>
          </p:nvSpPr>
          <p:spPr>
            <a:xfrm flipV="1">
              <a:off x="5594836" y="4567504"/>
              <a:ext cx="47956" cy="68908"/>
            </a:xfrm>
            <a:custGeom>
              <a:avLst/>
              <a:gdLst>
                <a:gd name="connsiteX0" fmla="*/ -2603 w 47956"/>
                <a:gd name="connsiteY0" fmla="*/ -1423 h 68908"/>
                <a:gd name="connsiteX1" fmla="*/ 45353 w 47956"/>
                <a:gd name="connsiteY1" fmla="*/ -1423 h 68908"/>
                <a:gd name="connsiteX2" fmla="*/ 45353 w 47956"/>
                <a:gd name="connsiteY2" fmla="*/ 67485 h 68908"/>
                <a:gd name="connsiteX3" fmla="*/ -2603 w 47956"/>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423"/>
                  </a:moveTo>
                  <a:lnTo>
                    <a:pt x="45353" y="-1423"/>
                  </a:lnTo>
                  <a:lnTo>
                    <a:pt x="45353" y="67485"/>
                  </a:lnTo>
                  <a:lnTo>
                    <a:pt x="-2603" y="67485"/>
                  </a:lnTo>
                  <a:close/>
                </a:path>
              </a:pathLst>
            </a:custGeom>
            <a:solidFill>
              <a:srgbClr val="33535F"/>
            </a:solidFill>
            <a:ln w="921" cap="flat">
              <a:noFill/>
              <a:prstDash val="solid"/>
              <a:miter/>
            </a:ln>
          </p:spPr>
          <p:txBody>
            <a:bodyPr rtlCol="0" anchor="ctr"/>
            <a:lstStyle/>
            <a:p>
              <a:endParaRPr lang="en-IN"/>
            </a:p>
          </p:txBody>
        </p:sp>
        <p:sp>
          <p:nvSpPr>
            <p:cNvPr id="532" name="Freeform: Shape 531">
              <a:extLst>
                <a:ext uri="{FF2B5EF4-FFF2-40B4-BE49-F238E27FC236}">
                  <a16:creationId xmlns:a16="http://schemas.microsoft.com/office/drawing/2014/main" id="{14EFB52A-DA98-10D2-C4A1-CB4E54C84435}"/>
                </a:ext>
              </a:extLst>
            </p:cNvPr>
            <p:cNvSpPr/>
            <p:nvPr/>
          </p:nvSpPr>
          <p:spPr>
            <a:xfrm flipV="1">
              <a:off x="5668401" y="4567504"/>
              <a:ext cx="47959" cy="68908"/>
            </a:xfrm>
            <a:custGeom>
              <a:avLst/>
              <a:gdLst>
                <a:gd name="connsiteX0" fmla="*/ -2672 w 47959"/>
                <a:gd name="connsiteY0" fmla="*/ -1423 h 68908"/>
                <a:gd name="connsiteX1" fmla="*/ 45288 w 47959"/>
                <a:gd name="connsiteY1" fmla="*/ -1423 h 68908"/>
                <a:gd name="connsiteX2" fmla="*/ 45288 w 47959"/>
                <a:gd name="connsiteY2" fmla="*/ 67485 h 68908"/>
                <a:gd name="connsiteX3" fmla="*/ -2672 w 47959"/>
                <a:gd name="connsiteY3" fmla="*/ 67485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423"/>
                  </a:moveTo>
                  <a:lnTo>
                    <a:pt x="45288" y="-1423"/>
                  </a:lnTo>
                  <a:lnTo>
                    <a:pt x="45288" y="67485"/>
                  </a:lnTo>
                  <a:lnTo>
                    <a:pt x="-2672" y="67485"/>
                  </a:lnTo>
                  <a:close/>
                </a:path>
              </a:pathLst>
            </a:custGeom>
            <a:solidFill>
              <a:srgbClr val="33535F"/>
            </a:solidFill>
            <a:ln w="921" cap="flat">
              <a:noFill/>
              <a:prstDash val="solid"/>
              <a:miter/>
            </a:ln>
          </p:spPr>
          <p:txBody>
            <a:bodyPr rtlCol="0" anchor="ctr"/>
            <a:lstStyle/>
            <a:p>
              <a:endParaRPr lang="en-IN"/>
            </a:p>
          </p:txBody>
        </p:sp>
        <p:sp>
          <p:nvSpPr>
            <p:cNvPr id="533" name="Freeform: Shape 532">
              <a:extLst>
                <a:ext uri="{FF2B5EF4-FFF2-40B4-BE49-F238E27FC236}">
                  <a16:creationId xmlns:a16="http://schemas.microsoft.com/office/drawing/2014/main" id="{BD4AF779-CB91-851A-1773-9B19DABBBC81}"/>
                </a:ext>
              </a:extLst>
            </p:cNvPr>
            <p:cNvSpPr/>
            <p:nvPr/>
          </p:nvSpPr>
          <p:spPr>
            <a:xfrm flipV="1">
              <a:off x="5774347" y="4669819"/>
              <a:ext cx="47956" cy="68908"/>
            </a:xfrm>
            <a:custGeom>
              <a:avLst/>
              <a:gdLst>
                <a:gd name="connsiteX0" fmla="*/ -2771 w 47956"/>
                <a:gd name="connsiteY0" fmla="*/ -1298 h 68908"/>
                <a:gd name="connsiteX1" fmla="*/ 45185 w 47956"/>
                <a:gd name="connsiteY1" fmla="*/ -1298 h 68908"/>
                <a:gd name="connsiteX2" fmla="*/ 45185 w 47956"/>
                <a:gd name="connsiteY2" fmla="*/ 67610 h 68908"/>
                <a:gd name="connsiteX3" fmla="*/ -2771 w 47956"/>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298"/>
                  </a:moveTo>
                  <a:lnTo>
                    <a:pt x="45185" y="-1298"/>
                  </a:lnTo>
                  <a:lnTo>
                    <a:pt x="45185" y="67610"/>
                  </a:lnTo>
                  <a:lnTo>
                    <a:pt x="-2771" y="67610"/>
                  </a:lnTo>
                  <a:close/>
                </a:path>
              </a:pathLst>
            </a:custGeom>
            <a:solidFill>
              <a:srgbClr val="33535F"/>
            </a:solidFill>
            <a:ln w="921" cap="flat">
              <a:noFill/>
              <a:prstDash val="solid"/>
              <a:miter/>
            </a:ln>
          </p:spPr>
          <p:txBody>
            <a:bodyPr rtlCol="0" anchor="ctr"/>
            <a:lstStyle/>
            <a:p>
              <a:endParaRPr lang="en-IN"/>
            </a:p>
          </p:txBody>
        </p:sp>
        <p:sp>
          <p:nvSpPr>
            <p:cNvPr id="534" name="Freeform: Shape 533">
              <a:extLst>
                <a:ext uri="{FF2B5EF4-FFF2-40B4-BE49-F238E27FC236}">
                  <a16:creationId xmlns:a16="http://schemas.microsoft.com/office/drawing/2014/main" id="{5EC85DBF-BBF9-8824-FDA2-EF9C951EAAEF}"/>
                </a:ext>
              </a:extLst>
            </p:cNvPr>
            <p:cNvSpPr/>
            <p:nvPr/>
          </p:nvSpPr>
          <p:spPr>
            <a:xfrm flipV="1">
              <a:off x="5847912" y="4669819"/>
              <a:ext cx="47959" cy="68908"/>
            </a:xfrm>
            <a:custGeom>
              <a:avLst/>
              <a:gdLst>
                <a:gd name="connsiteX0" fmla="*/ -2841 w 47959"/>
                <a:gd name="connsiteY0" fmla="*/ -1298 h 68908"/>
                <a:gd name="connsiteX1" fmla="*/ 45119 w 47959"/>
                <a:gd name="connsiteY1" fmla="*/ -1298 h 68908"/>
                <a:gd name="connsiteX2" fmla="*/ 45119 w 47959"/>
                <a:gd name="connsiteY2" fmla="*/ 67610 h 68908"/>
                <a:gd name="connsiteX3" fmla="*/ -2841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298"/>
                  </a:moveTo>
                  <a:lnTo>
                    <a:pt x="45119" y="-1298"/>
                  </a:lnTo>
                  <a:lnTo>
                    <a:pt x="45119" y="67610"/>
                  </a:lnTo>
                  <a:lnTo>
                    <a:pt x="-2841" y="67610"/>
                  </a:lnTo>
                  <a:close/>
                </a:path>
              </a:pathLst>
            </a:custGeom>
            <a:solidFill>
              <a:srgbClr val="33535F"/>
            </a:solidFill>
            <a:ln w="921" cap="flat">
              <a:noFill/>
              <a:prstDash val="solid"/>
              <a:miter/>
            </a:ln>
          </p:spPr>
          <p:txBody>
            <a:bodyPr rtlCol="0" anchor="ctr"/>
            <a:lstStyle/>
            <a:p>
              <a:endParaRPr lang="en-IN"/>
            </a:p>
          </p:txBody>
        </p:sp>
        <p:sp>
          <p:nvSpPr>
            <p:cNvPr id="535" name="Freeform: Shape 534">
              <a:extLst>
                <a:ext uri="{FF2B5EF4-FFF2-40B4-BE49-F238E27FC236}">
                  <a16:creationId xmlns:a16="http://schemas.microsoft.com/office/drawing/2014/main" id="{9953266E-9D76-79F4-7084-C2A430A5D738}"/>
                </a:ext>
              </a:extLst>
            </p:cNvPr>
            <p:cNvSpPr/>
            <p:nvPr/>
          </p:nvSpPr>
          <p:spPr>
            <a:xfrm flipV="1">
              <a:off x="5847912" y="4669816"/>
              <a:ext cx="47958" cy="68910"/>
            </a:xfrm>
            <a:custGeom>
              <a:avLst/>
              <a:gdLst>
                <a:gd name="connsiteX0" fmla="*/ 45118 w 47958"/>
                <a:gd name="connsiteY0" fmla="*/ -1298 h 68910"/>
                <a:gd name="connsiteX1" fmla="*/ 37025 w 47958"/>
                <a:gd name="connsiteY1" fmla="*/ -1298 h 68910"/>
                <a:gd name="connsiteX2" fmla="*/ 37025 w 47958"/>
                <a:gd name="connsiteY2" fmla="*/ 59068 h 68910"/>
                <a:gd name="connsiteX3" fmla="*/ -2841 w 47958"/>
                <a:gd name="connsiteY3" fmla="*/ 59068 h 68910"/>
                <a:gd name="connsiteX4" fmla="*/ -2841 w 47958"/>
                <a:gd name="connsiteY4" fmla="*/ 67612 h 68910"/>
                <a:gd name="connsiteX5" fmla="*/ 45118 w 47958"/>
                <a:gd name="connsiteY5" fmla="*/ 67612 h 68910"/>
                <a:gd name="connsiteX6" fmla="*/ 45118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298"/>
                  </a:moveTo>
                  <a:lnTo>
                    <a:pt x="37025" y="-1298"/>
                  </a:lnTo>
                  <a:lnTo>
                    <a:pt x="37025" y="59068"/>
                  </a:lnTo>
                  <a:lnTo>
                    <a:pt x="-2841" y="59068"/>
                  </a:lnTo>
                  <a:lnTo>
                    <a:pt x="-2841" y="67612"/>
                  </a:lnTo>
                  <a:lnTo>
                    <a:pt x="45118" y="67612"/>
                  </a:lnTo>
                  <a:lnTo>
                    <a:pt x="45118" y="-1298"/>
                  </a:lnTo>
                </a:path>
              </a:pathLst>
            </a:custGeom>
            <a:solidFill>
              <a:srgbClr val="20353D"/>
            </a:solidFill>
            <a:ln w="921" cap="flat">
              <a:noFill/>
              <a:prstDash val="solid"/>
              <a:miter/>
            </a:ln>
          </p:spPr>
          <p:txBody>
            <a:bodyPr rtlCol="0" anchor="ctr"/>
            <a:lstStyle/>
            <a:p>
              <a:endParaRPr lang="en-IN"/>
            </a:p>
          </p:txBody>
        </p:sp>
        <p:sp>
          <p:nvSpPr>
            <p:cNvPr id="536" name="Freeform: Shape 535">
              <a:extLst>
                <a:ext uri="{FF2B5EF4-FFF2-40B4-BE49-F238E27FC236}">
                  <a16:creationId xmlns:a16="http://schemas.microsoft.com/office/drawing/2014/main" id="{83C986FE-ADA8-92F8-3C02-943C7281BB53}"/>
                </a:ext>
              </a:extLst>
            </p:cNvPr>
            <p:cNvSpPr/>
            <p:nvPr/>
          </p:nvSpPr>
          <p:spPr>
            <a:xfrm flipV="1">
              <a:off x="5921477" y="4669819"/>
              <a:ext cx="47959" cy="68908"/>
            </a:xfrm>
            <a:custGeom>
              <a:avLst/>
              <a:gdLst>
                <a:gd name="connsiteX0" fmla="*/ -2910 w 47959"/>
                <a:gd name="connsiteY0" fmla="*/ -1298 h 68908"/>
                <a:gd name="connsiteX1" fmla="*/ 45050 w 47959"/>
                <a:gd name="connsiteY1" fmla="*/ -1298 h 68908"/>
                <a:gd name="connsiteX2" fmla="*/ 45050 w 47959"/>
                <a:gd name="connsiteY2" fmla="*/ 67610 h 68908"/>
                <a:gd name="connsiteX3" fmla="*/ -2910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298"/>
                  </a:moveTo>
                  <a:lnTo>
                    <a:pt x="45050" y="-1298"/>
                  </a:lnTo>
                  <a:lnTo>
                    <a:pt x="45050" y="67610"/>
                  </a:lnTo>
                  <a:lnTo>
                    <a:pt x="-2910" y="67610"/>
                  </a:lnTo>
                  <a:close/>
                </a:path>
              </a:pathLst>
            </a:custGeom>
            <a:solidFill>
              <a:srgbClr val="33535F"/>
            </a:solidFill>
            <a:ln w="921" cap="flat">
              <a:noFill/>
              <a:prstDash val="solid"/>
              <a:miter/>
            </a:ln>
          </p:spPr>
          <p:txBody>
            <a:bodyPr rtlCol="0" anchor="ctr"/>
            <a:lstStyle/>
            <a:p>
              <a:endParaRPr lang="en-IN"/>
            </a:p>
          </p:txBody>
        </p:sp>
        <p:sp>
          <p:nvSpPr>
            <p:cNvPr id="537" name="Freeform: Shape 536">
              <a:extLst>
                <a:ext uri="{FF2B5EF4-FFF2-40B4-BE49-F238E27FC236}">
                  <a16:creationId xmlns:a16="http://schemas.microsoft.com/office/drawing/2014/main" id="{961B30DB-E501-2D73-A746-771E246AF01F}"/>
                </a:ext>
              </a:extLst>
            </p:cNvPr>
            <p:cNvSpPr/>
            <p:nvPr/>
          </p:nvSpPr>
          <p:spPr>
            <a:xfrm flipV="1">
              <a:off x="5921477" y="4669816"/>
              <a:ext cx="47958" cy="68910"/>
            </a:xfrm>
            <a:custGeom>
              <a:avLst/>
              <a:gdLst>
                <a:gd name="connsiteX0" fmla="*/ 45049 w 47958"/>
                <a:gd name="connsiteY0" fmla="*/ -1298 h 68910"/>
                <a:gd name="connsiteX1" fmla="*/ 36956 w 47958"/>
                <a:gd name="connsiteY1" fmla="*/ -1298 h 68910"/>
                <a:gd name="connsiteX2" fmla="*/ 36956 w 47958"/>
                <a:gd name="connsiteY2" fmla="*/ 59068 h 68910"/>
                <a:gd name="connsiteX3" fmla="*/ -2910 w 47958"/>
                <a:gd name="connsiteY3" fmla="*/ 59068 h 68910"/>
                <a:gd name="connsiteX4" fmla="*/ -2910 w 47958"/>
                <a:gd name="connsiteY4" fmla="*/ 67612 h 68910"/>
                <a:gd name="connsiteX5" fmla="*/ 45049 w 47958"/>
                <a:gd name="connsiteY5" fmla="*/ 67612 h 68910"/>
                <a:gd name="connsiteX6" fmla="*/ 45049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298"/>
                  </a:moveTo>
                  <a:lnTo>
                    <a:pt x="36956" y="-1298"/>
                  </a:lnTo>
                  <a:lnTo>
                    <a:pt x="36956" y="59068"/>
                  </a:lnTo>
                  <a:lnTo>
                    <a:pt x="-2910" y="59068"/>
                  </a:lnTo>
                  <a:lnTo>
                    <a:pt x="-2910" y="67612"/>
                  </a:lnTo>
                  <a:lnTo>
                    <a:pt x="45049" y="67612"/>
                  </a:lnTo>
                  <a:lnTo>
                    <a:pt x="45049" y="-1298"/>
                  </a:lnTo>
                </a:path>
              </a:pathLst>
            </a:custGeom>
            <a:solidFill>
              <a:srgbClr val="20353D"/>
            </a:solidFill>
            <a:ln w="921" cap="flat">
              <a:noFill/>
              <a:prstDash val="solid"/>
              <a:miter/>
            </a:ln>
          </p:spPr>
          <p:txBody>
            <a:bodyPr rtlCol="0" anchor="ctr"/>
            <a:lstStyle/>
            <a:p>
              <a:endParaRPr lang="en-IN"/>
            </a:p>
          </p:txBody>
        </p:sp>
        <p:sp>
          <p:nvSpPr>
            <p:cNvPr id="538" name="Freeform: Shape 537">
              <a:extLst>
                <a:ext uri="{FF2B5EF4-FFF2-40B4-BE49-F238E27FC236}">
                  <a16:creationId xmlns:a16="http://schemas.microsoft.com/office/drawing/2014/main" id="{AC37E9E3-A6A6-1D8B-BC9A-9E22D3113947}"/>
                </a:ext>
              </a:extLst>
            </p:cNvPr>
            <p:cNvSpPr/>
            <p:nvPr/>
          </p:nvSpPr>
          <p:spPr>
            <a:xfrm flipV="1">
              <a:off x="5995042" y="4669819"/>
              <a:ext cx="47959" cy="68908"/>
            </a:xfrm>
            <a:custGeom>
              <a:avLst/>
              <a:gdLst>
                <a:gd name="connsiteX0" fmla="*/ -2979 w 47959"/>
                <a:gd name="connsiteY0" fmla="*/ -1298 h 68908"/>
                <a:gd name="connsiteX1" fmla="*/ 44981 w 47959"/>
                <a:gd name="connsiteY1" fmla="*/ -1298 h 68908"/>
                <a:gd name="connsiteX2" fmla="*/ 44981 w 47959"/>
                <a:gd name="connsiteY2" fmla="*/ 67610 h 68908"/>
                <a:gd name="connsiteX3" fmla="*/ -2979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298"/>
                  </a:moveTo>
                  <a:lnTo>
                    <a:pt x="44981" y="-1298"/>
                  </a:lnTo>
                  <a:lnTo>
                    <a:pt x="44981" y="67610"/>
                  </a:lnTo>
                  <a:lnTo>
                    <a:pt x="-2979" y="67610"/>
                  </a:lnTo>
                  <a:close/>
                </a:path>
              </a:pathLst>
            </a:custGeom>
            <a:solidFill>
              <a:srgbClr val="33535F"/>
            </a:solidFill>
            <a:ln w="921" cap="flat">
              <a:noFill/>
              <a:prstDash val="solid"/>
              <a:miter/>
            </a:ln>
          </p:spPr>
          <p:txBody>
            <a:bodyPr rtlCol="0" anchor="ctr"/>
            <a:lstStyle/>
            <a:p>
              <a:endParaRPr lang="en-IN"/>
            </a:p>
          </p:txBody>
        </p:sp>
        <p:sp>
          <p:nvSpPr>
            <p:cNvPr id="539" name="Freeform: Shape 538">
              <a:extLst>
                <a:ext uri="{FF2B5EF4-FFF2-40B4-BE49-F238E27FC236}">
                  <a16:creationId xmlns:a16="http://schemas.microsoft.com/office/drawing/2014/main" id="{E9B1E6F4-6DD1-BFB9-C9C6-D6BE756707A4}"/>
                </a:ext>
              </a:extLst>
            </p:cNvPr>
            <p:cNvSpPr/>
            <p:nvPr/>
          </p:nvSpPr>
          <p:spPr>
            <a:xfrm flipV="1">
              <a:off x="5995042" y="4669816"/>
              <a:ext cx="47958" cy="68910"/>
            </a:xfrm>
            <a:custGeom>
              <a:avLst/>
              <a:gdLst>
                <a:gd name="connsiteX0" fmla="*/ 44980 w 47958"/>
                <a:gd name="connsiteY0" fmla="*/ -1298 h 68910"/>
                <a:gd name="connsiteX1" fmla="*/ 36887 w 47958"/>
                <a:gd name="connsiteY1" fmla="*/ -1298 h 68910"/>
                <a:gd name="connsiteX2" fmla="*/ 36887 w 47958"/>
                <a:gd name="connsiteY2" fmla="*/ 59068 h 68910"/>
                <a:gd name="connsiteX3" fmla="*/ -2979 w 47958"/>
                <a:gd name="connsiteY3" fmla="*/ 59068 h 68910"/>
                <a:gd name="connsiteX4" fmla="*/ -2979 w 47958"/>
                <a:gd name="connsiteY4" fmla="*/ 67612 h 68910"/>
                <a:gd name="connsiteX5" fmla="*/ 44980 w 47958"/>
                <a:gd name="connsiteY5" fmla="*/ 67612 h 68910"/>
                <a:gd name="connsiteX6" fmla="*/ 44980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298"/>
                  </a:moveTo>
                  <a:lnTo>
                    <a:pt x="36887" y="-1298"/>
                  </a:lnTo>
                  <a:lnTo>
                    <a:pt x="36887" y="59068"/>
                  </a:lnTo>
                  <a:lnTo>
                    <a:pt x="-2979" y="59068"/>
                  </a:lnTo>
                  <a:lnTo>
                    <a:pt x="-2979" y="67612"/>
                  </a:lnTo>
                  <a:lnTo>
                    <a:pt x="44980" y="67612"/>
                  </a:lnTo>
                  <a:lnTo>
                    <a:pt x="44980" y="-1298"/>
                  </a:lnTo>
                </a:path>
              </a:pathLst>
            </a:custGeom>
            <a:solidFill>
              <a:srgbClr val="20353D"/>
            </a:solidFill>
            <a:ln w="921" cap="flat">
              <a:noFill/>
              <a:prstDash val="solid"/>
              <a:miter/>
            </a:ln>
          </p:spPr>
          <p:txBody>
            <a:bodyPr rtlCol="0" anchor="ctr"/>
            <a:lstStyle/>
            <a:p>
              <a:endParaRPr lang="en-IN"/>
            </a:p>
          </p:txBody>
        </p:sp>
        <p:sp>
          <p:nvSpPr>
            <p:cNvPr id="540" name="Freeform: Shape 539">
              <a:extLst>
                <a:ext uri="{FF2B5EF4-FFF2-40B4-BE49-F238E27FC236}">
                  <a16:creationId xmlns:a16="http://schemas.microsoft.com/office/drawing/2014/main" id="{A9D2CC2B-2E17-B678-37D0-4961F47AD78B}"/>
                </a:ext>
              </a:extLst>
            </p:cNvPr>
            <p:cNvSpPr/>
            <p:nvPr/>
          </p:nvSpPr>
          <p:spPr>
            <a:xfrm flipV="1">
              <a:off x="6068607" y="4669819"/>
              <a:ext cx="47959" cy="68908"/>
            </a:xfrm>
            <a:custGeom>
              <a:avLst/>
              <a:gdLst>
                <a:gd name="connsiteX0" fmla="*/ -3048 w 47959"/>
                <a:gd name="connsiteY0" fmla="*/ -1298 h 68908"/>
                <a:gd name="connsiteX1" fmla="*/ 44912 w 47959"/>
                <a:gd name="connsiteY1" fmla="*/ -1298 h 68908"/>
                <a:gd name="connsiteX2" fmla="*/ 44912 w 47959"/>
                <a:gd name="connsiteY2" fmla="*/ 67610 h 68908"/>
                <a:gd name="connsiteX3" fmla="*/ -3048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298"/>
                  </a:moveTo>
                  <a:lnTo>
                    <a:pt x="44912" y="-1298"/>
                  </a:lnTo>
                  <a:lnTo>
                    <a:pt x="44912" y="67610"/>
                  </a:lnTo>
                  <a:lnTo>
                    <a:pt x="-3048" y="67610"/>
                  </a:lnTo>
                  <a:close/>
                </a:path>
              </a:pathLst>
            </a:custGeom>
            <a:solidFill>
              <a:srgbClr val="33535F"/>
            </a:solidFill>
            <a:ln w="921" cap="flat">
              <a:noFill/>
              <a:prstDash val="solid"/>
              <a:miter/>
            </a:ln>
          </p:spPr>
          <p:txBody>
            <a:bodyPr rtlCol="0" anchor="ctr"/>
            <a:lstStyle/>
            <a:p>
              <a:endParaRPr lang="en-IN"/>
            </a:p>
          </p:txBody>
        </p:sp>
        <p:sp>
          <p:nvSpPr>
            <p:cNvPr id="541" name="Freeform: Shape 540">
              <a:extLst>
                <a:ext uri="{FF2B5EF4-FFF2-40B4-BE49-F238E27FC236}">
                  <a16:creationId xmlns:a16="http://schemas.microsoft.com/office/drawing/2014/main" id="{15F86AD1-FE47-DD08-4F6D-3F3289297238}"/>
                </a:ext>
              </a:extLst>
            </p:cNvPr>
            <p:cNvSpPr/>
            <p:nvPr/>
          </p:nvSpPr>
          <p:spPr>
            <a:xfrm flipV="1">
              <a:off x="6142172" y="4669819"/>
              <a:ext cx="47956" cy="68908"/>
            </a:xfrm>
            <a:custGeom>
              <a:avLst/>
              <a:gdLst>
                <a:gd name="connsiteX0" fmla="*/ -3117 w 47956"/>
                <a:gd name="connsiteY0" fmla="*/ -1298 h 68908"/>
                <a:gd name="connsiteX1" fmla="*/ 44839 w 47956"/>
                <a:gd name="connsiteY1" fmla="*/ -1298 h 68908"/>
                <a:gd name="connsiteX2" fmla="*/ 44839 w 47956"/>
                <a:gd name="connsiteY2" fmla="*/ 67610 h 68908"/>
                <a:gd name="connsiteX3" fmla="*/ -3117 w 47956"/>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298"/>
                  </a:moveTo>
                  <a:lnTo>
                    <a:pt x="44839" y="-1298"/>
                  </a:lnTo>
                  <a:lnTo>
                    <a:pt x="44839" y="67610"/>
                  </a:lnTo>
                  <a:lnTo>
                    <a:pt x="-3117" y="67610"/>
                  </a:lnTo>
                  <a:close/>
                </a:path>
              </a:pathLst>
            </a:custGeom>
            <a:solidFill>
              <a:srgbClr val="33535F"/>
            </a:solidFill>
            <a:ln w="921" cap="flat">
              <a:noFill/>
              <a:prstDash val="solid"/>
              <a:miter/>
            </a:ln>
          </p:spPr>
          <p:txBody>
            <a:bodyPr rtlCol="0" anchor="ctr"/>
            <a:lstStyle/>
            <a:p>
              <a:endParaRPr lang="en-IN"/>
            </a:p>
          </p:txBody>
        </p:sp>
        <p:sp>
          <p:nvSpPr>
            <p:cNvPr id="542" name="Freeform: Shape 541">
              <a:extLst>
                <a:ext uri="{FF2B5EF4-FFF2-40B4-BE49-F238E27FC236}">
                  <a16:creationId xmlns:a16="http://schemas.microsoft.com/office/drawing/2014/main" id="{7E359DB6-FC78-AFDE-9072-555B9A9CE391}"/>
                </a:ext>
              </a:extLst>
            </p:cNvPr>
            <p:cNvSpPr/>
            <p:nvPr/>
          </p:nvSpPr>
          <p:spPr>
            <a:xfrm flipV="1">
              <a:off x="6142172" y="4669816"/>
              <a:ext cx="47958" cy="68910"/>
            </a:xfrm>
            <a:custGeom>
              <a:avLst/>
              <a:gdLst>
                <a:gd name="connsiteX0" fmla="*/ 44841 w 47958"/>
                <a:gd name="connsiteY0" fmla="*/ -1298 h 68910"/>
                <a:gd name="connsiteX1" fmla="*/ 36748 w 47958"/>
                <a:gd name="connsiteY1" fmla="*/ -1298 h 68910"/>
                <a:gd name="connsiteX2" fmla="*/ 36748 w 47958"/>
                <a:gd name="connsiteY2" fmla="*/ 59068 h 68910"/>
                <a:gd name="connsiteX3" fmla="*/ -3117 w 47958"/>
                <a:gd name="connsiteY3" fmla="*/ 59068 h 68910"/>
                <a:gd name="connsiteX4" fmla="*/ -3117 w 47958"/>
                <a:gd name="connsiteY4" fmla="*/ 67612 h 68910"/>
                <a:gd name="connsiteX5" fmla="*/ 44841 w 47958"/>
                <a:gd name="connsiteY5" fmla="*/ 67612 h 68910"/>
                <a:gd name="connsiteX6" fmla="*/ 44841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298"/>
                  </a:moveTo>
                  <a:lnTo>
                    <a:pt x="36748" y="-1298"/>
                  </a:lnTo>
                  <a:lnTo>
                    <a:pt x="36748" y="59068"/>
                  </a:lnTo>
                  <a:lnTo>
                    <a:pt x="-3117" y="59068"/>
                  </a:lnTo>
                  <a:lnTo>
                    <a:pt x="-3117" y="67612"/>
                  </a:lnTo>
                  <a:lnTo>
                    <a:pt x="44841" y="67612"/>
                  </a:lnTo>
                  <a:lnTo>
                    <a:pt x="44841" y="-1298"/>
                  </a:lnTo>
                </a:path>
              </a:pathLst>
            </a:custGeom>
            <a:solidFill>
              <a:srgbClr val="20353D"/>
            </a:solidFill>
            <a:ln w="921" cap="flat">
              <a:noFill/>
              <a:prstDash val="solid"/>
              <a:miter/>
            </a:ln>
          </p:spPr>
          <p:txBody>
            <a:bodyPr rtlCol="0" anchor="ctr"/>
            <a:lstStyle/>
            <a:p>
              <a:endParaRPr lang="en-IN"/>
            </a:p>
          </p:txBody>
        </p:sp>
        <p:sp>
          <p:nvSpPr>
            <p:cNvPr id="543" name="Freeform: Shape 542">
              <a:extLst>
                <a:ext uri="{FF2B5EF4-FFF2-40B4-BE49-F238E27FC236}">
                  <a16:creationId xmlns:a16="http://schemas.microsoft.com/office/drawing/2014/main" id="{F5187963-2C4F-8325-2902-58072952ECC7}"/>
                </a:ext>
              </a:extLst>
            </p:cNvPr>
            <p:cNvSpPr/>
            <p:nvPr/>
          </p:nvSpPr>
          <p:spPr>
            <a:xfrm flipV="1">
              <a:off x="5521271" y="4669819"/>
              <a:ext cx="47959" cy="68908"/>
            </a:xfrm>
            <a:custGeom>
              <a:avLst/>
              <a:gdLst>
                <a:gd name="connsiteX0" fmla="*/ -2534 w 47959"/>
                <a:gd name="connsiteY0" fmla="*/ -1298 h 68908"/>
                <a:gd name="connsiteX1" fmla="*/ 45426 w 47959"/>
                <a:gd name="connsiteY1" fmla="*/ -1298 h 68908"/>
                <a:gd name="connsiteX2" fmla="*/ 45426 w 47959"/>
                <a:gd name="connsiteY2" fmla="*/ 67610 h 68908"/>
                <a:gd name="connsiteX3" fmla="*/ -2534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298"/>
                  </a:moveTo>
                  <a:lnTo>
                    <a:pt x="45426" y="-1298"/>
                  </a:lnTo>
                  <a:lnTo>
                    <a:pt x="45426" y="67610"/>
                  </a:lnTo>
                  <a:lnTo>
                    <a:pt x="-2534" y="67610"/>
                  </a:lnTo>
                  <a:close/>
                </a:path>
              </a:pathLst>
            </a:custGeom>
            <a:solidFill>
              <a:srgbClr val="33535F"/>
            </a:solidFill>
            <a:ln w="921" cap="flat">
              <a:noFill/>
              <a:prstDash val="solid"/>
              <a:miter/>
            </a:ln>
          </p:spPr>
          <p:txBody>
            <a:bodyPr rtlCol="0" anchor="ctr"/>
            <a:lstStyle/>
            <a:p>
              <a:endParaRPr lang="en-IN"/>
            </a:p>
          </p:txBody>
        </p:sp>
        <p:sp>
          <p:nvSpPr>
            <p:cNvPr id="544" name="Freeform: Shape 543">
              <a:extLst>
                <a:ext uri="{FF2B5EF4-FFF2-40B4-BE49-F238E27FC236}">
                  <a16:creationId xmlns:a16="http://schemas.microsoft.com/office/drawing/2014/main" id="{F560A243-D90A-9D01-C0EA-3383790EF66E}"/>
                </a:ext>
              </a:extLst>
            </p:cNvPr>
            <p:cNvSpPr/>
            <p:nvPr/>
          </p:nvSpPr>
          <p:spPr>
            <a:xfrm flipV="1">
              <a:off x="5594836" y="4669819"/>
              <a:ext cx="47956" cy="68908"/>
            </a:xfrm>
            <a:custGeom>
              <a:avLst/>
              <a:gdLst>
                <a:gd name="connsiteX0" fmla="*/ -2603 w 47956"/>
                <a:gd name="connsiteY0" fmla="*/ -1298 h 68908"/>
                <a:gd name="connsiteX1" fmla="*/ 45353 w 47956"/>
                <a:gd name="connsiteY1" fmla="*/ -1298 h 68908"/>
                <a:gd name="connsiteX2" fmla="*/ 45353 w 47956"/>
                <a:gd name="connsiteY2" fmla="*/ 67610 h 68908"/>
                <a:gd name="connsiteX3" fmla="*/ -2603 w 47956"/>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298"/>
                  </a:moveTo>
                  <a:lnTo>
                    <a:pt x="45353" y="-1298"/>
                  </a:lnTo>
                  <a:lnTo>
                    <a:pt x="45353" y="67610"/>
                  </a:lnTo>
                  <a:lnTo>
                    <a:pt x="-2603" y="67610"/>
                  </a:lnTo>
                  <a:close/>
                </a:path>
              </a:pathLst>
            </a:custGeom>
            <a:solidFill>
              <a:srgbClr val="33535F"/>
            </a:solidFill>
            <a:ln w="921" cap="flat">
              <a:noFill/>
              <a:prstDash val="solid"/>
              <a:miter/>
            </a:ln>
          </p:spPr>
          <p:txBody>
            <a:bodyPr rtlCol="0" anchor="ctr"/>
            <a:lstStyle/>
            <a:p>
              <a:endParaRPr lang="en-IN"/>
            </a:p>
          </p:txBody>
        </p:sp>
        <p:sp>
          <p:nvSpPr>
            <p:cNvPr id="545" name="Freeform: Shape 544">
              <a:extLst>
                <a:ext uri="{FF2B5EF4-FFF2-40B4-BE49-F238E27FC236}">
                  <a16:creationId xmlns:a16="http://schemas.microsoft.com/office/drawing/2014/main" id="{0FB8321C-16A4-C9E2-02F7-604100052444}"/>
                </a:ext>
              </a:extLst>
            </p:cNvPr>
            <p:cNvSpPr/>
            <p:nvPr/>
          </p:nvSpPr>
          <p:spPr>
            <a:xfrm flipV="1">
              <a:off x="5668401" y="4669819"/>
              <a:ext cx="47959" cy="68908"/>
            </a:xfrm>
            <a:custGeom>
              <a:avLst/>
              <a:gdLst>
                <a:gd name="connsiteX0" fmla="*/ -2672 w 47959"/>
                <a:gd name="connsiteY0" fmla="*/ -1298 h 68908"/>
                <a:gd name="connsiteX1" fmla="*/ 45288 w 47959"/>
                <a:gd name="connsiteY1" fmla="*/ -1298 h 68908"/>
                <a:gd name="connsiteX2" fmla="*/ 45288 w 47959"/>
                <a:gd name="connsiteY2" fmla="*/ 67610 h 68908"/>
                <a:gd name="connsiteX3" fmla="*/ -2672 w 47959"/>
                <a:gd name="connsiteY3" fmla="*/ 67610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298"/>
                  </a:moveTo>
                  <a:lnTo>
                    <a:pt x="45288" y="-1298"/>
                  </a:lnTo>
                  <a:lnTo>
                    <a:pt x="45288" y="67610"/>
                  </a:lnTo>
                  <a:lnTo>
                    <a:pt x="-2672" y="67610"/>
                  </a:lnTo>
                  <a:close/>
                </a:path>
              </a:pathLst>
            </a:custGeom>
            <a:solidFill>
              <a:srgbClr val="33535F"/>
            </a:solidFill>
            <a:ln w="921" cap="flat">
              <a:noFill/>
              <a:prstDash val="solid"/>
              <a:miter/>
            </a:ln>
          </p:spPr>
          <p:txBody>
            <a:bodyPr rtlCol="0" anchor="ctr"/>
            <a:lstStyle/>
            <a:p>
              <a:endParaRPr lang="en-IN"/>
            </a:p>
          </p:txBody>
        </p:sp>
        <p:sp>
          <p:nvSpPr>
            <p:cNvPr id="546" name="Freeform: Shape 545">
              <a:extLst>
                <a:ext uri="{FF2B5EF4-FFF2-40B4-BE49-F238E27FC236}">
                  <a16:creationId xmlns:a16="http://schemas.microsoft.com/office/drawing/2014/main" id="{AB2F1D0D-083E-3821-68A4-B22EB6E97E82}"/>
                </a:ext>
              </a:extLst>
            </p:cNvPr>
            <p:cNvSpPr/>
            <p:nvPr/>
          </p:nvSpPr>
          <p:spPr>
            <a:xfrm flipV="1">
              <a:off x="5774347" y="4772133"/>
              <a:ext cx="47956" cy="68908"/>
            </a:xfrm>
            <a:custGeom>
              <a:avLst/>
              <a:gdLst>
                <a:gd name="connsiteX0" fmla="*/ -2771 w 47956"/>
                <a:gd name="connsiteY0" fmla="*/ -1172 h 68908"/>
                <a:gd name="connsiteX1" fmla="*/ 45185 w 47956"/>
                <a:gd name="connsiteY1" fmla="*/ -1172 h 68908"/>
                <a:gd name="connsiteX2" fmla="*/ 45185 w 47956"/>
                <a:gd name="connsiteY2" fmla="*/ 67736 h 68908"/>
                <a:gd name="connsiteX3" fmla="*/ -2771 w 47956"/>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172"/>
                  </a:moveTo>
                  <a:lnTo>
                    <a:pt x="45185" y="-1172"/>
                  </a:lnTo>
                  <a:lnTo>
                    <a:pt x="45185" y="67736"/>
                  </a:lnTo>
                  <a:lnTo>
                    <a:pt x="-2771" y="67736"/>
                  </a:lnTo>
                  <a:close/>
                </a:path>
              </a:pathLst>
            </a:custGeom>
            <a:solidFill>
              <a:srgbClr val="33535F"/>
            </a:solidFill>
            <a:ln w="921" cap="flat">
              <a:noFill/>
              <a:prstDash val="solid"/>
              <a:miter/>
            </a:ln>
          </p:spPr>
          <p:txBody>
            <a:bodyPr rtlCol="0" anchor="ctr"/>
            <a:lstStyle/>
            <a:p>
              <a:endParaRPr lang="en-IN"/>
            </a:p>
          </p:txBody>
        </p:sp>
        <p:sp>
          <p:nvSpPr>
            <p:cNvPr id="547" name="Freeform: Shape 546">
              <a:extLst>
                <a:ext uri="{FF2B5EF4-FFF2-40B4-BE49-F238E27FC236}">
                  <a16:creationId xmlns:a16="http://schemas.microsoft.com/office/drawing/2014/main" id="{5D1F7E87-2528-73FE-33D9-5B19E5BA6386}"/>
                </a:ext>
              </a:extLst>
            </p:cNvPr>
            <p:cNvSpPr/>
            <p:nvPr/>
          </p:nvSpPr>
          <p:spPr>
            <a:xfrm flipV="1">
              <a:off x="5774347" y="4772131"/>
              <a:ext cx="47958" cy="68910"/>
            </a:xfrm>
            <a:custGeom>
              <a:avLst/>
              <a:gdLst>
                <a:gd name="connsiteX0" fmla="*/ 45187 w 47958"/>
                <a:gd name="connsiteY0" fmla="*/ -1172 h 68910"/>
                <a:gd name="connsiteX1" fmla="*/ 37094 w 47958"/>
                <a:gd name="connsiteY1" fmla="*/ -1172 h 68910"/>
                <a:gd name="connsiteX2" fmla="*/ 37094 w 47958"/>
                <a:gd name="connsiteY2" fmla="*/ 59194 h 68910"/>
                <a:gd name="connsiteX3" fmla="*/ -2772 w 47958"/>
                <a:gd name="connsiteY3" fmla="*/ 59194 h 68910"/>
                <a:gd name="connsiteX4" fmla="*/ -2772 w 47958"/>
                <a:gd name="connsiteY4" fmla="*/ 67738 h 68910"/>
                <a:gd name="connsiteX5" fmla="*/ 45187 w 47958"/>
                <a:gd name="connsiteY5" fmla="*/ 67738 h 68910"/>
                <a:gd name="connsiteX6" fmla="*/ 45187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172"/>
                  </a:moveTo>
                  <a:lnTo>
                    <a:pt x="37094" y="-1172"/>
                  </a:lnTo>
                  <a:lnTo>
                    <a:pt x="37094" y="59194"/>
                  </a:lnTo>
                  <a:lnTo>
                    <a:pt x="-2772" y="59194"/>
                  </a:lnTo>
                  <a:lnTo>
                    <a:pt x="-2772" y="67738"/>
                  </a:lnTo>
                  <a:lnTo>
                    <a:pt x="45187" y="67738"/>
                  </a:lnTo>
                  <a:lnTo>
                    <a:pt x="45187" y="-1172"/>
                  </a:lnTo>
                </a:path>
              </a:pathLst>
            </a:custGeom>
            <a:solidFill>
              <a:srgbClr val="20353D"/>
            </a:solidFill>
            <a:ln w="921" cap="flat">
              <a:noFill/>
              <a:prstDash val="solid"/>
              <a:miter/>
            </a:ln>
          </p:spPr>
          <p:txBody>
            <a:bodyPr rtlCol="0" anchor="ctr"/>
            <a:lstStyle/>
            <a:p>
              <a:endParaRPr lang="en-IN"/>
            </a:p>
          </p:txBody>
        </p:sp>
        <p:sp>
          <p:nvSpPr>
            <p:cNvPr id="548" name="Freeform: Shape 547">
              <a:extLst>
                <a:ext uri="{FF2B5EF4-FFF2-40B4-BE49-F238E27FC236}">
                  <a16:creationId xmlns:a16="http://schemas.microsoft.com/office/drawing/2014/main" id="{934C2C52-FEB6-1D5C-7B4E-55FC823E81BD}"/>
                </a:ext>
              </a:extLst>
            </p:cNvPr>
            <p:cNvSpPr/>
            <p:nvPr/>
          </p:nvSpPr>
          <p:spPr>
            <a:xfrm flipV="1">
              <a:off x="5847912" y="4772133"/>
              <a:ext cx="47959" cy="68908"/>
            </a:xfrm>
            <a:custGeom>
              <a:avLst/>
              <a:gdLst>
                <a:gd name="connsiteX0" fmla="*/ -2841 w 47959"/>
                <a:gd name="connsiteY0" fmla="*/ -1172 h 68908"/>
                <a:gd name="connsiteX1" fmla="*/ 45119 w 47959"/>
                <a:gd name="connsiteY1" fmla="*/ -1172 h 68908"/>
                <a:gd name="connsiteX2" fmla="*/ 45119 w 47959"/>
                <a:gd name="connsiteY2" fmla="*/ 67736 h 68908"/>
                <a:gd name="connsiteX3" fmla="*/ -2841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172"/>
                  </a:moveTo>
                  <a:lnTo>
                    <a:pt x="45119" y="-1172"/>
                  </a:lnTo>
                  <a:lnTo>
                    <a:pt x="45119" y="67736"/>
                  </a:lnTo>
                  <a:lnTo>
                    <a:pt x="-2841" y="67736"/>
                  </a:lnTo>
                  <a:close/>
                </a:path>
              </a:pathLst>
            </a:custGeom>
            <a:solidFill>
              <a:srgbClr val="33535F"/>
            </a:solidFill>
            <a:ln w="921" cap="flat">
              <a:noFill/>
              <a:prstDash val="solid"/>
              <a:miter/>
            </a:ln>
          </p:spPr>
          <p:txBody>
            <a:bodyPr rtlCol="0" anchor="ctr"/>
            <a:lstStyle/>
            <a:p>
              <a:endParaRPr lang="en-IN"/>
            </a:p>
          </p:txBody>
        </p:sp>
        <p:sp>
          <p:nvSpPr>
            <p:cNvPr id="549" name="Freeform: Shape 548">
              <a:extLst>
                <a:ext uri="{FF2B5EF4-FFF2-40B4-BE49-F238E27FC236}">
                  <a16:creationId xmlns:a16="http://schemas.microsoft.com/office/drawing/2014/main" id="{7B84E64E-9770-6B27-A7C3-0A6880AA2B8B}"/>
                </a:ext>
              </a:extLst>
            </p:cNvPr>
            <p:cNvSpPr/>
            <p:nvPr/>
          </p:nvSpPr>
          <p:spPr>
            <a:xfrm flipV="1">
              <a:off x="5847912" y="4772131"/>
              <a:ext cx="47958" cy="68910"/>
            </a:xfrm>
            <a:custGeom>
              <a:avLst/>
              <a:gdLst>
                <a:gd name="connsiteX0" fmla="*/ 45118 w 47958"/>
                <a:gd name="connsiteY0" fmla="*/ -1172 h 68910"/>
                <a:gd name="connsiteX1" fmla="*/ 37025 w 47958"/>
                <a:gd name="connsiteY1" fmla="*/ -1172 h 68910"/>
                <a:gd name="connsiteX2" fmla="*/ 37025 w 47958"/>
                <a:gd name="connsiteY2" fmla="*/ 59194 h 68910"/>
                <a:gd name="connsiteX3" fmla="*/ -2841 w 47958"/>
                <a:gd name="connsiteY3" fmla="*/ 59194 h 68910"/>
                <a:gd name="connsiteX4" fmla="*/ -2841 w 47958"/>
                <a:gd name="connsiteY4" fmla="*/ 67738 h 68910"/>
                <a:gd name="connsiteX5" fmla="*/ 45118 w 47958"/>
                <a:gd name="connsiteY5" fmla="*/ 67738 h 68910"/>
                <a:gd name="connsiteX6" fmla="*/ 45118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172"/>
                  </a:moveTo>
                  <a:lnTo>
                    <a:pt x="37025" y="-1172"/>
                  </a:lnTo>
                  <a:lnTo>
                    <a:pt x="37025" y="59194"/>
                  </a:lnTo>
                  <a:lnTo>
                    <a:pt x="-2841" y="59194"/>
                  </a:lnTo>
                  <a:lnTo>
                    <a:pt x="-2841" y="67738"/>
                  </a:lnTo>
                  <a:lnTo>
                    <a:pt x="45118" y="67738"/>
                  </a:lnTo>
                  <a:lnTo>
                    <a:pt x="45118" y="-1172"/>
                  </a:lnTo>
                </a:path>
              </a:pathLst>
            </a:custGeom>
            <a:solidFill>
              <a:srgbClr val="20353D"/>
            </a:solidFill>
            <a:ln w="921" cap="flat">
              <a:noFill/>
              <a:prstDash val="solid"/>
              <a:miter/>
            </a:ln>
          </p:spPr>
          <p:txBody>
            <a:bodyPr rtlCol="0" anchor="ctr"/>
            <a:lstStyle/>
            <a:p>
              <a:endParaRPr lang="en-IN"/>
            </a:p>
          </p:txBody>
        </p:sp>
        <p:sp>
          <p:nvSpPr>
            <p:cNvPr id="550" name="Freeform: Shape 549">
              <a:extLst>
                <a:ext uri="{FF2B5EF4-FFF2-40B4-BE49-F238E27FC236}">
                  <a16:creationId xmlns:a16="http://schemas.microsoft.com/office/drawing/2014/main" id="{DEEE1605-DD6F-F068-2759-C093AF96D8DC}"/>
                </a:ext>
              </a:extLst>
            </p:cNvPr>
            <p:cNvSpPr/>
            <p:nvPr/>
          </p:nvSpPr>
          <p:spPr>
            <a:xfrm flipV="1">
              <a:off x="5921477" y="4772133"/>
              <a:ext cx="47959" cy="68908"/>
            </a:xfrm>
            <a:custGeom>
              <a:avLst/>
              <a:gdLst>
                <a:gd name="connsiteX0" fmla="*/ -2910 w 47959"/>
                <a:gd name="connsiteY0" fmla="*/ -1172 h 68908"/>
                <a:gd name="connsiteX1" fmla="*/ 45050 w 47959"/>
                <a:gd name="connsiteY1" fmla="*/ -1172 h 68908"/>
                <a:gd name="connsiteX2" fmla="*/ 45050 w 47959"/>
                <a:gd name="connsiteY2" fmla="*/ 67736 h 68908"/>
                <a:gd name="connsiteX3" fmla="*/ -2910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172"/>
                  </a:moveTo>
                  <a:lnTo>
                    <a:pt x="45050" y="-1172"/>
                  </a:lnTo>
                  <a:lnTo>
                    <a:pt x="45050" y="67736"/>
                  </a:lnTo>
                  <a:lnTo>
                    <a:pt x="-2910" y="67736"/>
                  </a:lnTo>
                  <a:close/>
                </a:path>
              </a:pathLst>
            </a:custGeom>
            <a:solidFill>
              <a:srgbClr val="33535F"/>
            </a:solidFill>
            <a:ln w="921" cap="flat">
              <a:noFill/>
              <a:prstDash val="solid"/>
              <a:miter/>
            </a:ln>
          </p:spPr>
          <p:txBody>
            <a:bodyPr rtlCol="0" anchor="ctr"/>
            <a:lstStyle/>
            <a:p>
              <a:endParaRPr lang="en-IN"/>
            </a:p>
          </p:txBody>
        </p:sp>
        <p:sp>
          <p:nvSpPr>
            <p:cNvPr id="551" name="Freeform: Shape 550">
              <a:extLst>
                <a:ext uri="{FF2B5EF4-FFF2-40B4-BE49-F238E27FC236}">
                  <a16:creationId xmlns:a16="http://schemas.microsoft.com/office/drawing/2014/main" id="{CB3469A6-B9D4-CFA9-932E-CCB27B754CC7}"/>
                </a:ext>
              </a:extLst>
            </p:cNvPr>
            <p:cNvSpPr/>
            <p:nvPr/>
          </p:nvSpPr>
          <p:spPr>
            <a:xfrm flipV="1">
              <a:off x="5921477" y="4772131"/>
              <a:ext cx="47958" cy="68910"/>
            </a:xfrm>
            <a:custGeom>
              <a:avLst/>
              <a:gdLst>
                <a:gd name="connsiteX0" fmla="*/ 45049 w 47958"/>
                <a:gd name="connsiteY0" fmla="*/ -1172 h 68910"/>
                <a:gd name="connsiteX1" fmla="*/ 36956 w 47958"/>
                <a:gd name="connsiteY1" fmla="*/ -1172 h 68910"/>
                <a:gd name="connsiteX2" fmla="*/ 36956 w 47958"/>
                <a:gd name="connsiteY2" fmla="*/ 59194 h 68910"/>
                <a:gd name="connsiteX3" fmla="*/ -2910 w 47958"/>
                <a:gd name="connsiteY3" fmla="*/ 59194 h 68910"/>
                <a:gd name="connsiteX4" fmla="*/ -2910 w 47958"/>
                <a:gd name="connsiteY4" fmla="*/ 67738 h 68910"/>
                <a:gd name="connsiteX5" fmla="*/ 45049 w 47958"/>
                <a:gd name="connsiteY5" fmla="*/ 67738 h 68910"/>
                <a:gd name="connsiteX6" fmla="*/ 45049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172"/>
                  </a:moveTo>
                  <a:lnTo>
                    <a:pt x="36956" y="-1172"/>
                  </a:lnTo>
                  <a:lnTo>
                    <a:pt x="36956" y="59194"/>
                  </a:lnTo>
                  <a:lnTo>
                    <a:pt x="-2910" y="59194"/>
                  </a:lnTo>
                  <a:lnTo>
                    <a:pt x="-2910" y="67738"/>
                  </a:lnTo>
                  <a:lnTo>
                    <a:pt x="45049" y="67738"/>
                  </a:lnTo>
                  <a:lnTo>
                    <a:pt x="45049" y="-1172"/>
                  </a:lnTo>
                </a:path>
              </a:pathLst>
            </a:custGeom>
            <a:solidFill>
              <a:srgbClr val="20353D"/>
            </a:solidFill>
            <a:ln w="921" cap="flat">
              <a:noFill/>
              <a:prstDash val="solid"/>
              <a:miter/>
            </a:ln>
          </p:spPr>
          <p:txBody>
            <a:bodyPr rtlCol="0" anchor="ctr"/>
            <a:lstStyle/>
            <a:p>
              <a:endParaRPr lang="en-IN"/>
            </a:p>
          </p:txBody>
        </p:sp>
        <p:sp>
          <p:nvSpPr>
            <p:cNvPr id="552" name="Freeform: Shape 551">
              <a:extLst>
                <a:ext uri="{FF2B5EF4-FFF2-40B4-BE49-F238E27FC236}">
                  <a16:creationId xmlns:a16="http://schemas.microsoft.com/office/drawing/2014/main" id="{29E81986-6D9D-F0FC-D444-1AFAF3019757}"/>
                </a:ext>
              </a:extLst>
            </p:cNvPr>
            <p:cNvSpPr/>
            <p:nvPr/>
          </p:nvSpPr>
          <p:spPr>
            <a:xfrm flipV="1">
              <a:off x="5995042" y="4772133"/>
              <a:ext cx="47959" cy="68908"/>
            </a:xfrm>
            <a:custGeom>
              <a:avLst/>
              <a:gdLst>
                <a:gd name="connsiteX0" fmla="*/ -2979 w 47959"/>
                <a:gd name="connsiteY0" fmla="*/ -1172 h 68908"/>
                <a:gd name="connsiteX1" fmla="*/ 44981 w 47959"/>
                <a:gd name="connsiteY1" fmla="*/ -1172 h 68908"/>
                <a:gd name="connsiteX2" fmla="*/ 44981 w 47959"/>
                <a:gd name="connsiteY2" fmla="*/ 67736 h 68908"/>
                <a:gd name="connsiteX3" fmla="*/ -2979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172"/>
                  </a:moveTo>
                  <a:lnTo>
                    <a:pt x="44981" y="-1172"/>
                  </a:lnTo>
                  <a:lnTo>
                    <a:pt x="44981" y="67736"/>
                  </a:lnTo>
                  <a:lnTo>
                    <a:pt x="-2979" y="67736"/>
                  </a:lnTo>
                  <a:close/>
                </a:path>
              </a:pathLst>
            </a:custGeom>
            <a:solidFill>
              <a:srgbClr val="33535F"/>
            </a:solidFill>
            <a:ln w="921" cap="flat">
              <a:noFill/>
              <a:prstDash val="solid"/>
              <a:miter/>
            </a:ln>
          </p:spPr>
          <p:txBody>
            <a:bodyPr rtlCol="0" anchor="ctr"/>
            <a:lstStyle/>
            <a:p>
              <a:endParaRPr lang="en-IN"/>
            </a:p>
          </p:txBody>
        </p:sp>
        <p:sp>
          <p:nvSpPr>
            <p:cNvPr id="553" name="Freeform: Shape 552">
              <a:extLst>
                <a:ext uri="{FF2B5EF4-FFF2-40B4-BE49-F238E27FC236}">
                  <a16:creationId xmlns:a16="http://schemas.microsoft.com/office/drawing/2014/main" id="{CDA49F42-6F60-B4FC-D4D3-6693852B678C}"/>
                </a:ext>
              </a:extLst>
            </p:cNvPr>
            <p:cNvSpPr/>
            <p:nvPr/>
          </p:nvSpPr>
          <p:spPr>
            <a:xfrm flipV="1">
              <a:off x="5995042" y="4772131"/>
              <a:ext cx="47958" cy="68910"/>
            </a:xfrm>
            <a:custGeom>
              <a:avLst/>
              <a:gdLst>
                <a:gd name="connsiteX0" fmla="*/ 44980 w 47958"/>
                <a:gd name="connsiteY0" fmla="*/ -1172 h 68910"/>
                <a:gd name="connsiteX1" fmla="*/ 36887 w 47958"/>
                <a:gd name="connsiteY1" fmla="*/ -1172 h 68910"/>
                <a:gd name="connsiteX2" fmla="*/ 36887 w 47958"/>
                <a:gd name="connsiteY2" fmla="*/ 59194 h 68910"/>
                <a:gd name="connsiteX3" fmla="*/ -2979 w 47958"/>
                <a:gd name="connsiteY3" fmla="*/ 59194 h 68910"/>
                <a:gd name="connsiteX4" fmla="*/ -2979 w 47958"/>
                <a:gd name="connsiteY4" fmla="*/ 67738 h 68910"/>
                <a:gd name="connsiteX5" fmla="*/ 44980 w 47958"/>
                <a:gd name="connsiteY5" fmla="*/ 67738 h 68910"/>
                <a:gd name="connsiteX6" fmla="*/ 44980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172"/>
                  </a:moveTo>
                  <a:lnTo>
                    <a:pt x="36887" y="-1172"/>
                  </a:lnTo>
                  <a:lnTo>
                    <a:pt x="36887" y="59194"/>
                  </a:lnTo>
                  <a:lnTo>
                    <a:pt x="-2979" y="59194"/>
                  </a:lnTo>
                  <a:lnTo>
                    <a:pt x="-2979" y="67738"/>
                  </a:lnTo>
                  <a:lnTo>
                    <a:pt x="44980" y="67738"/>
                  </a:lnTo>
                  <a:lnTo>
                    <a:pt x="44980" y="-1172"/>
                  </a:lnTo>
                </a:path>
              </a:pathLst>
            </a:custGeom>
            <a:solidFill>
              <a:srgbClr val="20353D"/>
            </a:solidFill>
            <a:ln w="921" cap="flat">
              <a:noFill/>
              <a:prstDash val="solid"/>
              <a:miter/>
            </a:ln>
          </p:spPr>
          <p:txBody>
            <a:bodyPr rtlCol="0" anchor="ctr"/>
            <a:lstStyle/>
            <a:p>
              <a:endParaRPr lang="en-IN"/>
            </a:p>
          </p:txBody>
        </p:sp>
        <p:sp>
          <p:nvSpPr>
            <p:cNvPr id="554" name="Freeform: Shape 553">
              <a:extLst>
                <a:ext uri="{FF2B5EF4-FFF2-40B4-BE49-F238E27FC236}">
                  <a16:creationId xmlns:a16="http://schemas.microsoft.com/office/drawing/2014/main" id="{537C05F3-E145-9C6E-BD4F-0558A63017AD}"/>
                </a:ext>
              </a:extLst>
            </p:cNvPr>
            <p:cNvSpPr/>
            <p:nvPr/>
          </p:nvSpPr>
          <p:spPr>
            <a:xfrm flipV="1">
              <a:off x="6068607" y="4772133"/>
              <a:ext cx="47959" cy="68908"/>
            </a:xfrm>
            <a:custGeom>
              <a:avLst/>
              <a:gdLst>
                <a:gd name="connsiteX0" fmla="*/ -3048 w 47959"/>
                <a:gd name="connsiteY0" fmla="*/ -1172 h 68908"/>
                <a:gd name="connsiteX1" fmla="*/ 44912 w 47959"/>
                <a:gd name="connsiteY1" fmla="*/ -1172 h 68908"/>
                <a:gd name="connsiteX2" fmla="*/ 44912 w 47959"/>
                <a:gd name="connsiteY2" fmla="*/ 67736 h 68908"/>
                <a:gd name="connsiteX3" fmla="*/ -3048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172"/>
                  </a:moveTo>
                  <a:lnTo>
                    <a:pt x="44912" y="-1172"/>
                  </a:lnTo>
                  <a:lnTo>
                    <a:pt x="44912" y="67736"/>
                  </a:lnTo>
                  <a:lnTo>
                    <a:pt x="-3048" y="67736"/>
                  </a:lnTo>
                  <a:close/>
                </a:path>
              </a:pathLst>
            </a:custGeom>
            <a:solidFill>
              <a:srgbClr val="33535F"/>
            </a:solidFill>
            <a:ln w="921" cap="flat">
              <a:noFill/>
              <a:prstDash val="solid"/>
              <a:miter/>
            </a:ln>
          </p:spPr>
          <p:txBody>
            <a:bodyPr rtlCol="0" anchor="ctr"/>
            <a:lstStyle/>
            <a:p>
              <a:endParaRPr lang="en-IN"/>
            </a:p>
          </p:txBody>
        </p:sp>
        <p:sp>
          <p:nvSpPr>
            <p:cNvPr id="555" name="Freeform: Shape 554">
              <a:extLst>
                <a:ext uri="{FF2B5EF4-FFF2-40B4-BE49-F238E27FC236}">
                  <a16:creationId xmlns:a16="http://schemas.microsoft.com/office/drawing/2014/main" id="{B0E81DD4-7C8A-113A-202A-73DA8AF25ADB}"/>
                </a:ext>
              </a:extLst>
            </p:cNvPr>
            <p:cNvSpPr/>
            <p:nvPr/>
          </p:nvSpPr>
          <p:spPr>
            <a:xfrm flipV="1">
              <a:off x="6068607" y="4772131"/>
              <a:ext cx="47958" cy="68910"/>
            </a:xfrm>
            <a:custGeom>
              <a:avLst/>
              <a:gdLst>
                <a:gd name="connsiteX0" fmla="*/ 44910 w 47958"/>
                <a:gd name="connsiteY0" fmla="*/ -1172 h 68910"/>
                <a:gd name="connsiteX1" fmla="*/ 36818 w 47958"/>
                <a:gd name="connsiteY1" fmla="*/ -1172 h 68910"/>
                <a:gd name="connsiteX2" fmla="*/ 36818 w 47958"/>
                <a:gd name="connsiteY2" fmla="*/ 59194 h 68910"/>
                <a:gd name="connsiteX3" fmla="*/ -3048 w 47958"/>
                <a:gd name="connsiteY3" fmla="*/ 59194 h 68910"/>
                <a:gd name="connsiteX4" fmla="*/ -3048 w 47958"/>
                <a:gd name="connsiteY4" fmla="*/ 67738 h 68910"/>
                <a:gd name="connsiteX5" fmla="*/ 44910 w 47958"/>
                <a:gd name="connsiteY5" fmla="*/ 67738 h 68910"/>
                <a:gd name="connsiteX6" fmla="*/ 44910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172"/>
                  </a:moveTo>
                  <a:lnTo>
                    <a:pt x="36818" y="-1172"/>
                  </a:lnTo>
                  <a:lnTo>
                    <a:pt x="36818" y="59194"/>
                  </a:lnTo>
                  <a:lnTo>
                    <a:pt x="-3048" y="59194"/>
                  </a:lnTo>
                  <a:lnTo>
                    <a:pt x="-3048" y="67738"/>
                  </a:lnTo>
                  <a:lnTo>
                    <a:pt x="44910" y="67738"/>
                  </a:lnTo>
                  <a:lnTo>
                    <a:pt x="44910" y="-1172"/>
                  </a:lnTo>
                </a:path>
              </a:pathLst>
            </a:custGeom>
            <a:solidFill>
              <a:srgbClr val="20353D"/>
            </a:solidFill>
            <a:ln w="921" cap="flat">
              <a:noFill/>
              <a:prstDash val="solid"/>
              <a:miter/>
            </a:ln>
          </p:spPr>
          <p:txBody>
            <a:bodyPr rtlCol="0" anchor="ctr"/>
            <a:lstStyle/>
            <a:p>
              <a:endParaRPr lang="en-IN"/>
            </a:p>
          </p:txBody>
        </p:sp>
        <p:sp>
          <p:nvSpPr>
            <p:cNvPr id="556" name="Freeform: Shape 555">
              <a:extLst>
                <a:ext uri="{FF2B5EF4-FFF2-40B4-BE49-F238E27FC236}">
                  <a16:creationId xmlns:a16="http://schemas.microsoft.com/office/drawing/2014/main" id="{54D47E49-ADF1-AE27-1F1B-86C0BE4163F1}"/>
                </a:ext>
              </a:extLst>
            </p:cNvPr>
            <p:cNvSpPr/>
            <p:nvPr/>
          </p:nvSpPr>
          <p:spPr>
            <a:xfrm flipV="1">
              <a:off x="6142172" y="4772133"/>
              <a:ext cx="47956" cy="68908"/>
            </a:xfrm>
            <a:custGeom>
              <a:avLst/>
              <a:gdLst>
                <a:gd name="connsiteX0" fmla="*/ -3117 w 47956"/>
                <a:gd name="connsiteY0" fmla="*/ -1172 h 68908"/>
                <a:gd name="connsiteX1" fmla="*/ 44839 w 47956"/>
                <a:gd name="connsiteY1" fmla="*/ -1172 h 68908"/>
                <a:gd name="connsiteX2" fmla="*/ 44839 w 47956"/>
                <a:gd name="connsiteY2" fmla="*/ 67736 h 68908"/>
                <a:gd name="connsiteX3" fmla="*/ -3117 w 47956"/>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172"/>
                  </a:moveTo>
                  <a:lnTo>
                    <a:pt x="44839" y="-1172"/>
                  </a:lnTo>
                  <a:lnTo>
                    <a:pt x="44839" y="67736"/>
                  </a:lnTo>
                  <a:lnTo>
                    <a:pt x="-3117" y="67736"/>
                  </a:lnTo>
                  <a:close/>
                </a:path>
              </a:pathLst>
            </a:custGeom>
            <a:solidFill>
              <a:srgbClr val="33535F"/>
            </a:solidFill>
            <a:ln w="921" cap="flat">
              <a:noFill/>
              <a:prstDash val="solid"/>
              <a:miter/>
            </a:ln>
          </p:spPr>
          <p:txBody>
            <a:bodyPr rtlCol="0" anchor="ctr"/>
            <a:lstStyle/>
            <a:p>
              <a:endParaRPr lang="en-IN"/>
            </a:p>
          </p:txBody>
        </p:sp>
        <p:sp>
          <p:nvSpPr>
            <p:cNvPr id="557" name="Freeform: Shape 556">
              <a:extLst>
                <a:ext uri="{FF2B5EF4-FFF2-40B4-BE49-F238E27FC236}">
                  <a16:creationId xmlns:a16="http://schemas.microsoft.com/office/drawing/2014/main" id="{23285F11-A54D-1ECF-8926-13D433BE5FFA}"/>
                </a:ext>
              </a:extLst>
            </p:cNvPr>
            <p:cNvSpPr/>
            <p:nvPr/>
          </p:nvSpPr>
          <p:spPr>
            <a:xfrm flipV="1">
              <a:off x="6142172" y="4772131"/>
              <a:ext cx="47958" cy="68910"/>
            </a:xfrm>
            <a:custGeom>
              <a:avLst/>
              <a:gdLst>
                <a:gd name="connsiteX0" fmla="*/ 44841 w 47958"/>
                <a:gd name="connsiteY0" fmla="*/ -1172 h 68910"/>
                <a:gd name="connsiteX1" fmla="*/ 36748 w 47958"/>
                <a:gd name="connsiteY1" fmla="*/ -1172 h 68910"/>
                <a:gd name="connsiteX2" fmla="*/ 36748 w 47958"/>
                <a:gd name="connsiteY2" fmla="*/ 59194 h 68910"/>
                <a:gd name="connsiteX3" fmla="*/ -3117 w 47958"/>
                <a:gd name="connsiteY3" fmla="*/ 59194 h 68910"/>
                <a:gd name="connsiteX4" fmla="*/ -3117 w 47958"/>
                <a:gd name="connsiteY4" fmla="*/ 67738 h 68910"/>
                <a:gd name="connsiteX5" fmla="*/ 44841 w 47958"/>
                <a:gd name="connsiteY5" fmla="*/ 67738 h 68910"/>
                <a:gd name="connsiteX6" fmla="*/ 44841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172"/>
                  </a:moveTo>
                  <a:lnTo>
                    <a:pt x="36748" y="-1172"/>
                  </a:lnTo>
                  <a:lnTo>
                    <a:pt x="36748" y="59194"/>
                  </a:lnTo>
                  <a:lnTo>
                    <a:pt x="-3117" y="59194"/>
                  </a:lnTo>
                  <a:lnTo>
                    <a:pt x="-3117" y="67738"/>
                  </a:lnTo>
                  <a:lnTo>
                    <a:pt x="44841" y="67738"/>
                  </a:lnTo>
                  <a:lnTo>
                    <a:pt x="44841" y="-1172"/>
                  </a:lnTo>
                </a:path>
              </a:pathLst>
            </a:custGeom>
            <a:solidFill>
              <a:srgbClr val="20353D"/>
            </a:solidFill>
            <a:ln w="921" cap="flat">
              <a:noFill/>
              <a:prstDash val="solid"/>
              <a:miter/>
            </a:ln>
          </p:spPr>
          <p:txBody>
            <a:bodyPr rtlCol="0" anchor="ctr"/>
            <a:lstStyle/>
            <a:p>
              <a:endParaRPr lang="en-IN"/>
            </a:p>
          </p:txBody>
        </p:sp>
        <p:sp>
          <p:nvSpPr>
            <p:cNvPr id="558" name="Freeform: Shape 557">
              <a:extLst>
                <a:ext uri="{FF2B5EF4-FFF2-40B4-BE49-F238E27FC236}">
                  <a16:creationId xmlns:a16="http://schemas.microsoft.com/office/drawing/2014/main" id="{D5B523CE-F264-2CFA-A4C1-81EF4C95D0DB}"/>
                </a:ext>
              </a:extLst>
            </p:cNvPr>
            <p:cNvSpPr/>
            <p:nvPr/>
          </p:nvSpPr>
          <p:spPr>
            <a:xfrm flipV="1">
              <a:off x="5521271" y="4772133"/>
              <a:ext cx="47959" cy="68908"/>
            </a:xfrm>
            <a:custGeom>
              <a:avLst/>
              <a:gdLst>
                <a:gd name="connsiteX0" fmla="*/ -2534 w 47959"/>
                <a:gd name="connsiteY0" fmla="*/ -1172 h 68908"/>
                <a:gd name="connsiteX1" fmla="*/ 45426 w 47959"/>
                <a:gd name="connsiteY1" fmla="*/ -1172 h 68908"/>
                <a:gd name="connsiteX2" fmla="*/ 45426 w 47959"/>
                <a:gd name="connsiteY2" fmla="*/ 67736 h 68908"/>
                <a:gd name="connsiteX3" fmla="*/ -2534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172"/>
                  </a:moveTo>
                  <a:lnTo>
                    <a:pt x="45426" y="-1172"/>
                  </a:lnTo>
                  <a:lnTo>
                    <a:pt x="45426" y="67736"/>
                  </a:lnTo>
                  <a:lnTo>
                    <a:pt x="-2534" y="67736"/>
                  </a:lnTo>
                  <a:close/>
                </a:path>
              </a:pathLst>
            </a:custGeom>
            <a:solidFill>
              <a:srgbClr val="33535F"/>
            </a:solidFill>
            <a:ln w="921" cap="flat">
              <a:noFill/>
              <a:prstDash val="solid"/>
              <a:miter/>
            </a:ln>
          </p:spPr>
          <p:txBody>
            <a:bodyPr rtlCol="0" anchor="ctr"/>
            <a:lstStyle/>
            <a:p>
              <a:endParaRPr lang="en-IN"/>
            </a:p>
          </p:txBody>
        </p:sp>
        <p:sp>
          <p:nvSpPr>
            <p:cNvPr id="559" name="Freeform: Shape 558">
              <a:extLst>
                <a:ext uri="{FF2B5EF4-FFF2-40B4-BE49-F238E27FC236}">
                  <a16:creationId xmlns:a16="http://schemas.microsoft.com/office/drawing/2014/main" id="{3100F5A4-4BBB-E45E-93B2-EA5E430000CE}"/>
                </a:ext>
              </a:extLst>
            </p:cNvPr>
            <p:cNvSpPr/>
            <p:nvPr/>
          </p:nvSpPr>
          <p:spPr>
            <a:xfrm flipV="1">
              <a:off x="5594836" y="4772133"/>
              <a:ext cx="47956" cy="68908"/>
            </a:xfrm>
            <a:custGeom>
              <a:avLst/>
              <a:gdLst>
                <a:gd name="connsiteX0" fmla="*/ -2603 w 47956"/>
                <a:gd name="connsiteY0" fmla="*/ -1172 h 68908"/>
                <a:gd name="connsiteX1" fmla="*/ 45353 w 47956"/>
                <a:gd name="connsiteY1" fmla="*/ -1172 h 68908"/>
                <a:gd name="connsiteX2" fmla="*/ 45353 w 47956"/>
                <a:gd name="connsiteY2" fmla="*/ 67736 h 68908"/>
                <a:gd name="connsiteX3" fmla="*/ -2603 w 47956"/>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172"/>
                  </a:moveTo>
                  <a:lnTo>
                    <a:pt x="45353" y="-1172"/>
                  </a:lnTo>
                  <a:lnTo>
                    <a:pt x="45353" y="67736"/>
                  </a:lnTo>
                  <a:lnTo>
                    <a:pt x="-2603" y="67736"/>
                  </a:lnTo>
                  <a:close/>
                </a:path>
              </a:pathLst>
            </a:custGeom>
            <a:solidFill>
              <a:srgbClr val="33535F"/>
            </a:solidFill>
            <a:ln w="921" cap="flat">
              <a:noFill/>
              <a:prstDash val="solid"/>
              <a:miter/>
            </a:ln>
          </p:spPr>
          <p:txBody>
            <a:bodyPr rtlCol="0" anchor="ctr"/>
            <a:lstStyle/>
            <a:p>
              <a:endParaRPr lang="en-IN"/>
            </a:p>
          </p:txBody>
        </p:sp>
        <p:sp>
          <p:nvSpPr>
            <p:cNvPr id="560" name="Freeform: Shape 559">
              <a:extLst>
                <a:ext uri="{FF2B5EF4-FFF2-40B4-BE49-F238E27FC236}">
                  <a16:creationId xmlns:a16="http://schemas.microsoft.com/office/drawing/2014/main" id="{69F67309-F862-C31F-A255-14BAE11E80BF}"/>
                </a:ext>
              </a:extLst>
            </p:cNvPr>
            <p:cNvSpPr/>
            <p:nvPr/>
          </p:nvSpPr>
          <p:spPr>
            <a:xfrm flipV="1">
              <a:off x="5668401" y="4772133"/>
              <a:ext cx="47959" cy="68908"/>
            </a:xfrm>
            <a:custGeom>
              <a:avLst/>
              <a:gdLst>
                <a:gd name="connsiteX0" fmla="*/ -2672 w 47959"/>
                <a:gd name="connsiteY0" fmla="*/ -1172 h 68908"/>
                <a:gd name="connsiteX1" fmla="*/ 45288 w 47959"/>
                <a:gd name="connsiteY1" fmla="*/ -1172 h 68908"/>
                <a:gd name="connsiteX2" fmla="*/ 45288 w 47959"/>
                <a:gd name="connsiteY2" fmla="*/ 67736 h 68908"/>
                <a:gd name="connsiteX3" fmla="*/ -2672 w 47959"/>
                <a:gd name="connsiteY3" fmla="*/ 67736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172"/>
                  </a:moveTo>
                  <a:lnTo>
                    <a:pt x="45288" y="-1172"/>
                  </a:lnTo>
                  <a:lnTo>
                    <a:pt x="45288" y="67736"/>
                  </a:lnTo>
                  <a:lnTo>
                    <a:pt x="-2672" y="67736"/>
                  </a:lnTo>
                  <a:close/>
                </a:path>
              </a:pathLst>
            </a:custGeom>
            <a:solidFill>
              <a:srgbClr val="33535F"/>
            </a:solidFill>
            <a:ln w="921" cap="flat">
              <a:noFill/>
              <a:prstDash val="solid"/>
              <a:miter/>
            </a:ln>
          </p:spPr>
          <p:txBody>
            <a:bodyPr rtlCol="0" anchor="ctr"/>
            <a:lstStyle/>
            <a:p>
              <a:endParaRPr lang="en-IN"/>
            </a:p>
          </p:txBody>
        </p:sp>
        <p:sp>
          <p:nvSpPr>
            <p:cNvPr id="561" name="Freeform: Shape 560">
              <a:extLst>
                <a:ext uri="{FF2B5EF4-FFF2-40B4-BE49-F238E27FC236}">
                  <a16:creationId xmlns:a16="http://schemas.microsoft.com/office/drawing/2014/main" id="{6D2DECEF-C4B9-7B80-0354-6C59F21768EA}"/>
                </a:ext>
              </a:extLst>
            </p:cNvPr>
            <p:cNvSpPr/>
            <p:nvPr/>
          </p:nvSpPr>
          <p:spPr>
            <a:xfrm flipV="1">
              <a:off x="5774347" y="4874447"/>
              <a:ext cx="47956" cy="68908"/>
            </a:xfrm>
            <a:custGeom>
              <a:avLst/>
              <a:gdLst>
                <a:gd name="connsiteX0" fmla="*/ -2771 w 47956"/>
                <a:gd name="connsiteY0" fmla="*/ -1046 h 68908"/>
                <a:gd name="connsiteX1" fmla="*/ 45185 w 47956"/>
                <a:gd name="connsiteY1" fmla="*/ -1046 h 68908"/>
                <a:gd name="connsiteX2" fmla="*/ 45185 w 47956"/>
                <a:gd name="connsiteY2" fmla="*/ 67862 h 68908"/>
                <a:gd name="connsiteX3" fmla="*/ -2771 w 47956"/>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046"/>
                  </a:moveTo>
                  <a:lnTo>
                    <a:pt x="45185" y="-1046"/>
                  </a:lnTo>
                  <a:lnTo>
                    <a:pt x="45185" y="67862"/>
                  </a:lnTo>
                  <a:lnTo>
                    <a:pt x="-2771" y="67862"/>
                  </a:lnTo>
                  <a:close/>
                </a:path>
              </a:pathLst>
            </a:custGeom>
            <a:solidFill>
              <a:srgbClr val="33535F"/>
            </a:solidFill>
            <a:ln w="921" cap="flat">
              <a:noFill/>
              <a:prstDash val="solid"/>
              <a:miter/>
            </a:ln>
          </p:spPr>
          <p:txBody>
            <a:bodyPr rtlCol="0" anchor="ctr"/>
            <a:lstStyle/>
            <a:p>
              <a:endParaRPr lang="en-IN"/>
            </a:p>
          </p:txBody>
        </p:sp>
        <p:sp>
          <p:nvSpPr>
            <p:cNvPr id="562" name="Freeform: Shape 561">
              <a:extLst>
                <a:ext uri="{FF2B5EF4-FFF2-40B4-BE49-F238E27FC236}">
                  <a16:creationId xmlns:a16="http://schemas.microsoft.com/office/drawing/2014/main" id="{1C802F90-6B26-EF2A-94A8-130DB08B186B}"/>
                </a:ext>
              </a:extLst>
            </p:cNvPr>
            <p:cNvSpPr/>
            <p:nvPr/>
          </p:nvSpPr>
          <p:spPr>
            <a:xfrm flipV="1">
              <a:off x="5774347" y="4874445"/>
              <a:ext cx="47958" cy="68910"/>
            </a:xfrm>
            <a:custGeom>
              <a:avLst/>
              <a:gdLst>
                <a:gd name="connsiteX0" fmla="*/ 45187 w 47958"/>
                <a:gd name="connsiteY0" fmla="*/ -1046 h 68910"/>
                <a:gd name="connsiteX1" fmla="*/ 37094 w 47958"/>
                <a:gd name="connsiteY1" fmla="*/ -1046 h 68910"/>
                <a:gd name="connsiteX2" fmla="*/ 37094 w 47958"/>
                <a:gd name="connsiteY2" fmla="*/ 59319 h 68910"/>
                <a:gd name="connsiteX3" fmla="*/ -2772 w 47958"/>
                <a:gd name="connsiteY3" fmla="*/ 59319 h 68910"/>
                <a:gd name="connsiteX4" fmla="*/ -2772 w 47958"/>
                <a:gd name="connsiteY4" fmla="*/ 67864 h 68910"/>
                <a:gd name="connsiteX5" fmla="*/ 45187 w 47958"/>
                <a:gd name="connsiteY5" fmla="*/ 67864 h 68910"/>
                <a:gd name="connsiteX6" fmla="*/ 45187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046"/>
                  </a:moveTo>
                  <a:lnTo>
                    <a:pt x="37094" y="-1046"/>
                  </a:lnTo>
                  <a:lnTo>
                    <a:pt x="37094" y="59319"/>
                  </a:lnTo>
                  <a:lnTo>
                    <a:pt x="-2772" y="59319"/>
                  </a:lnTo>
                  <a:lnTo>
                    <a:pt x="-2772" y="67864"/>
                  </a:lnTo>
                  <a:lnTo>
                    <a:pt x="45187" y="67864"/>
                  </a:lnTo>
                  <a:lnTo>
                    <a:pt x="45187" y="-1046"/>
                  </a:lnTo>
                </a:path>
              </a:pathLst>
            </a:custGeom>
            <a:solidFill>
              <a:srgbClr val="20353D"/>
            </a:solidFill>
            <a:ln w="921" cap="flat">
              <a:noFill/>
              <a:prstDash val="solid"/>
              <a:miter/>
            </a:ln>
          </p:spPr>
          <p:txBody>
            <a:bodyPr rtlCol="0" anchor="ctr"/>
            <a:lstStyle/>
            <a:p>
              <a:endParaRPr lang="en-IN"/>
            </a:p>
          </p:txBody>
        </p:sp>
        <p:sp>
          <p:nvSpPr>
            <p:cNvPr id="563" name="Freeform: Shape 562">
              <a:extLst>
                <a:ext uri="{FF2B5EF4-FFF2-40B4-BE49-F238E27FC236}">
                  <a16:creationId xmlns:a16="http://schemas.microsoft.com/office/drawing/2014/main" id="{C6DB970A-CEC1-F676-8073-27113B75E250}"/>
                </a:ext>
              </a:extLst>
            </p:cNvPr>
            <p:cNvSpPr/>
            <p:nvPr/>
          </p:nvSpPr>
          <p:spPr>
            <a:xfrm flipV="1">
              <a:off x="5847912" y="4874447"/>
              <a:ext cx="47959" cy="68908"/>
            </a:xfrm>
            <a:custGeom>
              <a:avLst/>
              <a:gdLst>
                <a:gd name="connsiteX0" fmla="*/ -2841 w 47959"/>
                <a:gd name="connsiteY0" fmla="*/ -1046 h 68908"/>
                <a:gd name="connsiteX1" fmla="*/ 45119 w 47959"/>
                <a:gd name="connsiteY1" fmla="*/ -1046 h 68908"/>
                <a:gd name="connsiteX2" fmla="*/ 45119 w 47959"/>
                <a:gd name="connsiteY2" fmla="*/ 67862 h 68908"/>
                <a:gd name="connsiteX3" fmla="*/ -2841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046"/>
                  </a:moveTo>
                  <a:lnTo>
                    <a:pt x="45119" y="-1046"/>
                  </a:lnTo>
                  <a:lnTo>
                    <a:pt x="45119" y="67862"/>
                  </a:lnTo>
                  <a:lnTo>
                    <a:pt x="-2841" y="67862"/>
                  </a:lnTo>
                  <a:close/>
                </a:path>
              </a:pathLst>
            </a:custGeom>
            <a:solidFill>
              <a:srgbClr val="33535F"/>
            </a:solidFill>
            <a:ln w="921" cap="flat">
              <a:noFill/>
              <a:prstDash val="solid"/>
              <a:miter/>
            </a:ln>
          </p:spPr>
          <p:txBody>
            <a:bodyPr rtlCol="0" anchor="ctr"/>
            <a:lstStyle/>
            <a:p>
              <a:endParaRPr lang="en-IN"/>
            </a:p>
          </p:txBody>
        </p:sp>
        <p:sp>
          <p:nvSpPr>
            <p:cNvPr id="564" name="Freeform: Shape 563">
              <a:extLst>
                <a:ext uri="{FF2B5EF4-FFF2-40B4-BE49-F238E27FC236}">
                  <a16:creationId xmlns:a16="http://schemas.microsoft.com/office/drawing/2014/main" id="{4656409F-68F8-1482-3F91-07B14CA1677E}"/>
                </a:ext>
              </a:extLst>
            </p:cNvPr>
            <p:cNvSpPr/>
            <p:nvPr/>
          </p:nvSpPr>
          <p:spPr>
            <a:xfrm flipV="1">
              <a:off x="5847912" y="4874445"/>
              <a:ext cx="47958" cy="68910"/>
            </a:xfrm>
            <a:custGeom>
              <a:avLst/>
              <a:gdLst>
                <a:gd name="connsiteX0" fmla="*/ 45118 w 47958"/>
                <a:gd name="connsiteY0" fmla="*/ -1046 h 68910"/>
                <a:gd name="connsiteX1" fmla="*/ 37025 w 47958"/>
                <a:gd name="connsiteY1" fmla="*/ -1046 h 68910"/>
                <a:gd name="connsiteX2" fmla="*/ 37025 w 47958"/>
                <a:gd name="connsiteY2" fmla="*/ 59319 h 68910"/>
                <a:gd name="connsiteX3" fmla="*/ -2841 w 47958"/>
                <a:gd name="connsiteY3" fmla="*/ 59319 h 68910"/>
                <a:gd name="connsiteX4" fmla="*/ -2841 w 47958"/>
                <a:gd name="connsiteY4" fmla="*/ 67864 h 68910"/>
                <a:gd name="connsiteX5" fmla="*/ 45118 w 47958"/>
                <a:gd name="connsiteY5" fmla="*/ 67864 h 68910"/>
                <a:gd name="connsiteX6" fmla="*/ 45118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046"/>
                  </a:moveTo>
                  <a:lnTo>
                    <a:pt x="37025" y="-1046"/>
                  </a:lnTo>
                  <a:lnTo>
                    <a:pt x="37025" y="59319"/>
                  </a:lnTo>
                  <a:lnTo>
                    <a:pt x="-2841" y="59319"/>
                  </a:lnTo>
                  <a:lnTo>
                    <a:pt x="-2841" y="67864"/>
                  </a:lnTo>
                  <a:lnTo>
                    <a:pt x="45118" y="67864"/>
                  </a:lnTo>
                  <a:lnTo>
                    <a:pt x="45118" y="-1046"/>
                  </a:lnTo>
                </a:path>
              </a:pathLst>
            </a:custGeom>
            <a:solidFill>
              <a:srgbClr val="20353D"/>
            </a:solidFill>
            <a:ln w="921" cap="flat">
              <a:noFill/>
              <a:prstDash val="solid"/>
              <a:miter/>
            </a:ln>
          </p:spPr>
          <p:txBody>
            <a:bodyPr rtlCol="0" anchor="ctr"/>
            <a:lstStyle/>
            <a:p>
              <a:endParaRPr lang="en-IN"/>
            </a:p>
          </p:txBody>
        </p:sp>
        <p:sp>
          <p:nvSpPr>
            <p:cNvPr id="565" name="Freeform: Shape 564">
              <a:extLst>
                <a:ext uri="{FF2B5EF4-FFF2-40B4-BE49-F238E27FC236}">
                  <a16:creationId xmlns:a16="http://schemas.microsoft.com/office/drawing/2014/main" id="{CD17F03D-0E9C-D41B-048A-F6451939107B}"/>
                </a:ext>
              </a:extLst>
            </p:cNvPr>
            <p:cNvSpPr/>
            <p:nvPr/>
          </p:nvSpPr>
          <p:spPr>
            <a:xfrm flipV="1">
              <a:off x="5921477" y="4874447"/>
              <a:ext cx="47959" cy="68908"/>
            </a:xfrm>
            <a:custGeom>
              <a:avLst/>
              <a:gdLst>
                <a:gd name="connsiteX0" fmla="*/ -2910 w 47959"/>
                <a:gd name="connsiteY0" fmla="*/ -1046 h 68908"/>
                <a:gd name="connsiteX1" fmla="*/ 45050 w 47959"/>
                <a:gd name="connsiteY1" fmla="*/ -1046 h 68908"/>
                <a:gd name="connsiteX2" fmla="*/ 45050 w 47959"/>
                <a:gd name="connsiteY2" fmla="*/ 67862 h 68908"/>
                <a:gd name="connsiteX3" fmla="*/ -2910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046"/>
                  </a:moveTo>
                  <a:lnTo>
                    <a:pt x="45050" y="-1046"/>
                  </a:lnTo>
                  <a:lnTo>
                    <a:pt x="45050" y="67862"/>
                  </a:lnTo>
                  <a:lnTo>
                    <a:pt x="-2910" y="67862"/>
                  </a:lnTo>
                  <a:close/>
                </a:path>
              </a:pathLst>
            </a:custGeom>
            <a:solidFill>
              <a:srgbClr val="33535F"/>
            </a:solidFill>
            <a:ln w="921" cap="flat">
              <a:noFill/>
              <a:prstDash val="solid"/>
              <a:miter/>
            </a:ln>
          </p:spPr>
          <p:txBody>
            <a:bodyPr rtlCol="0" anchor="ctr"/>
            <a:lstStyle/>
            <a:p>
              <a:endParaRPr lang="en-IN"/>
            </a:p>
          </p:txBody>
        </p:sp>
        <p:sp>
          <p:nvSpPr>
            <p:cNvPr id="566" name="Freeform: Shape 565">
              <a:extLst>
                <a:ext uri="{FF2B5EF4-FFF2-40B4-BE49-F238E27FC236}">
                  <a16:creationId xmlns:a16="http://schemas.microsoft.com/office/drawing/2014/main" id="{36F97D43-F185-57D3-22EE-CE9D588CA20A}"/>
                </a:ext>
              </a:extLst>
            </p:cNvPr>
            <p:cNvSpPr/>
            <p:nvPr/>
          </p:nvSpPr>
          <p:spPr>
            <a:xfrm flipV="1">
              <a:off x="5921477" y="4874445"/>
              <a:ext cx="47958" cy="68910"/>
            </a:xfrm>
            <a:custGeom>
              <a:avLst/>
              <a:gdLst>
                <a:gd name="connsiteX0" fmla="*/ 45049 w 47958"/>
                <a:gd name="connsiteY0" fmla="*/ -1046 h 68910"/>
                <a:gd name="connsiteX1" fmla="*/ 36956 w 47958"/>
                <a:gd name="connsiteY1" fmla="*/ -1046 h 68910"/>
                <a:gd name="connsiteX2" fmla="*/ 36956 w 47958"/>
                <a:gd name="connsiteY2" fmla="*/ 59319 h 68910"/>
                <a:gd name="connsiteX3" fmla="*/ -2910 w 47958"/>
                <a:gd name="connsiteY3" fmla="*/ 59319 h 68910"/>
                <a:gd name="connsiteX4" fmla="*/ -2910 w 47958"/>
                <a:gd name="connsiteY4" fmla="*/ 67864 h 68910"/>
                <a:gd name="connsiteX5" fmla="*/ 45049 w 47958"/>
                <a:gd name="connsiteY5" fmla="*/ 67864 h 68910"/>
                <a:gd name="connsiteX6" fmla="*/ 45049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046"/>
                  </a:moveTo>
                  <a:lnTo>
                    <a:pt x="36956" y="-1046"/>
                  </a:lnTo>
                  <a:lnTo>
                    <a:pt x="36956" y="59319"/>
                  </a:lnTo>
                  <a:lnTo>
                    <a:pt x="-2910" y="59319"/>
                  </a:lnTo>
                  <a:lnTo>
                    <a:pt x="-2910" y="67864"/>
                  </a:lnTo>
                  <a:lnTo>
                    <a:pt x="45049" y="67864"/>
                  </a:lnTo>
                  <a:lnTo>
                    <a:pt x="45049" y="-1046"/>
                  </a:lnTo>
                </a:path>
              </a:pathLst>
            </a:custGeom>
            <a:solidFill>
              <a:srgbClr val="20353D"/>
            </a:solidFill>
            <a:ln w="921" cap="flat">
              <a:noFill/>
              <a:prstDash val="solid"/>
              <a:miter/>
            </a:ln>
          </p:spPr>
          <p:txBody>
            <a:bodyPr rtlCol="0" anchor="ctr"/>
            <a:lstStyle/>
            <a:p>
              <a:endParaRPr lang="en-IN"/>
            </a:p>
          </p:txBody>
        </p:sp>
        <p:sp>
          <p:nvSpPr>
            <p:cNvPr id="567" name="Freeform: Shape 566">
              <a:extLst>
                <a:ext uri="{FF2B5EF4-FFF2-40B4-BE49-F238E27FC236}">
                  <a16:creationId xmlns:a16="http://schemas.microsoft.com/office/drawing/2014/main" id="{CF4DC6F1-0672-66A3-2792-555E6086FFF9}"/>
                </a:ext>
              </a:extLst>
            </p:cNvPr>
            <p:cNvSpPr/>
            <p:nvPr/>
          </p:nvSpPr>
          <p:spPr>
            <a:xfrm flipV="1">
              <a:off x="5995042" y="4874447"/>
              <a:ext cx="47959" cy="68908"/>
            </a:xfrm>
            <a:custGeom>
              <a:avLst/>
              <a:gdLst>
                <a:gd name="connsiteX0" fmla="*/ -2979 w 47959"/>
                <a:gd name="connsiteY0" fmla="*/ -1046 h 68908"/>
                <a:gd name="connsiteX1" fmla="*/ 44981 w 47959"/>
                <a:gd name="connsiteY1" fmla="*/ -1046 h 68908"/>
                <a:gd name="connsiteX2" fmla="*/ 44981 w 47959"/>
                <a:gd name="connsiteY2" fmla="*/ 67862 h 68908"/>
                <a:gd name="connsiteX3" fmla="*/ -2979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046"/>
                  </a:moveTo>
                  <a:lnTo>
                    <a:pt x="44981" y="-1046"/>
                  </a:lnTo>
                  <a:lnTo>
                    <a:pt x="44981" y="67862"/>
                  </a:lnTo>
                  <a:lnTo>
                    <a:pt x="-2979" y="67862"/>
                  </a:lnTo>
                  <a:close/>
                </a:path>
              </a:pathLst>
            </a:custGeom>
            <a:solidFill>
              <a:srgbClr val="33535F"/>
            </a:solidFill>
            <a:ln w="921" cap="flat">
              <a:noFill/>
              <a:prstDash val="solid"/>
              <a:miter/>
            </a:ln>
          </p:spPr>
          <p:txBody>
            <a:bodyPr rtlCol="0" anchor="ctr"/>
            <a:lstStyle/>
            <a:p>
              <a:endParaRPr lang="en-IN"/>
            </a:p>
          </p:txBody>
        </p:sp>
        <p:sp>
          <p:nvSpPr>
            <p:cNvPr id="568" name="Freeform: Shape 567">
              <a:extLst>
                <a:ext uri="{FF2B5EF4-FFF2-40B4-BE49-F238E27FC236}">
                  <a16:creationId xmlns:a16="http://schemas.microsoft.com/office/drawing/2014/main" id="{C6DDB2B3-A13E-6B88-468E-43CDE6577681}"/>
                </a:ext>
              </a:extLst>
            </p:cNvPr>
            <p:cNvSpPr/>
            <p:nvPr/>
          </p:nvSpPr>
          <p:spPr>
            <a:xfrm flipV="1">
              <a:off x="5995042" y="4874445"/>
              <a:ext cx="47958" cy="68910"/>
            </a:xfrm>
            <a:custGeom>
              <a:avLst/>
              <a:gdLst>
                <a:gd name="connsiteX0" fmla="*/ 44980 w 47958"/>
                <a:gd name="connsiteY0" fmla="*/ -1046 h 68910"/>
                <a:gd name="connsiteX1" fmla="*/ 36887 w 47958"/>
                <a:gd name="connsiteY1" fmla="*/ -1046 h 68910"/>
                <a:gd name="connsiteX2" fmla="*/ 36887 w 47958"/>
                <a:gd name="connsiteY2" fmla="*/ 59319 h 68910"/>
                <a:gd name="connsiteX3" fmla="*/ -2979 w 47958"/>
                <a:gd name="connsiteY3" fmla="*/ 59319 h 68910"/>
                <a:gd name="connsiteX4" fmla="*/ -2979 w 47958"/>
                <a:gd name="connsiteY4" fmla="*/ 67864 h 68910"/>
                <a:gd name="connsiteX5" fmla="*/ 44980 w 47958"/>
                <a:gd name="connsiteY5" fmla="*/ 67864 h 68910"/>
                <a:gd name="connsiteX6" fmla="*/ 44980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046"/>
                  </a:moveTo>
                  <a:lnTo>
                    <a:pt x="36887" y="-1046"/>
                  </a:lnTo>
                  <a:lnTo>
                    <a:pt x="36887" y="59319"/>
                  </a:lnTo>
                  <a:lnTo>
                    <a:pt x="-2979" y="59319"/>
                  </a:lnTo>
                  <a:lnTo>
                    <a:pt x="-2979" y="67864"/>
                  </a:lnTo>
                  <a:lnTo>
                    <a:pt x="44980" y="67864"/>
                  </a:lnTo>
                  <a:lnTo>
                    <a:pt x="44980" y="-1046"/>
                  </a:lnTo>
                </a:path>
              </a:pathLst>
            </a:custGeom>
            <a:solidFill>
              <a:srgbClr val="20353D"/>
            </a:solidFill>
            <a:ln w="921" cap="flat">
              <a:noFill/>
              <a:prstDash val="solid"/>
              <a:miter/>
            </a:ln>
          </p:spPr>
          <p:txBody>
            <a:bodyPr rtlCol="0" anchor="ctr"/>
            <a:lstStyle/>
            <a:p>
              <a:endParaRPr lang="en-IN"/>
            </a:p>
          </p:txBody>
        </p:sp>
        <p:sp>
          <p:nvSpPr>
            <p:cNvPr id="569" name="Freeform: Shape 568">
              <a:extLst>
                <a:ext uri="{FF2B5EF4-FFF2-40B4-BE49-F238E27FC236}">
                  <a16:creationId xmlns:a16="http://schemas.microsoft.com/office/drawing/2014/main" id="{8D00DE31-FC72-5160-3C90-ABE819135B47}"/>
                </a:ext>
              </a:extLst>
            </p:cNvPr>
            <p:cNvSpPr/>
            <p:nvPr/>
          </p:nvSpPr>
          <p:spPr>
            <a:xfrm flipV="1">
              <a:off x="6068607" y="4874447"/>
              <a:ext cx="47959" cy="68908"/>
            </a:xfrm>
            <a:custGeom>
              <a:avLst/>
              <a:gdLst>
                <a:gd name="connsiteX0" fmla="*/ -3048 w 47959"/>
                <a:gd name="connsiteY0" fmla="*/ -1046 h 68908"/>
                <a:gd name="connsiteX1" fmla="*/ 44912 w 47959"/>
                <a:gd name="connsiteY1" fmla="*/ -1046 h 68908"/>
                <a:gd name="connsiteX2" fmla="*/ 44912 w 47959"/>
                <a:gd name="connsiteY2" fmla="*/ 67862 h 68908"/>
                <a:gd name="connsiteX3" fmla="*/ -3048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046"/>
                  </a:moveTo>
                  <a:lnTo>
                    <a:pt x="44912" y="-1046"/>
                  </a:lnTo>
                  <a:lnTo>
                    <a:pt x="44912" y="67862"/>
                  </a:lnTo>
                  <a:lnTo>
                    <a:pt x="-3048" y="67862"/>
                  </a:lnTo>
                  <a:close/>
                </a:path>
              </a:pathLst>
            </a:custGeom>
            <a:solidFill>
              <a:srgbClr val="33535F"/>
            </a:solidFill>
            <a:ln w="921" cap="flat">
              <a:noFill/>
              <a:prstDash val="solid"/>
              <a:miter/>
            </a:ln>
          </p:spPr>
          <p:txBody>
            <a:bodyPr rtlCol="0" anchor="ctr"/>
            <a:lstStyle/>
            <a:p>
              <a:endParaRPr lang="en-IN"/>
            </a:p>
          </p:txBody>
        </p:sp>
        <p:sp>
          <p:nvSpPr>
            <p:cNvPr id="570" name="Freeform: Shape 569">
              <a:extLst>
                <a:ext uri="{FF2B5EF4-FFF2-40B4-BE49-F238E27FC236}">
                  <a16:creationId xmlns:a16="http://schemas.microsoft.com/office/drawing/2014/main" id="{0ACCD813-6D74-07D3-6C4F-1F66E43C9F7D}"/>
                </a:ext>
              </a:extLst>
            </p:cNvPr>
            <p:cNvSpPr/>
            <p:nvPr/>
          </p:nvSpPr>
          <p:spPr>
            <a:xfrm flipV="1">
              <a:off x="6068607" y="4874445"/>
              <a:ext cx="47958" cy="68910"/>
            </a:xfrm>
            <a:custGeom>
              <a:avLst/>
              <a:gdLst>
                <a:gd name="connsiteX0" fmla="*/ 44910 w 47958"/>
                <a:gd name="connsiteY0" fmla="*/ -1046 h 68910"/>
                <a:gd name="connsiteX1" fmla="*/ 36818 w 47958"/>
                <a:gd name="connsiteY1" fmla="*/ -1046 h 68910"/>
                <a:gd name="connsiteX2" fmla="*/ 36818 w 47958"/>
                <a:gd name="connsiteY2" fmla="*/ 59319 h 68910"/>
                <a:gd name="connsiteX3" fmla="*/ -3048 w 47958"/>
                <a:gd name="connsiteY3" fmla="*/ 59319 h 68910"/>
                <a:gd name="connsiteX4" fmla="*/ -3048 w 47958"/>
                <a:gd name="connsiteY4" fmla="*/ 67864 h 68910"/>
                <a:gd name="connsiteX5" fmla="*/ 44910 w 47958"/>
                <a:gd name="connsiteY5" fmla="*/ 67864 h 68910"/>
                <a:gd name="connsiteX6" fmla="*/ 44910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046"/>
                  </a:moveTo>
                  <a:lnTo>
                    <a:pt x="36818" y="-1046"/>
                  </a:lnTo>
                  <a:lnTo>
                    <a:pt x="36818" y="59319"/>
                  </a:lnTo>
                  <a:lnTo>
                    <a:pt x="-3048" y="59319"/>
                  </a:lnTo>
                  <a:lnTo>
                    <a:pt x="-3048" y="67864"/>
                  </a:lnTo>
                  <a:lnTo>
                    <a:pt x="44910" y="67864"/>
                  </a:lnTo>
                  <a:lnTo>
                    <a:pt x="44910" y="-1046"/>
                  </a:lnTo>
                </a:path>
              </a:pathLst>
            </a:custGeom>
            <a:solidFill>
              <a:srgbClr val="20353D"/>
            </a:solidFill>
            <a:ln w="921" cap="flat">
              <a:noFill/>
              <a:prstDash val="solid"/>
              <a:miter/>
            </a:ln>
          </p:spPr>
          <p:txBody>
            <a:bodyPr rtlCol="0" anchor="ctr"/>
            <a:lstStyle/>
            <a:p>
              <a:endParaRPr lang="en-IN"/>
            </a:p>
          </p:txBody>
        </p:sp>
        <p:sp>
          <p:nvSpPr>
            <p:cNvPr id="571" name="Freeform: Shape 570">
              <a:extLst>
                <a:ext uri="{FF2B5EF4-FFF2-40B4-BE49-F238E27FC236}">
                  <a16:creationId xmlns:a16="http://schemas.microsoft.com/office/drawing/2014/main" id="{0F5D632C-07EA-5C40-D421-E96CAA3A90E3}"/>
                </a:ext>
              </a:extLst>
            </p:cNvPr>
            <p:cNvSpPr/>
            <p:nvPr/>
          </p:nvSpPr>
          <p:spPr>
            <a:xfrm flipV="1">
              <a:off x="6142172" y="4874447"/>
              <a:ext cx="47956" cy="68908"/>
            </a:xfrm>
            <a:custGeom>
              <a:avLst/>
              <a:gdLst>
                <a:gd name="connsiteX0" fmla="*/ -3117 w 47956"/>
                <a:gd name="connsiteY0" fmla="*/ -1046 h 68908"/>
                <a:gd name="connsiteX1" fmla="*/ 44839 w 47956"/>
                <a:gd name="connsiteY1" fmla="*/ -1046 h 68908"/>
                <a:gd name="connsiteX2" fmla="*/ 44839 w 47956"/>
                <a:gd name="connsiteY2" fmla="*/ 67862 h 68908"/>
                <a:gd name="connsiteX3" fmla="*/ -3117 w 47956"/>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046"/>
                  </a:moveTo>
                  <a:lnTo>
                    <a:pt x="44839" y="-1046"/>
                  </a:lnTo>
                  <a:lnTo>
                    <a:pt x="44839" y="67862"/>
                  </a:lnTo>
                  <a:lnTo>
                    <a:pt x="-3117" y="67862"/>
                  </a:lnTo>
                  <a:close/>
                </a:path>
              </a:pathLst>
            </a:custGeom>
            <a:solidFill>
              <a:srgbClr val="33535F"/>
            </a:solidFill>
            <a:ln w="921" cap="flat">
              <a:noFill/>
              <a:prstDash val="solid"/>
              <a:miter/>
            </a:ln>
          </p:spPr>
          <p:txBody>
            <a:bodyPr rtlCol="0" anchor="ctr"/>
            <a:lstStyle/>
            <a:p>
              <a:endParaRPr lang="en-IN"/>
            </a:p>
          </p:txBody>
        </p:sp>
        <p:sp>
          <p:nvSpPr>
            <p:cNvPr id="572" name="Freeform: Shape 571">
              <a:extLst>
                <a:ext uri="{FF2B5EF4-FFF2-40B4-BE49-F238E27FC236}">
                  <a16:creationId xmlns:a16="http://schemas.microsoft.com/office/drawing/2014/main" id="{728E360F-377E-B7FC-445A-048135FE11AE}"/>
                </a:ext>
              </a:extLst>
            </p:cNvPr>
            <p:cNvSpPr/>
            <p:nvPr/>
          </p:nvSpPr>
          <p:spPr>
            <a:xfrm flipV="1">
              <a:off x="6142172" y="4874445"/>
              <a:ext cx="47958" cy="68910"/>
            </a:xfrm>
            <a:custGeom>
              <a:avLst/>
              <a:gdLst>
                <a:gd name="connsiteX0" fmla="*/ 44841 w 47958"/>
                <a:gd name="connsiteY0" fmla="*/ -1046 h 68910"/>
                <a:gd name="connsiteX1" fmla="*/ 36748 w 47958"/>
                <a:gd name="connsiteY1" fmla="*/ -1046 h 68910"/>
                <a:gd name="connsiteX2" fmla="*/ 36748 w 47958"/>
                <a:gd name="connsiteY2" fmla="*/ 59319 h 68910"/>
                <a:gd name="connsiteX3" fmla="*/ -3117 w 47958"/>
                <a:gd name="connsiteY3" fmla="*/ 59319 h 68910"/>
                <a:gd name="connsiteX4" fmla="*/ -3117 w 47958"/>
                <a:gd name="connsiteY4" fmla="*/ 67864 h 68910"/>
                <a:gd name="connsiteX5" fmla="*/ 44841 w 47958"/>
                <a:gd name="connsiteY5" fmla="*/ 67864 h 68910"/>
                <a:gd name="connsiteX6" fmla="*/ 44841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046"/>
                  </a:moveTo>
                  <a:lnTo>
                    <a:pt x="36748" y="-1046"/>
                  </a:lnTo>
                  <a:lnTo>
                    <a:pt x="36748" y="59319"/>
                  </a:lnTo>
                  <a:lnTo>
                    <a:pt x="-3117" y="59319"/>
                  </a:lnTo>
                  <a:lnTo>
                    <a:pt x="-3117" y="67864"/>
                  </a:lnTo>
                  <a:lnTo>
                    <a:pt x="44841" y="67864"/>
                  </a:lnTo>
                  <a:lnTo>
                    <a:pt x="44841" y="-1046"/>
                  </a:lnTo>
                </a:path>
              </a:pathLst>
            </a:custGeom>
            <a:solidFill>
              <a:srgbClr val="20353D"/>
            </a:solidFill>
            <a:ln w="921" cap="flat">
              <a:noFill/>
              <a:prstDash val="solid"/>
              <a:miter/>
            </a:ln>
          </p:spPr>
          <p:txBody>
            <a:bodyPr rtlCol="0" anchor="ctr"/>
            <a:lstStyle/>
            <a:p>
              <a:endParaRPr lang="en-IN"/>
            </a:p>
          </p:txBody>
        </p:sp>
        <p:sp>
          <p:nvSpPr>
            <p:cNvPr id="573" name="Freeform: Shape 572">
              <a:extLst>
                <a:ext uri="{FF2B5EF4-FFF2-40B4-BE49-F238E27FC236}">
                  <a16:creationId xmlns:a16="http://schemas.microsoft.com/office/drawing/2014/main" id="{AAF7FE8D-FAA3-717E-2A1F-0D680EED821A}"/>
                </a:ext>
              </a:extLst>
            </p:cNvPr>
            <p:cNvSpPr/>
            <p:nvPr/>
          </p:nvSpPr>
          <p:spPr>
            <a:xfrm flipV="1">
              <a:off x="5521271" y="4874447"/>
              <a:ext cx="47959" cy="68908"/>
            </a:xfrm>
            <a:custGeom>
              <a:avLst/>
              <a:gdLst>
                <a:gd name="connsiteX0" fmla="*/ -2534 w 47959"/>
                <a:gd name="connsiteY0" fmla="*/ -1046 h 68908"/>
                <a:gd name="connsiteX1" fmla="*/ 45426 w 47959"/>
                <a:gd name="connsiteY1" fmla="*/ -1046 h 68908"/>
                <a:gd name="connsiteX2" fmla="*/ 45426 w 47959"/>
                <a:gd name="connsiteY2" fmla="*/ 67862 h 68908"/>
                <a:gd name="connsiteX3" fmla="*/ -2534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046"/>
                  </a:moveTo>
                  <a:lnTo>
                    <a:pt x="45426" y="-1046"/>
                  </a:lnTo>
                  <a:lnTo>
                    <a:pt x="45426" y="67862"/>
                  </a:lnTo>
                  <a:lnTo>
                    <a:pt x="-2534" y="67862"/>
                  </a:lnTo>
                  <a:close/>
                </a:path>
              </a:pathLst>
            </a:custGeom>
            <a:solidFill>
              <a:srgbClr val="33535F"/>
            </a:solidFill>
            <a:ln w="921" cap="flat">
              <a:noFill/>
              <a:prstDash val="solid"/>
              <a:miter/>
            </a:ln>
          </p:spPr>
          <p:txBody>
            <a:bodyPr rtlCol="0" anchor="ctr"/>
            <a:lstStyle/>
            <a:p>
              <a:endParaRPr lang="en-IN"/>
            </a:p>
          </p:txBody>
        </p:sp>
        <p:sp>
          <p:nvSpPr>
            <p:cNvPr id="574" name="Freeform: Shape 573">
              <a:extLst>
                <a:ext uri="{FF2B5EF4-FFF2-40B4-BE49-F238E27FC236}">
                  <a16:creationId xmlns:a16="http://schemas.microsoft.com/office/drawing/2014/main" id="{8D061C5A-B222-14AB-0DA3-9D0D99E282DC}"/>
                </a:ext>
              </a:extLst>
            </p:cNvPr>
            <p:cNvSpPr/>
            <p:nvPr/>
          </p:nvSpPr>
          <p:spPr>
            <a:xfrm flipV="1">
              <a:off x="5594836" y="4874447"/>
              <a:ext cx="47956" cy="68908"/>
            </a:xfrm>
            <a:custGeom>
              <a:avLst/>
              <a:gdLst>
                <a:gd name="connsiteX0" fmla="*/ -2603 w 47956"/>
                <a:gd name="connsiteY0" fmla="*/ -1046 h 68908"/>
                <a:gd name="connsiteX1" fmla="*/ 45353 w 47956"/>
                <a:gd name="connsiteY1" fmla="*/ -1046 h 68908"/>
                <a:gd name="connsiteX2" fmla="*/ 45353 w 47956"/>
                <a:gd name="connsiteY2" fmla="*/ 67862 h 68908"/>
                <a:gd name="connsiteX3" fmla="*/ -2603 w 47956"/>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046"/>
                  </a:moveTo>
                  <a:lnTo>
                    <a:pt x="45353" y="-1046"/>
                  </a:lnTo>
                  <a:lnTo>
                    <a:pt x="45353" y="67862"/>
                  </a:lnTo>
                  <a:lnTo>
                    <a:pt x="-2603" y="67862"/>
                  </a:lnTo>
                  <a:close/>
                </a:path>
              </a:pathLst>
            </a:custGeom>
            <a:solidFill>
              <a:srgbClr val="33535F"/>
            </a:solidFill>
            <a:ln w="921" cap="flat">
              <a:noFill/>
              <a:prstDash val="solid"/>
              <a:miter/>
            </a:ln>
          </p:spPr>
          <p:txBody>
            <a:bodyPr rtlCol="0" anchor="ctr"/>
            <a:lstStyle/>
            <a:p>
              <a:endParaRPr lang="en-IN"/>
            </a:p>
          </p:txBody>
        </p:sp>
        <p:sp>
          <p:nvSpPr>
            <p:cNvPr id="575" name="Freeform: Shape 574">
              <a:extLst>
                <a:ext uri="{FF2B5EF4-FFF2-40B4-BE49-F238E27FC236}">
                  <a16:creationId xmlns:a16="http://schemas.microsoft.com/office/drawing/2014/main" id="{881AE152-02F3-4951-94FF-B19245B51310}"/>
                </a:ext>
              </a:extLst>
            </p:cNvPr>
            <p:cNvSpPr/>
            <p:nvPr/>
          </p:nvSpPr>
          <p:spPr>
            <a:xfrm flipV="1">
              <a:off x="5668401" y="4874447"/>
              <a:ext cx="47959" cy="68908"/>
            </a:xfrm>
            <a:custGeom>
              <a:avLst/>
              <a:gdLst>
                <a:gd name="connsiteX0" fmla="*/ -2672 w 47959"/>
                <a:gd name="connsiteY0" fmla="*/ -1046 h 68908"/>
                <a:gd name="connsiteX1" fmla="*/ 45288 w 47959"/>
                <a:gd name="connsiteY1" fmla="*/ -1046 h 68908"/>
                <a:gd name="connsiteX2" fmla="*/ 45288 w 47959"/>
                <a:gd name="connsiteY2" fmla="*/ 67862 h 68908"/>
                <a:gd name="connsiteX3" fmla="*/ -2672 w 47959"/>
                <a:gd name="connsiteY3" fmla="*/ 67862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046"/>
                  </a:moveTo>
                  <a:lnTo>
                    <a:pt x="45288" y="-1046"/>
                  </a:lnTo>
                  <a:lnTo>
                    <a:pt x="45288" y="67862"/>
                  </a:lnTo>
                  <a:lnTo>
                    <a:pt x="-2672" y="67862"/>
                  </a:lnTo>
                  <a:close/>
                </a:path>
              </a:pathLst>
            </a:custGeom>
            <a:solidFill>
              <a:srgbClr val="33535F"/>
            </a:solidFill>
            <a:ln w="921" cap="flat">
              <a:noFill/>
              <a:prstDash val="solid"/>
              <a:miter/>
            </a:ln>
          </p:spPr>
          <p:txBody>
            <a:bodyPr rtlCol="0" anchor="ctr"/>
            <a:lstStyle/>
            <a:p>
              <a:endParaRPr lang="en-IN"/>
            </a:p>
          </p:txBody>
        </p:sp>
        <p:sp>
          <p:nvSpPr>
            <p:cNvPr id="576" name="Freeform: Shape 575">
              <a:extLst>
                <a:ext uri="{FF2B5EF4-FFF2-40B4-BE49-F238E27FC236}">
                  <a16:creationId xmlns:a16="http://schemas.microsoft.com/office/drawing/2014/main" id="{0B4E54C3-EED6-844B-1544-1A7F607729AC}"/>
                </a:ext>
              </a:extLst>
            </p:cNvPr>
            <p:cNvSpPr/>
            <p:nvPr/>
          </p:nvSpPr>
          <p:spPr>
            <a:xfrm flipV="1">
              <a:off x="5774347" y="5025696"/>
              <a:ext cx="47956" cy="68900"/>
            </a:xfrm>
            <a:custGeom>
              <a:avLst/>
              <a:gdLst>
                <a:gd name="connsiteX0" fmla="*/ -2771 w 47956"/>
                <a:gd name="connsiteY0" fmla="*/ -860 h 68900"/>
                <a:gd name="connsiteX1" fmla="*/ 45185 w 47956"/>
                <a:gd name="connsiteY1" fmla="*/ -860 h 68900"/>
                <a:gd name="connsiteX2" fmla="*/ 45185 w 47956"/>
                <a:gd name="connsiteY2" fmla="*/ 68041 h 68900"/>
                <a:gd name="connsiteX3" fmla="*/ -2771 w 47956"/>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6" h="68900">
                  <a:moveTo>
                    <a:pt x="-2771" y="-860"/>
                  </a:moveTo>
                  <a:lnTo>
                    <a:pt x="45185" y="-860"/>
                  </a:lnTo>
                  <a:lnTo>
                    <a:pt x="45185" y="68041"/>
                  </a:lnTo>
                  <a:lnTo>
                    <a:pt x="-2771" y="68041"/>
                  </a:lnTo>
                  <a:close/>
                </a:path>
              </a:pathLst>
            </a:custGeom>
            <a:solidFill>
              <a:srgbClr val="33535F"/>
            </a:solidFill>
            <a:ln w="921" cap="flat">
              <a:noFill/>
              <a:prstDash val="solid"/>
              <a:miter/>
            </a:ln>
          </p:spPr>
          <p:txBody>
            <a:bodyPr rtlCol="0" anchor="ctr"/>
            <a:lstStyle/>
            <a:p>
              <a:endParaRPr lang="en-IN"/>
            </a:p>
          </p:txBody>
        </p:sp>
        <p:sp>
          <p:nvSpPr>
            <p:cNvPr id="577" name="Freeform: Shape 576">
              <a:extLst>
                <a:ext uri="{FF2B5EF4-FFF2-40B4-BE49-F238E27FC236}">
                  <a16:creationId xmlns:a16="http://schemas.microsoft.com/office/drawing/2014/main" id="{5F9AF82D-C93C-8272-3012-4138680BAB81}"/>
                </a:ext>
              </a:extLst>
            </p:cNvPr>
            <p:cNvSpPr/>
            <p:nvPr/>
          </p:nvSpPr>
          <p:spPr>
            <a:xfrm flipV="1">
              <a:off x="5774347" y="5025696"/>
              <a:ext cx="47958" cy="68900"/>
            </a:xfrm>
            <a:custGeom>
              <a:avLst/>
              <a:gdLst>
                <a:gd name="connsiteX0" fmla="*/ 45187 w 47958"/>
                <a:gd name="connsiteY0" fmla="*/ -860 h 68900"/>
                <a:gd name="connsiteX1" fmla="*/ 37094 w 47958"/>
                <a:gd name="connsiteY1" fmla="*/ -860 h 68900"/>
                <a:gd name="connsiteX2" fmla="*/ 37094 w 47958"/>
                <a:gd name="connsiteY2" fmla="*/ 59496 h 68900"/>
                <a:gd name="connsiteX3" fmla="*/ -2772 w 47958"/>
                <a:gd name="connsiteY3" fmla="*/ 59496 h 68900"/>
                <a:gd name="connsiteX4" fmla="*/ -2772 w 47958"/>
                <a:gd name="connsiteY4" fmla="*/ 68041 h 68900"/>
                <a:gd name="connsiteX5" fmla="*/ 45187 w 47958"/>
                <a:gd name="connsiteY5" fmla="*/ 68041 h 68900"/>
                <a:gd name="connsiteX6" fmla="*/ 45187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187" y="-860"/>
                  </a:moveTo>
                  <a:lnTo>
                    <a:pt x="37094" y="-860"/>
                  </a:lnTo>
                  <a:lnTo>
                    <a:pt x="37094" y="59496"/>
                  </a:lnTo>
                  <a:lnTo>
                    <a:pt x="-2772" y="59496"/>
                  </a:lnTo>
                  <a:lnTo>
                    <a:pt x="-2772" y="68041"/>
                  </a:lnTo>
                  <a:lnTo>
                    <a:pt x="45187" y="68041"/>
                  </a:lnTo>
                  <a:lnTo>
                    <a:pt x="45187" y="-860"/>
                  </a:lnTo>
                </a:path>
              </a:pathLst>
            </a:custGeom>
            <a:solidFill>
              <a:srgbClr val="20353D"/>
            </a:solidFill>
            <a:ln w="921" cap="flat">
              <a:noFill/>
              <a:prstDash val="solid"/>
              <a:miter/>
            </a:ln>
          </p:spPr>
          <p:txBody>
            <a:bodyPr rtlCol="0" anchor="ctr"/>
            <a:lstStyle/>
            <a:p>
              <a:endParaRPr lang="en-IN"/>
            </a:p>
          </p:txBody>
        </p:sp>
        <p:sp>
          <p:nvSpPr>
            <p:cNvPr id="578" name="Freeform: Shape 577">
              <a:extLst>
                <a:ext uri="{FF2B5EF4-FFF2-40B4-BE49-F238E27FC236}">
                  <a16:creationId xmlns:a16="http://schemas.microsoft.com/office/drawing/2014/main" id="{C5085753-992E-4CB7-92D6-3402F4B2C63D}"/>
                </a:ext>
              </a:extLst>
            </p:cNvPr>
            <p:cNvSpPr/>
            <p:nvPr/>
          </p:nvSpPr>
          <p:spPr>
            <a:xfrm flipV="1">
              <a:off x="5847912" y="5025696"/>
              <a:ext cx="47959" cy="68900"/>
            </a:xfrm>
            <a:custGeom>
              <a:avLst/>
              <a:gdLst>
                <a:gd name="connsiteX0" fmla="*/ -2841 w 47959"/>
                <a:gd name="connsiteY0" fmla="*/ -860 h 68900"/>
                <a:gd name="connsiteX1" fmla="*/ 45119 w 47959"/>
                <a:gd name="connsiteY1" fmla="*/ -860 h 68900"/>
                <a:gd name="connsiteX2" fmla="*/ 45119 w 47959"/>
                <a:gd name="connsiteY2" fmla="*/ 68041 h 68900"/>
                <a:gd name="connsiteX3" fmla="*/ -2841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2841" y="-860"/>
                  </a:moveTo>
                  <a:lnTo>
                    <a:pt x="45119" y="-860"/>
                  </a:lnTo>
                  <a:lnTo>
                    <a:pt x="45119" y="68041"/>
                  </a:lnTo>
                  <a:lnTo>
                    <a:pt x="-2841" y="68041"/>
                  </a:lnTo>
                  <a:close/>
                </a:path>
              </a:pathLst>
            </a:custGeom>
            <a:solidFill>
              <a:srgbClr val="33535F"/>
            </a:solidFill>
            <a:ln w="921" cap="flat">
              <a:noFill/>
              <a:prstDash val="solid"/>
              <a:miter/>
            </a:ln>
          </p:spPr>
          <p:txBody>
            <a:bodyPr rtlCol="0" anchor="ctr"/>
            <a:lstStyle/>
            <a:p>
              <a:endParaRPr lang="en-IN"/>
            </a:p>
          </p:txBody>
        </p:sp>
        <p:sp>
          <p:nvSpPr>
            <p:cNvPr id="579" name="Freeform: Shape 578">
              <a:extLst>
                <a:ext uri="{FF2B5EF4-FFF2-40B4-BE49-F238E27FC236}">
                  <a16:creationId xmlns:a16="http://schemas.microsoft.com/office/drawing/2014/main" id="{9111D3C8-C482-1FA6-CD7E-6F09B47FA534}"/>
                </a:ext>
              </a:extLst>
            </p:cNvPr>
            <p:cNvSpPr/>
            <p:nvPr/>
          </p:nvSpPr>
          <p:spPr>
            <a:xfrm flipV="1">
              <a:off x="5847912" y="5025696"/>
              <a:ext cx="47958" cy="68900"/>
            </a:xfrm>
            <a:custGeom>
              <a:avLst/>
              <a:gdLst>
                <a:gd name="connsiteX0" fmla="*/ 45118 w 47958"/>
                <a:gd name="connsiteY0" fmla="*/ -860 h 68900"/>
                <a:gd name="connsiteX1" fmla="*/ 37025 w 47958"/>
                <a:gd name="connsiteY1" fmla="*/ -860 h 68900"/>
                <a:gd name="connsiteX2" fmla="*/ 37025 w 47958"/>
                <a:gd name="connsiteY2" fmla="*/ 59496 h 68900"/>
                <a:gd name="connsiteX3" fmla="*/ -2841 w 47958"/>
                <a:gd name="connsiteY3" fmla="*/ 59496 h 68900"/>
                <a:gd name="connsiteX4" fmla="*/ -2841 w 47958"/>
                <a:gd name="connsiteY4" fmla="*/ 68041 h 68900"/>
                <a:gd name="connsiteX5" fmla="*/ 45118 w 47958"/>
                <a:gd name="connsiteY5" fmla="*/ 68041 h 68900"/>
                <a:gd name="connsiteX6" fmla="*/ 45118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118" y="-860"/>
                  </a:moveTo>
                  <a:lnTo>
                    <a:pt x="37025" y="-860"/>
                  </a:lnTo>
                  <a:lnTo>
                    <a:pt x="37025" y="59496"/>
                  </a:lnTo>
                  <a:lnTo>
                    <a:pt x="-2841" y="59496"/>
                  </a:lnTo>
                  <a:lnTo>
                    <a:pt x="-2841" y="68041"/>
                  </a:lnTo>
                  <a:lnTo>
                    <a:pt x="45118" y="68041"/>
                  </a:lnTo>
                  <a:lnTo>
                    <a:pt x="45118" y="-860"/>
                  </a:lnTo>
                </a:path>
              </a:pathLst>
            </a:custGeom>
            <a:solidFill>
              <a:srgbClr val="20353D"/>
            </a:solidFill>
            <a:ln w="921" cap="flat">
              <a:noFill/>
              <a:prstDash val="solid"/>
              <a:miter/>
            </a:ln>
          </p:spPr>
          <p:txBody>
            <a:bodyPr rtlCol="0" anchor="ctr"/>
            <a:lstStyle/>
            <a:p>
              <a:endParaRPr lang="en-IN"/>
            </a:p>
          </p:txBody>
        </p:sp>
        <p:sp>
          <p:nvSpPr>
            <p:cNvPr id="580" name="Freeform: Shape 579">
              <a:extLst>
                <a:ext uri="{FF2B5EF4-FFF2-40B4-BE49-F238E27FC236}">
                  <a16:creationId xmlns:a16="http://schemas.microsoft.com/office/drawing/2014/main" id="{39E67162-07EF-D00D-97C1-D64B086565DD}"/>
                </a:ext>
              </a:extLst>
            </p:cNvPr>
            <p:cNvSpPr/>
            <p:nvPr/>
          </p:nvSpPr>
          <p:spPr>
            <a:xfrm flipV="1">
              <a:off x="5921477" y="5025696"/>
              <a:ext cx="47959" cy="68900"/>
            </a:xfrm>
            <a:custGeom>
              <a:avLst/>
              <a:gdLst>
                <a:gd name="connsiteX0" fmla="*/ -2910 w 47959"/>
                <a:gd name="connsiteY0" fmla="*/ -860 h 68900"/>
                <a:gd name="connsiteX1" fmla="*/ 45050 w 47959"/>
                <a:gd name="connsiteY1" fmla="*/ -860 h 68900"/>
                <a:gd name="connsiteX2" fmla="*/ 45050 w 47959"/>
                <a:gd name="connsiteY2" fmla="*/ 68041 h 68900"/>
                <a:gd name="connsiteX3" fmla="*/ -2910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2910" y="-860"/>
                  </a:moveTo>
                  <a:lnTo>
                    <a:pt x="45050" y="-860"/>
                  </a:lnTo>
                  <a:lnTo>
                    <a:pt x="45050" y="68041"/>
                  </a:lnTo>
                  <a:lnTo>
                    <a:pt x="-2910" y="68041"/>
                  </a:lnTo>
                  <a:close/>
                </a:path>
              </a:pathLst>
            </a:custGeom>
            <a:solidFill>
              <a:srgbClr val="33535F"/>
            </a:solidFill>
            <a:ln w="921" cap="flat">
              <a:noFill/>
              <a:prstDash val="solid"/>
              <a:miter/>
            </a:ln>
          </p:spPr>
          <p:txBody>
            <a:bodyPr rtlCol="0" anchor="ctr"/>
            <a:lstStyle/>
            <a:p>
              <a:endParaRPr lang="en-IN"/>
            </a:p>
          </p:txBody>
        </p:sp>
        <p:sp>
          <p:nvSpPr>
            <p:cNvPr id="581" name="Freeform: Shape 580">
              <a:extLst>
                <a:ext uri="{FF2B5EF4-FFF2-40B4-BE49-F238E27FC236}">
                  <a16:creationId xmlns:a16="http://schemas.microsoft.com/office/drawing/2014/main" id="{DC8337EC-6ECE-D169-C437-BDC9D725CDA3}"/>
                </a:ext>
              </a:extLst>
            </p:cNvPr>
            <p:cNvSpPr/>
            <p:nvPr/>
          </p:nvSpPr>
          <p:spPr>
            <a:xfrm flipV="1">
              <a:off x="5921477" y="5025696"/>
              <a:ext cx="47958" cy="68900"/>
            </a:xfrm>
            <a:custGeom>
              <a:avLst/>
              <a:gdLst>
                <a:gd name="connsiteX0" fmla="*/ 45049 w 47958"/>
                <a:gd name="connsiteY0" fmla="*/ -860 h 68900"/>
                <a:gd name="connsiteX1" fmla="*/ 36956 w 47958"/>
                <a:gd name="connsiteY1" fmla="*/ -860 h 68900"/>
                <a:gd name="connsiteX2" fmla="*/ 36956 w 47958"/>
                <a:gd name="connsiteY2" fmla="*/ 59496 h 68900"/>
                <a:gd name="connsiteX3" fmla="*/ -2910 w 47958"/>
                <a:gd name="connsiteY3" fmla="*/ 59496 h 68900"/>
                <a:gd name="connsiteX4" fmla="*/ -2910 w 47958"/>
                <a:gd name="connsiteY4" fmla="*/ 68041 h 68900"/>
                <a:gd name="connsiteX5" fmla="*/ 45049 w 47958"/>
                <a:gd name="connsiteY5" fmla="*/ 68041 h 68900"/>
                <a:gd name="connsiteX6" fmla="*/ 45049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049" y="-860"/>
                  </a:moveTo>
                  <a:lnTo>
                    <a:pt x="36956" y="-860"/>
                  </a:lnTo>
                  <a:lnTo>
                    <a:pt x="36956" y="59496"/>
                  </a:lnTo>
                  <a:lnTo>
                    <a:pt x="-2910" y="59496"/>
                  </a:lnTo>
                  <a:lnTo>
                    <a:pt x="-2910" y="68041"/>
                  </a:lnTo>
                  <a:lnTo>
                    <a:pt x="45049" y="68041"/>
                  </a:lnTo>
                  <a:lnTo>
                    <a:pt x="45049" y="-860"/>
                  </a:lnTo>
                </a:path>
              </a:pathLst>
            </a:custGeom>
            <a:solidFill>
              <a:srgbClr val="20353D"/>
            </a:solidFill>
            <a:ln w="921" cap="flat">
              <a:noFill/>
              <a:prstDash val="solid"/>
              <a:miter/>
            </a:ln>
          </p:spPr>
          <p:txBody>
            <a:bodyPr rtlCol="0" anchor="ctr"/>
            <a:lstStyle/>
            <a:p>
              <a:endParaRPr lang="en-IN"/>
            </a:p>
          </p:txBody>
        </p:sp>
        <p:sp>
          <p:nvSpPr>
            <p:cNvPr id="582" name="Freeform: Shape 581">
              <a:extLst>
                <a:ext uri="{FF2B5EF4-FFF2-40B4-BE49-F238E27FC236}">
                  <a16:creationId xmlns:a16="http://schemas.microsoft.com/office/drawing/2014/main" id="{EEF7C457-FAD1-F302-1A1A-155740A5DD2D}"/>
                </a:ext>
              </a:extLst>
            </p:cNvPr>
            <p:cNvSpPr/>
            <p:nvPr/>
          </p:nvSpPr>
          <p:spPr>
            <a:xfrm flipV="1">
              <a:off x="5995042" y="5025696"/>
              <a:ext cx="47959" cy="68900"/>
            </a:xfrm>
            <a:custGeom>
              <a:avLst/>
              <a:gdLst>
                <a:gd name="connsiteX0" fmla="*/ -2979 w 47959"/>
                <a:gd name="connsiteY0" fmla="*/ -860 h 68900"/>
                <a:gd name="connsiteX1" fmla="*/ 44981 w 47959"/>
                <a:gd name="connsiteY1" fmla="*/ -860 h 68900"/>
                <a:gd name="connsiteX2" fmla="*/ 44981 w 47959"/>
                <a:gd name="connsiteY2" fmla="*/ 68041 h 68900"/>
                <a:gd name="connsiteX3" fmla="*/ -2979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2979" y="-860"/>
                  </a:moveTo>
                  <a:lnTo>
                    <a:pt x="44981" y="-860"/>
                  </a:lnTo>
                  <a:lnTo>
                    <a:pt x="44981" y="68041"/>
                  </a:lnTo>
                  <a:lnTo>
                    <a:pt x="-2979" y="68041"/>
                  </a:lnTo>
                  <a:close/>
                </a:path>
              </a:pathLst>
            </a:custGeom>
            <a:solidFill>
              <a:srgbClr val="33535F"/>
            </a:solidFill>
            <a:ln w="921" cap="flat">
              <a:noFill/>
              <a:prstDash val="solid"/>
              <a:miter/>
            </a:ln>
          </p:spPr>
          <p:txBody>
            <a:bodyPr rtlCol="0" anchor="ctr"/>
            <a:lstStyle/>
            <a:p>
              <a:endParaRPr lang="en-IN"/>
            </a:p>
          </p:txBody>
        </p:sp>
        <p:sp>
          <p:nvSpPr>
            <p:cNvPr id="583" name="Freeform: Shape 582">
              <a:extLst>
                <a:ext uri="{FF2B5EF4-FFF2-40B4-BE49-F238E27FC236}">
                  <a16:creationId xmlns:a16="http://schemas.microsoft.com/office/drawing/2014/main" id="{8C7D0F61-FAAD-B54A-8E48-92CB438AAFFF}"/>
                </a:ext>
              </a:extLst>
            </p:cNvPr>
            <p:cNvSpPr/>
            <p:nvPr/>
          </p:nvSpPr>
          <p:spPr>
            <a:xfrm flipV="1">
              <a:off x="5995042" y="5025696"/>
              <a:ext cx="47958" cy="68900"/>
            </a:xfrm>
            <a:custGeom>
              <a:avLst/>
              <a:gdLst>
                <a:gd name="connsiteX0" fmla="*/ 44980 w 47958"/>
                <a:gd name="connsiteY0" fmla="*/ -860 h 68900"/>
                <a:gd name="connsiteX1" fmla="*/ 36887 w 47958"/>
                <a:gd name="connsiteY1" fmla="*/ -860 h 68900"/>
                <a:gd name="connsiteX2" fmla="*/ 36887 w 47958"/>
                <a:gd name="connsiteY2" fmla="*/ 59496 h 68900"/>
                <a:gd name="connsiteX3" fmla="*/ -2979 w 47958"/>
                <a:gd name="connsiteY3" fmla="*/ 59496 h 68900"/>
                <a:gd name="connsiteX4" fmla="*/ -2979 w 47958"/>
                <a:gd name="connsiteY4" fmla="*/ 68041 h 68900"/>
                <a:gd name="connsiteX5" fmla="*/ 44980 w 47958"/>
                <a:gd name="connsiteY5" fmla="*/ 68041 h 68900"/>
                <a:gd name="connsiteX6" fmla="*/ 44980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4980" y="-860"/>
                  </a:moveTo>
                  <a:lnTo>
                    <a:pt x="36887" y="-860"/>
                  </a:lnTo>
                  <a:lnTo>
                    <a:pt x="36887" y="59496"/>
                  </a:lnTo>
                  <a:lnTo>
                    <a:pt x="-2979" y="59496"/>
                  </a:lnTo>
                  <a:lnTo>
                    <a:pt x="-2979" y="68041"/>
                  </a:lnTo>
                  <a:lnTo>
                    <a:pt x="44980" y="68041"/>
                  </a:lnTo>
                  <a:lnTo>
                    <a:pt x="44980" y="-860"/>
                  </a:lnTo>
                </a:path>
              </a:pathLst>
            </a:custGeom>
            <a:solidFill>
              <a:srgbClr val="20353D"/>
            </a:solidFill>
            <a:ln w="921" cap="flat">
              <a:noFill/>
              <a:prstDash val="solid"/>
              <a:miter/>
            </a:ln>
          </p:spPr>
          <p:txBody>
            <a:bodyPr rtlCol="0" anchor="ctr"/>
            <a:lstStyle/>
            <a:p>
              <a:endParaRPr lang="en-IN"/>
            </a:p>
          </p:txBody>
        </p:sp>
        <p:sp>
          <p:nvSpPr>
            <p:cNvPr id="584" name="Freeform: Shape 583">
              <a:extLst>
                <a:ext uri="{FF2B5EF4-FFF2-40B4-BE49-F238E27FC236}">
                  <a16:creationId xmlns:a16="http://schemas.microsoft.com/office/drawing/2014/main" id="{25CCCF3D-9578-726B-7689-2DB95AABF0CC}"/>
                </a:ext>
              </a:extLst>
            </p:cNvPr>
            <p:cNvSpPr/>
            <p:nvPr/>
          </p:nvSpPr>
          <p:spPr>
            <a:xfrm flipV="1">
              <a:off x="6068607" y="5025696"/>
              <a:ext cx="47959" cy="68900"/>
            </a:xfrm>
            <a:custGeom>
              <a:avLst/>
              <a:gdLst>
                <a:gd name="connsiteX0" fmla="*/ -3048 w 47959"/>
                <a:gd name="connsiteY0" fmla="*/ -860 h 68900"/>
                <a:gd name="connsiteX1" fmla="*/ 44912 w 47959"/>
                <a:gd name="connsiteY1" fmla="*/ -860 h 68900"/>
                <a:gd name="connsiteX2" fmla="*/ 44912 w 47959"/>
                <a:gd name="connsiteY2" fmla="*/ 68041 h 68900"/>
                <a:gd name="connsiteX3" fmla="*/ -3048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3048" y="-860"/>
                  </a:moveTo>
                  <a:lnTo>
                    <a:pt x="44912" y="-860"/>
                  </a:lnTo>
                  <a:lnTo>
                    <a:pt x="44912" y="68041"/>
                  </a:lnTo>
                  <a:lnTo>
                    <a:pt x="-3048" y="68041"/>
                  </a:lnTo>
                  <a:close/>
                </a:path>
              </a:pathLst>
            </a:custGeom>
            <a:solidFill>
              <a:srgbClr val="33535F"/>
            </a:solidFill>
            <a:ln w="921" cap="flat">
              <a:noFill/>
              <a:prstDash val="solid"/>
              <a:miter/>
            </a:ln>
          </p:spPr>
          <p:txBody>
            <a:bodyPr rtlCol="0" anchor="ctr"/>
            <a:lstStyle/>
            <a:p>
              <a:endParaRPr lang="en-IN"/>
            </a:p>
          </p:txBody>
        </p:sp>
        <p:sp>
          <p:nvSpPr>
            <p:cNvPr id="585" name="Freeform: Shape 584">
              <a:extLst>
                <a:ext uri="{FF2B5EF4-FFF2-40B4-BE49-F238E27FC236}">
                  <a16:creationId xmlns:a16="http://schemas.microsoft.com/office/drawing/2014/main" id="{ED1513F5-BC34-6B7F-DAAE-1F9BE5FF4D15}"/>
                </a:ext>
              </a:extLst>
            </p:cNvPr>
            <p:cNvSpPr/>
            <p:nvPr/>
          </p:nvSpPr>
          <p:spPr>
            <a:xfrm flipV="1">
              <a:off x="6068607" y="5025696"/>
              <a:ext cx="47958" cy="68900"/>
            </a:xfrm>
            <a:custGeom>
              <a:avLst/>
              <a:gdLst>
                <a:gd name="connsiteX0" fmla="*/ 44910 w 47958"/>
                <a:gd name="connsiteY0" fmla="*/ -860 h 68900"/>
                <a:gd name="connsiteX1" fmla="*/ 36818 w 47958"/>
                <a:gd name="connsiteY1" fmla="*/ -860 h 68900"/>
                <a:gd name="connsiteX2" fmla="*/ 36818 w 47958"/>
                <a:gd name="connsiteY2" fmla="*/ 59496 h 68900"/>
                <a:gd name="connsiteX3" fmla="*/ -3048 w 47958"/>
                <a:gd name="connsiteY3" fmla="*/ 59496 h 68900"/>
                <a:gd name="connsiteX4" fmla="*/ -3048 w 47958"/>
                <a:gd name="connsiteY4" fmla="*/ 68041 h 68900"/>
                <a:gd name="connsiteX5" fmla="*/ 44910 w 47958"/>
                <a:gd name="connsiteY5" fmla="*/ 68041 h 68900"/>
                <a:gd name="connsiteX6" fmla="*/ 44910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4910" y="-860"/>
                  </a:moveTo>
                  <a:lnTo>
                    <a:pt x="36818" y="-860"/>
                  </a:lnTo>
                  <a:lnTo>
                    <a:pt x="36818" y="59496"/>
                  </a:lnTo>
                  <a:lnTo>
                    <a:pt x="-3048" y="59496"/>
                  </a:lnTo>
                  <a:lnTo>
                    <a:pt x="-3048" y="68041"/>
                  </a:lnTo>
                  <a:lnTo>
                    <a:pt x="44910" y="68041"/>
                  </a:lnTo>
                  <a:lnTo>
                    <a:pt x="44910" y="-860"/>
                  </a:lnTo>
                </a:path>
              </a:pathLst>
            </a:custGeom>
            <a:solidFill>
              <a:srgbClr val="20353D"/>
            </a:solidFill>
            <a:ln w="921" cap="flat">
              <a:noFill/>
              <a:prstDash val="solid"/>
              <a:miter/>
            </a:ln>
          </p:spPr>
          <p:txBody>
            <a:bodyPr rtlCol="0" anchor="ctr"/>
            <a:lstStyle/>
            <a:p>
              <a:endParaRPr lang="en-IN"/>
            </a:p>
          </p:txBody>
        </p:sp>
        <p:sp>
          <p:nvSpPr>
            <p:cNvPr id="586" name="Freeform: Shape 585">
              <a:extLst>
                <a:ext uri="{FF2B5EF4-FFF2-40B4-BE49-F238E27FC236}">
                  <a16:creationId xmlns:a16="http://schemas.microsoft.com/office/drawing/2014/main" id="{A23FF443-21EE-6FD3-6E54-6C52872005B3}"/>
                </a:ext>
              </a:extLst>
            </p:cNvPr>
            <p:cNvSpPr/>
            <p:nvPr/>
          </p:nvSpPr>
          <p:spPr>
            <a:xfrm flipV="1">
              <a:off x="6142172" y="5025696"/>
              <a:ext cx="47956" cy="68900"/>
            </a:xfrm>
            <a:custGeom>
              <a:avLst/>
              <a:gdLst>
                <a:gd name="connsiteX0" fmla="*/ -3117 w 47956"/>
                <a:gd name="connsiteY0" fmla="*/ -860 h 68900"/>
                <a:gd name="connsiteX1" fmla="*/ 44839 w 47956"/>
                <a:gd name="connsiteY1" fmla="*/ -860 h 68900"/>
                <a:gd name="connsiteX2" fmla="*/ 44839 w 47956"/>
                <a:gd name="connsiteY2" fmla="*/ 68041 h 68900"/>
                <a:gd name="connsiteX3" fmla="*/ -3117 w 47956"/>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6" h="68900">
                  <a:moveTo>
                    <a:pt x="-3117" y="-860"/>
                  </a:moveTo>
                  <a:lnTo>
                    <a:pt x="44839" y="-860"/>
                  </a:lnTo>
                  <a:lnTo>
                    <a:pt x="44839" y="68041"/>
                  </a:lnTo>
                  <a:lnTo>
                    <a:pt x="-3117" y="68041"/>
                  </a:lnTo>
                  <a:close/>
                </a:path>
              </a:pathLst>
            </a:custGeom>
            <a:solidFill>
              <a:srgbClr val="33535F"/>
            </a:solidFill>
            <a:ln w="921" cap="flat">
              <a:noFill/>
              <a:prstDash val="solid"/>
              <a:miter/>
            </a:ln>
          </p:spPr>
          <p:txBody>
            <a:bodyPr rtlCol="0" anchor="ctr"/>
            <a:lstStyle/>
            <a:p>
              <a:endParaRPr lang="en-IN"/>
            </a:p>
          </p:txBody>
        </p:sp>
        <p:sp>
          <p:nvSpPr>
            <p:cNvPr id="587" name="Freeform: Shape 586">
              <a:extLst>
                <a:ext uri="{FF2B5EF4-FFF2-40B4-BE49-F238E27FC236}">
                  <a16:creationId xmlns:a16="http://schemas.microsoft.com/office/drawing/2014/main" id="{5D82890C-3E6F-2422-F617-84DD64D03290}"/>
                </a:ext>
              </a:extLst>
            </p:cNvPr>
            <p:cNvSpPr/>
            <p:nvPr/>
          </p:nvSpPr>
          <p:spPr>
            <a:xfrm flipV="1">
              <a:off x="6142172" y="5025696"/>
              <a:ext cx="47958" cy="68900"/>
            </a:xfrm>
            <a:custGeom>
              <a:avLst/>
              <a:gdLst>
                <a:gd name="connsiteX0" fmla="*/ 44841 w 47958"/>
                <a:gd name="connsiteY0" fmla="*/ -860 h 68900"/>
                <a:gd name="connsiteX1" fmla="*/ 36748 w 47958"/>
                <a:gd name="connsiteY1" fmla="*/ -860 h 68900"/>
                <a:gd name="connsiteX2" fmla="*/ 36748 w 47958"/>
                <a:gd name="connsiteY2" fmla="*/ 59496 h 68900"/>
                <a:gd name="connsiteX3" fmla="*/ -3117 w 47958"/>
                <a:gd name="connsiteY3" fmla="*/ 59496 h 68900"/>
                <a:gd name="connsiteX4" fmla="*/ -3117 w 47958"/>
                <a:gd name="connsiteY4" fmla="*/ 68041 h 68900"/>
                <a:gd name="connsiteX5" fmla="*/ 44841 w 47958"/>
                <a:gd name="connsiteY5" fmla="*/ 68041 h 68900"/>
                <a:gd name="connsiteX6" fmla="*/ 44841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4841" y="-860"/>
                  </a:moveTo>
                  <a:lnTo>
                    <a:pt x="36748" y="-860"/>
                  </a:lnTo>
                  <a:lnTo>
                    <a:pt x="36748" y="59496"/>
                  </a:lnTo>
                  <a:lnTo>
                    <a:pt x="-3117" y="59496"/>
                  </a:lnTo>
                  <a:lnTo>
                    <a:pt x="-3117" y="68041"/>
                  </a:lnTo>
                  <a:lnTo>
                    <a:pt x="44841" y="68041"/>
                  </a:lnTo>
                  <a:lnTo>
                    <a:pt x="44841" y="-860"/>
                  </a:lnTo>
                </a:path>
              </a:pathLst>
            </a:custGeom>
            <a:solidFill>
              <a:srgbClr val="20353D"/>
            </a:solidFill>
            <a:ln w="921" cap="flat">
              <a:noFill/>
              <a:prstDash val="solid"/>
              <a:miter/>
            </a:ln>
          </p:spPr>
          <p:txBody>
            <a:bodyPr rtlCol="0" anchor="ctr"/>
            <a:lstStyle/>
            <a:p>
              <a:endParaRPr lang="en-IN"/>
            </a:p>
          </p:txBody>
        </p:sp>
        <p:sp>
          <p:nvSpPr>
            <p:cNvPr id="588" name="Freeform: Shape 587">
              <a:extLst>
                <a:ext uri="{FF2B5EF4-FFF2-40B4-BE49-F238E27FC236}">
                  <a16:creationId xmlns:a16="http://schemas.microsoft.com/office/drawing/2014/main" id="{8B30142F-C484-A440-5145-288BB42677AA}"/>
                </a:ext>
              </a:extLst>
            </p:cNvPr>
            <p:cNvSpPr/>
            <p:nvPr/>
          </p:nvSpPr>
          <p:spPr>
            <a:xfrm flipV="1">
              <a:off x="5521271" y="5025696"/>
              <a:ext cx="47959" cy="68900"/>
            </a:xfrm>
            <a:custGeom>
              <a:avLst/>
              <a:gdLst>
                <a:gd name="connsiteX0" fmla="*/ -2534 w 47959"/>
                <a:gd name="connsiteY0" fmla="*/ -860 h 68900"/>
                <a:gd name="connsiteX1" fmla="*/ 45426 w 47959"/>
                <a:gd name="connsiteY1" fmla="*/ -860 h 68900"/>
                <a:gd name="connsiteX2" fmla="*/ 45426 w 47959"/>
                <a:gd name="connsiteY2" fmla="*/ 68041 h 68900"/>
                <a:gd name="connsiteX3" fmla="*/ -2534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2534" y="-860"/>
                  </a:moveTo>
                  <a:lnTo>
                    <a:pt x="45426" y="-860"/>
                  </a:lnTo>
                  <a:lnTo>
                    <a:pt x="45426" y="68041"/>
                  </a:lnTo>
                  <a:lnTo>
                    <a:pt x="-2534" y="68041"/>
                  </a:lnTo>
                  <a:close/>
                </a:path>
              </a:pathLst>
            </a:custGeom>
            <a:solidFill>
              <a:srgbClr val="33535F"/>
            </a:solidFill>
            <a:ln w="921" cap="flat">
              <a:noFill/>
              <a:prstDash val="solid"/>
              <a:miter/>
            </a:ln>
          </p:spPr>
          <p:txBody>
            <a:bodyPr rtlCol="0" anchor="ctr"/>
            <a:lstStyle/>
            <a:p>
              <a:endParaRPr lang="en-IN"/>
            </a:p>
          </p:txBody>
        </p:sp>
        <p:sp>
          <p:nvSpPr>
            <p:cNvPr id="589" name="Freeform: Shape 588">
              <a:extLst>
                <a:ext uri="{FF2B5EF4-FFF2-40B4-BE49-F238E27FC236}">
                  <a16:creationId xmlns:a16="http://schemas.microsoft.com/office/drawing/2014/main" id="{8659589B-FB82-A573-5DE4-59788E6C0F66}"/>
                </a:ext>
              </a:extLst>
            </p:cNvPr>
            <p:cNvSpPr/>
            <p:nvPr/>
          </p:nvSpPr>
          <p:spPr>
            <a:xfrm flipV="1">
              <a:off x="5594836" y="5025696"/>
              <a:ext cx="47956" cy="68900"/>
            </a:xfrm>
            <a:custGeom>
              <a:avLst/>
              <a:gdLst>
                <a:gd name="connsiteX0" fmla="*/ -2603 w 47956"/>
                <a:gd name="connsiteY0" fmla="*/ -860 h 68900"/>
                <a:gd name="connsiteX1" fmla="*/ 45353 w 47956"/>
                <a:gd name="connsiteY1" fmla="*/ -860 h 68900"/>
                <a:gd name="connsiteX2" fmla="*/ 45353 w 47956"/>
                <a:gd name="connsiteY2" fmla="*/ 68041 h 68900"/>
                <a:gd name="connsiteX3" fmla="*/ -2603 w 47956"/>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6" h="68900">
                  <a:moveTo>
                    <a:pt x="-2603" y="-860"/>
                  </a:moveTo>
                  <a:lnTo>
                    <a:pt x="45353" y="-860"/>
                  </a:lnTo>
                  <a:lnTo>
                    <a:pt x="45353" y="68041"/>
                  </a:lnTo>
                  <a:lnTo>
                    <a:pt x="-2603" y="68041"/>
                  </a:lnTo>
                  <a:close/>
                </a:path>
              </a:pathLst>
            </a:custGeom>
            <a:solidFill>
              <a:srgbClr val="33535F"/>
            </a:solidFill>
            <a:ln w="921" cap="flat">
              <a:noFill/>
              <a:prstDash val="solid"/>
              <a:miter/>
            </a:ln>
          </p:spPr>
          <p:txBody>
            <a:bodyPr rtlCol="0" anchor="ctr"/>
            <a:lstStyle/>
            <a:p>
              <a:endParaRPr lang="en-IN"/>
            </a:p>
          </p:txBody>
        </p:sp>
        <p:sp>
          <p:nvSpPr>
            <p:cNvPr id="590" name="Freeform: Shape 589">
              <a:extLst>
                <a:ext uri="{FF2B5EF4-FFF2-40B4-BE49-F238E27FC236}">
                  <a16:creationId xmlns:a16="http://schemas.microsoft.com/office/drawing/2014/main" id="{F40BBE1E-AFE8-E21E-F847-14F296FA6181}"/>
                </a:ext>
              </a:extLst>
            </p:cNvPr>
            <p:cNvSpPr/>
            <p:nvPr/>
          </p:nvSpPr>
          <p:spPr>
            <a:xfrm flipV="1">
              <a:off x="5668401" y="5025696"/>
              <a:ext cx="47959" cy="68900"/>
            </a:xfrm>
            <a:custGeom>
              <a:avLst/>
              <a:gdLst>
                <a:gd name="connsiteX0" fmla="*/ -2672 w 47959"/>
                <a:gd name="connsiteY0" fmla="*/ -860 h 68900"/>
                <a:gd name="connsiteX1" fmla="*/ 45288 w 47959"/>
                <a:gd name="connsiteY1" fmla="*/ -860 h 68900"/>
                <a:gd name="connsiteX2" fmla="*/ 45288 w 47959"/>
                <a:gd name="connsiteY2" fmla="*/ 68041 h 68900"/>
                <a:gd name="connsiteX3" fmla="*/ -2672 w 47959"/>
                <a:gd name="connsiteY3" fmla="*/ 68041 h 68900"/>
              </a:gdLst>
              <a:ahLst/>
              <a:cxnLst>
                <a:cxn ang="0">
                  <a:pos x="connsiteX0" y="connsiteY0"/>
                </a:cxn>
                <a:cxn ang="0">
                  <a:pos x="connsiteX1" y="connsiteY1"/>
                </a:cxn>
                <a:cxn ang="0">
                  <a:pos x="connsiteX2" y="connsiteY2"/>
                </a:cxn>
                <a:cxn ang="0">
                  <a:pos x="connsiteX3" y="connsiteY3"/>
                </a:cxn>
              </a:cxnLst>
              <a:rect l="l" t="t" r="r" b="b"/>
              <a:pathLst>
                <a:path w="47959" h="68900">
                  <a:moveTo>
                    <a:pt x="-2672" y="-860"/>
                  </a:moveTo>
                  <a:lnTo>
                    <a:pt x="45288" y="-860"/>
                  </a:lnTo>
                  <a:lnTo>
                    <a:pt x="45288" y="68041"/>
                  </a:lnTo>
                  <a:lnTo>
                    <a:pt x="-2672" y="68041"/>
                  </a:lnTo>
                  <a:close/>
                </a:path>
              </a:pathLst>
            </a:custGeom>
            <a:solidFill>
              <a:srgbClr val="33535F"/>
            </a:solidFill>
            <a:ln w="921" cap="flat">
              <a:noFill/>
              <a:prstDash val="solid"/>
              <a:miter/>
            </a:ln>
          </p:spPr>
          <p:txBody>
            <a:bodyPr rtlCol="0" anchor="ctr"/>
            <a:lstStyle/>
            <a:p>
              <a:endParaRPr lang="en-IN"/>
            </a:p>
          </p:txBody>
        </p:sp>
        <p:sp>
          <p:nvSpPr>
            <p:cNvPr id="591" name="Freeform: Shape 590">
              <a:extLst>
                <a:ext uri="{FF2B5EF4-FFF2-40B4-BE49-F238E27FC236}">
                  <a16:creationId xmlns:a16="http://schemas.microsoft.com/office/drawing/2014/main" id="{CCA6668F-D057-0146-A841-BC22F65EB9C6}"/>
                </a:ext>
              </a:extLst>
            </p:cNvPr>
            <p:cNvSpPr/>
            <p:nvPr/>
          </p:nvSpPr>
          <p:spPr>
            <a:xfrm flipV="1">
              <a:off x="5774347" y="5124497"/>
              <a:ext cx="47956" cy="68911"/>
            </a:xfrm>
            <a:custGeom>
              <a:avLst/>
              <a:gdLst>
                <a:gd name="connsiteX0" fmla="*/ -2771 w 47956"/>
                <a:gd name="connsiteY0" fmla="*/ -739 h 68911"/>
                <a:gd name="connsiteX1" fmla="*/ 45185 w 47956"/>
                <a:gd name="connsiteY1" fmla="*/ -739 h 68911"/>
                <a:gd name="connsiteX2" fmla="*/ 45185 w 47956"/>
                <a:gd name="connsiteY2" fmla="*/ 68173 h 68911"/>
                <a:gd name="connsiteX3" fmla="*/ -2771 w 47956"/>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739"/>
                  </a:moveTo>
                  <a:lnTo>
                    <a:pt x="45185" y="-739"/>
                  </a:lnTo>
                  <a:lnTo>
                    <a:pt x="45185" y="68173"/>
                  </a:lnTo>
                  <a:lnTo>
                    <a:pt x="-2771" y="68173"/>
                  </a:lnTo>
                  <a:close/>
                </a:path>
              </a:pathLst>
            </a:custGeom>
            <a:solidFill>
              <a:srgbClr val="33535F"/>
            </a:solidFill>
            <a:ln w="921" cap="flat">
              <a:noFill/>
              <a:prstDash val="solid"/>
              <a:miter/>
            </a:ln>
          </p:spPr>
          <p:txBody>
            <a:bodyPr rtlCol="0" anchor="ctr"/>
            <a:lstStyle/>
            <a:p>
              <a:endParaRPr lang="en-IN"/>
            </a:p>
          </p:txBody>
        </p:sp>
        <p:sp>
          <p:nvSpPr>
            <p:cNvPr id="592" name="Freeform: Shape 591">
              <a:extLst>
                <a:ext uri="{FF2B5EF4-FFF2-40B4-BE49-F238E27FC236}">
                  <a16:creationId xmlns:a16="http://schemas.microsoft.com/office/drawing/2014/main" id="{9894C329-3109-AC9D-3185-FDB0AF62BE32}"/>
                </a:ext>
              </a:extLst>
            </p:cNvPr>
            <p:cNvSpPr/>
            <p:nvPr/>
          </p:nvSpPr>
          <p:spPr>
            <a:xfrm flipV="1">
              <a:off x="5776449" y="5124498"/>
              <a:ext cx="45857" cy="68910"/>
            </a:xfrm>
            <a:custGeom>
              <a:avLst/>
              <a:gdLst>
                <a:gd name="connsiteX0" fmla="*/ 43085 w 45857"/>
                <a:gd name="connsiteY0" fmla="*/ -739 h 68910"/>
                <a:gd name="connsiteX1" fmla="*/ 34992 w 45857"/>
                <a:gd name="connsiteY1" fmla="*/ -739 h 68910"/>
                <a:gd name="connsiteX2" fmla="*/ 34992 w 45857"/>
                <a:gd name="connsiteY2" fmla="*/ 59627 h 68910"/>
                <a:gd name="connsiteX3" fmla="*/ -2772 w 45857"/>
                <a:gd name="connsiteY3" fmla="*/ 59627 h 68910"/>
                <a:gd name="connsiteX4" fmla="*/ -2772 w 45857"/>
                <a:gd name="connsiteY4" fmla="*/ 68171 h 68910"/>
                <a:gd name="connsiteX5" fmla="*/ 43085 w 45857"/>
                <a:gd name="connsiteY5" fmla="*/ 68171 h 68910"/>
                <a:gd name="connsiteX6" fmla="*/ 43085 w 45857"/>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0">
                  <a:moveTo>
                    <a:pt x="43085" y="-739"/>
                  </a:moveTo>
                  <a:lnTo>
                    <a:pt x="34992" y="-739"/>
                  </a:lnTo>
                  <a:lnTo>
                    <a:pt x="34992" y="59627"/>
                  </a:lnTo>
                  <a:lnTo>
                    <a:pt x="-2772" y="59627"/>
                  </a:lnTo>
                  <a:lnTo>
                    <a:pt x="-2772" y="68171"/>
                  </a:lnTo>
                  <a:lnTo>
                    <a:pt x="43085" y="68171"/>
                  </a:lnTo>
                  <a:lnTo>
                    <a:pt x="43085" y="-739"/>
                  </a:lnTo>
                </a:path>
              </a:pathLst>
            </a:custGeom>
            <a:solidFill>
              <a:srgbClr val="20353D"/>
            </a:solidFill>
            <a:ln w="921" cap="flat">
              <a:noFill/>
              <a:prstDash val="solid"/>
              <a:miter/>
            </a:ln>
          </p:spPr>
          <p:txBody>
            <a:bodyPr rtlCol="0" anchor="ctr"/>
            <a:lstStyle/>
            <a:p>
              <a:endParaRPr lang="en-IN"/>
            </a:p>
          </p:txBody>
        </p:sp>
        <p:sp>
          <p:nvSpPr>
            <p:cNvPr id="593" name="Freeform: Shape 592">
              <a:extLst>
                <a:ext uri="{FF2B5EF4-FFF2-40B4-BE49-F238E27FC236}">
                  <a16:creationId xmlns:a16="http://schemas.microsoft.com/office/drawing/2014/main" id="{6FDA611C-BBCA-CA3B-8FD3-393C07974F79}"/>
                </a:ext>
              </a:extLst>
            </p:cNvPr>
            <p:cNvSpPr/>
            <p:nvPr/>
          </p:nvSpPr>
          <p:spPr>
            <a:xfrm flipV="1">
              <a:off x="5847912" y="5124497"/>
              <a:ext cx="47959" cy="68911"/>
            </a:xfrm>
            <a:custGeom>
              <a:avLst/>
              <a:gdLst>
                <a:gd name="connsiteX0" fmla="*/ -2841 w 47959"/>
                <a:gd name="connsiteY0" fmla="*/ -739 h 68911"/>
                <a:gd name="connsiteX1" fmla="*/ 45119 w 47959"/>
                <a:gd name="connsiteY1" fmla="*/ -739 h 68911"/>
                <a:gd name="connsiteX2" fmla="*/ 45119 w 47959"/>
                <a:gd name="connsiteY2" fmla="*/ 68173 h 68911"/>
                <a:gd name="connsiteX3" fmla="*/ -2841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739"/>
                  </a:moveTo>
                  <a:lnTo>
                    <a:pt x="45119" y="-739"/>
                  </a:lnTo>
                  <a:lnTo>
                    <a:pt x="45119" y="68173"/>
                  </a:lnTo>
                  <a:lnTo>
                    <a:pt x="-2841" y="68173"/>
                  </a:lnTo>
                  <a:close/>
                </a:path>
              </a:pathLst>
            </a:custGeom>
            <a:solidFill>
              <a:srgbClr val="33535F"/>
            </a:solidFill>
            <a:ln w="921" cap="flat">
              <a:noFill/>
              <a:prstDash val="solid"/>
              <a:miter/>
            </a:ln>
          </p:spPr>
          <p:txBody>
            <a:bodyPr rtlCol="0" anchor="ctr"/>
            <a:lstStyle/>
            <a:p>
              <a:endParaRPr lang="en-IN"/>
            </a:p>
          </p:txBody>
        </p:sp>
        <p:sp>
          <p:nvSpPr>
            <p:cNvPr id="594" name="Freeform: Shape 593">
              <a:extLst>
                <a:ext uri="{FF2B5EF4-FFF2-40B4-BE49-F238E27FC236}">
                  <a16:creationId xmlns:a16="http://schemas.microsoft.com/office/drawing/2014/main" id="{CD74AE30-61EF-156F-E7BF-973BA3D52DA0}"/>
                </a:ext>
              </a:extLst>
            </p:cNvPr>
            <p:cNvSpPr/>
            <p:nvPr/>
          </p:nvSpPr>
          <p:spPr>
            <a:xfrm flipV="1">
              <a:off x="5847912" y="5124498"/>
              <a:ext cx="47958" cy="68910"/>
            </a:xfrm>
            <a:custGeom>
              <a:avLst/>
              <a:gdLst>
                <a:gd name="connsiteX0" fmla="*/ 45118 w 47958"/>
                <a:gd name="connsiteY0" fmla="*/ -739 h 68910"/>
                <a:gd name="connsiteX1" fmla="*/ 37025 w 47958"/>
                <a:gd name="connsiteY1" fmla="*/ -739 h 68910"/>
                <a:gd name="connsiteX2" fmla="*/ 37025 w 47958"/>
                <a:gd name="connsiteY2" fmla="*/ 59627 h 68910"/>
                <a:gd name="connsiteX3" fmla="*/ -2841 w 47958"/>
                <a:gd name="connsiteY3" fmla="*/ 59627 h 68910"/>
                <a:gd name="connsiteX4" fmla="*/ -2841 w 47958"/>
                <a:gd name="connsiteY4" fmla="*/ 68171 h 68910"/>
                <a:gd name="connsiteX5" fmla="*/ 45118 w 47958"/>
                <a:gd name="connsiteY5" fmla="*/ 68171 h 68910"/>
                <a:gd name="connsiteX6" fmla="*/ 45118 w 47958"/>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739"/>
                  </a:moveTo>
                  <a:lnTo>
                    <a:pt x="37025" y="-739"/>
                  </a:lnTo>
                  <a:lnTo>
                    <a:pt x="37025" y="59627"/>
                  </a:lnTo>
                  <a:lnTo>
                    <a:pt x="-2841" y="59627"/>
                  </a:lnTo>
                  <a:lnTo>
                    <a:pt x="-2841" y="68171"/>
                  </a:lnTo>
                  <a:lnTo>
                    <a:pt x="45118" y="68171"/>
                  </a:lnTo>
                  <a:lnTo>
                    <a:pt x="45118" y="-739"/>
                  </a:lnTo>
                </a:path>
              </a:pathLst>
            </a:custGeom>
            <a:solidFill>
              <a:srgbClr val="20353D"/>
            </a:solidFill>
            <a:ln w="921" cap="flat">
              <a:noFill/>
              <a:prstDash val="solid"/>
              <a:miter/>
            </a:ln>
          </p:spPr>
          <p:txBody>
            <a:bodyPr rtlCol="0" anchor="ctr"/>
            <a:lstStyle/>
            <a:p>
              <a:endParaRPr lang="en-IN"/>
            </a:p>
          </p:txBody>
        </p:sp>
        <p:sp>
          <p:nvSpPr>
            <p:cNvPr id="595" name="Freeform: Shape 594">
              <a:extLst>
                <a:ext uri="{FF2B5EF4-FFF2-40B4-BE49-F238E27FC236}">
                  <a16:creationId xmlns:a16="http://schemas.microsoft.com/office/drawing/2014/main" id="{386A9FA5-27F9-3EB0-C09C-2148BDBF4C81}"/>
                </a:ext>
              </a:extLst>
            </p:cNvPr>
            <p:cNvSpPr/>
            <p:nvPr/>
          </p:nvSpPr>
          <p:spPr>
            <a:xfrm flipV="1">
              <a:off x="5921477" y="5124497"/>
              <a:ext cx="47959" cy="68911"/>
            </a:xfrm>
            <a:custGeom>
              <a:avLst/>
              <a:gdLst>
                <a:gd name="connsiteX0" fmla="*/ -2910 w 47959"/>
                <a:gd name="connsiteY0" fmla="*/ -739 h 68911"/>
                <a:gd name="connsiteX1" fmla="*/ 45050 w 47959"/>
                <a:gd name="connsiteY1" fmla="*/ -739 h 68911"/>
                <a:gd name="connsiteX2" fmla="*/ 45050 w 47959"/>
                <a:gd name="connsiteY2" fmla="*/ 68173 h 68911"/>
                <a:gd name="connsiteX3" fmla="*/ -2910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739"/>
                  </a:moveTo>
                  <a:lnTo>
                    <a:pt x="45050" y="-739"/>
                  </a:lnTo>
                  <a:lnTo>
                    <a:pt x="45050" y="68173"/>
                  </a:lnTo>
                  <a:lnTo>
                    <a:pt x="-2910" y="68173"/>
                  </a:lnTo>
                  <a:close/>
                </a:path>
              </a:pathLst>
            </a:custGeom>
            <a:solidFill>
              <a:srgbClr val="33535F"/>
            </a:solidFill>
            <a:ln w="921" cap="flat">
              <a:noFill/>
              <a:prstDash val="solid"/>
              <a:miter/>
            </a:ln>
          </p:spPr>
          <p:txBody>
            <a:bodyPr rtlCol="0" anchor="ctr"/>
            <a:lstStyle/>
            <a:p>
              <a:endParaRPr lang="en-IN"/>
            </a:p>
          </p:txBody>
        </p:sp>
        <p:sp>
          <p:nvSpPr>
            <p:cNvPr id="596" name="Freeform: Shape 595">
              <a:extLst>
                <a:ext uri="{FF2B5EF4-FFF2-40B4-BE49-F238E27FC236}">
                  <a16:creationId xmlns:a16="http://schemas.microsoft.com/office/drawing/2014/main" id="{8324AC91-872B-FD44-812E-6EBC8A909629}"/>
                </a:ext>
              </a:extLst>
            </p:cNvPr>
            <p:cNvSpPr/>
            <p:nvPr/>
          </p:nvSpPr>
          <p:spPr>
            <a:xfrm flipV="1">
              <a:off x="5921477" y="5124498"/>
              <a:ext cx="47958" cy="68910"/>
            </a:xfrm>
            <a:custGeom>
              <a:avLst/>
              <a:gdLst>
                <a:gd name="connsiteX0" fmla="*/ 45049 w 47958"/>
                <a:gd name="connsiteY0" fmla="*/ -739 h 68910"/>
                <a:gd name="connsiteX1" fmla="*/ 36956 w 47958"/>
                <a:gd name="connsiteY1" fmla="*/ -739 h 68910"/>
                <a:gd name="connsiteX2" fmla="*/ 36956 w 47958"/>
                <a:gd name="connsiteY2" fmla="*/ 59627 h 68910"/>
                <a:gd name="connsiteX3" fmla="*/ -2910 w 47958"/>
                <a:gd name="connsiteY3" fmla="*/ 59627 h 68910"/>
                <a:gd name="connsiteX4" fmla="*/ -2910 w 47958"/>
                <a:gd name="connsiteY4" fmla="*/ 68171 h 68910"/>
                <a:gd name="connsiteX5" fmla="*/ 45049 w 47958"/>
                <a:gd name="connsiteY5" fmla="*/ 68171 h 68910"/>
                <a:gd name="connsiteX6" fmla="*/ 45049 w 47958"/>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739"/>
                  </a:moveTo>
                  <a:lnTo>
                    <a:pt x="36956" y="-739"/>
                  </a:lnTo>
                  <a:lnTo>
                    <a:pt x="36956" y="59627"/>
                  </a:lnTo>
                  <a:lnTo>
                    <a:pt x="-2910" y="59627"/>
                  </a:lnTo>
                  <a:lnTo>
                    <a:pt x="-2910" y="68171"/>
                  </a:lnTo>
                  <a:lnTo>
                    <a:pt x="45049" y="68171"/>
                  </a:lnTo>
                  <a:lnTo>
                    <a:pt x="45049" y="-739"/>
                  </a:lnTo>
                </a:path>
              </a:pathLst>
            </a:custGeom>
            <a:solidFill>
              <a:srgbClr val="20353D"/>
            </a:solidFill>
            <a:ln w="921" cap="flat">
              <a:noFill/>
              <a:prstDash val="solid"/>
              <a:miter/>
            </a:ln>
          </p:spPr>
          <p:txBody>
            <a:bodyPr rtlCol="0" anchor="ctr"/>
            <a:lstStyle/>
            <a:p>
              <a:endParaRPr lang="en-IN"/>
            </a:p>
          </p:txBody>
        </p:sp>
        <p:sp>
          <p:nvSpPr>
            <p:cNvPr id="597" name="Freeform: Shape 596">
              <a:extLst>
                <a:ext uri="{FF2B5EF4-FFF2-40B4-BE49-F238E27FC236}">
                  <a16:creationId xmlns:a16="http://schemas.microsoft.com/office/drawing/2014/main" id="{26870A5B-CFA4-9DC6-C6C9-F9D07732E5D7}"/>
                </a:ext>
              </a:extLst>
            </p:cNvPr>
            <p:cNvSpPr/>
            <p:nvPr/>
          </p:nvSpPr>
          <p:spPr>
            <a:xfrm flipV="1">
              <a:off x="5995042" y="5124497"/>
              <a:ext cx="47959" cy="68911"/>
            </a:xfrm>
            <a:custGeom>
              <a:avLst/>
              <a:gdLst>
                <a:gd name="connsiteX0" fmla="*/ -2979 w 47959"/>
                <a:gd name="connsiteY0" fmla="*/ -739 h 68911"/>
                <a:gd name="connsiteX1" fmla="*/ 44981 w 47959"/>
                <a:gd name="connsiteY1" fmla="*/ -739 h 68911"/>
                <a:gd name="connsiteX2" fmla="*/ 44981 w 47959"/>
                <a:gd name="connsiteY2" fmla="*/ 68173 h 68911"/>
                <a:gd name="connsiteX3" fmla="*/ -2979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739"/>
                  </a:moveTo>
                  <a:lnTo>
                    <a:pt x="44981" y="-739"/>
                  </a:lnTo>
                  <a:lnTo>
                    <a:pt x="44981" y="68173"/>
                  </a:lnTo>
                  <a:lnTo>
                    <a:pt x="-2979" y="68173"/>
                  </a:lnTo>
                  <a:close/>
                </a:path>
              </a:pathLst>
            </a:custGeom>
            <a:solidFill>
              <a:srgbClr val="33535F"/>
            </a:solidFill>
            <a:ln w="921" cap="flat">
              <a:noFill/>
              <a:prstDash val="solid"/>
              <a:miter/>
            </a:ln>
          </p:spPr>
          <p:txBody>
            <a:bodyPr rtlCol="0" anchor="ctr"/>
            <a:lstStyle/>
            <a:p>
              <a:endParaRPr lang="en-IN"/>
            </a:p>
          </p:txBody>
        </p:sp>
        <p:sp>
          <p:nvSpPr>
            <p:cNvPr id="598" name="Freeform: Shape 597">
              <a:extLst>
                <a:ext uri="{FF2B5EF4-FFF2-40B4-BE49-F238E27FC236}">
                  <a16:creationId xmlns:a16="http://schemas.microsoft.com/office/drawing/2014/main" id="{59E8EE51-D1E6-19DA-2CF1-FD42DE97F2E9}"/>
                </a:ext>
              </a:extLst>
            </p:cNvPr>
            <p:cNvSpPr/>
            <p:nvPr/>
          </p:nvSpPr>
          <p:spPr>
            <a:xfrm flipV="1">
              <a:off x="5995042" y="5124498"/>
              <a:ext cx="47958" cy="68910"/>
            </a:xfrm>
            <a:custGeom>
              <a:avLst/>
              <a:gdLst>
                <a:gd name="connsiteX0" fmla="*/ 44980 w 47958"/>
                <a:gd name="connsiteY0" fmla="*/ -739 h 68910"/>
                <a:gd name="connsiteX1" fmla="*/ 36887 w 47958"/>
                <a:gd name="connsiteY1" fmla="*/ -739 h 68910"/>
                <a:gd name="connsiteX2" fmla="*/ 36887 w 47958"/>
                <a:gd name="connsiteY2" fmla="*/ 59627 h 68910"/>
                <a:gd name="connsiteX3" fmla="*/ -2979 w 47958"/>
                <a:gd name="connsiteY3" fmla="*/ 59627 h 68910"/>
                <a:gd name="connsiteX4" fmla="*/ -2979 w 47958"/>
                <a:gd name="connsiteY4" fmla="*/ 68171 h 68910"/>
                <a:gd name="connsiteX5" fmla="*/ 44980 w 47958"/>
                <a:gd name="connsiteY5" fmla="*/ 68171 h 68910"/>
                <a:gd name="connsiteX6" fmla="*/ 44980 w 47958"/>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739"/>
                  </a:moveTo>
                  <a:lnTo>
                    <a:pt x="36887" y="-739"/>
                  </a:lnTo>
                  <a:lnTo>
                    <a:pt x="36887" y="59627"/>
                  </a:lnTo>
                  <a:lnTo>
                    <a:pt x="-2979" y="59627"/>
                  </a:lnTo>
                  <a:lnTo>
                    <a:pt x="-2979" y="68171"/>
                  </a:lnTo>
                  <a:lnTo>
                    <a:pt x="44980" y="68171"/>
                  </a:lnTo>
                  <a:lnTo>
                    <a:pt x="44980" y="-739"/>
                  </a:lnTo>
                </a:path>
              </a:pathLst>
            </a:custGeom>
            <a:solidFill>
              <a:srgbClr val="20353D"/>
            </a:solidFill>
            <a:ln w="921" cap="flat">
              <a:noFill/>
              <a:prstDash val="solid"/>
              <a:miter/>
            </a:ln>
          </p:spPr>
          <p:txBody>
            <a:bodyPr rtlCol="0" anchor="ctr"/>
            <a:lstStyle/>
            <a:p>
              <a:endParaRPr lang="en-IN"/>
            </a:p>
          </p:txBody>
        </p:sp>
        <p:sp>
          <p:nvSpPr>
            <p:cNvPr id="599" name="Freeform: Shape 598">
              <a:extLst>
                <a:ext uri="{FF2B5EF4-FFF2-40B4-BE49-F238E27FC236}">
                  <a16:creationId xmlns:a16="http://schemas.microsoft.com/office/drawing/2014/main" id="{ACF2301E-7DC7-7D78-738A-09520ABBEF8F}"/>
                </a:ext>
              </a:extLst>
            </p:cNvPr>
            <p:cNvSpPr/>
            <p:nvPr/>
          </p:nvSpPr>
          <p:spPr>
            <a:xfrm flipV="1">
              <a:off x="6068607" y="5124497"/>
              <a:ext cx="47959" cy="68911"/>
            </a:xfrm>
            <a:custGeom>
              <a:avLst/>
              <a:gdLst>
                <a:gd name="connsiteX0" fmla="*/ -3048 w 47959"/>
                <a:gd name="connsiteY0" fmla="*/ -739 h 68911"/>
                <a:gd name="connsiteX1" fmla="*/ 44912 w 47959"/>
                <a:gd name="connsiteY1" fmla="*/ -739 h 68911"/>
                <a:gd name="connsiteX2" fmla="*/ 44912 w 47959"/>
                <a:gd name="connsiteY2" fmla="*/ 68173 h 68911"/>
                <a:gd name="connsiteX3" fmla="*/ -3048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739"/>
                  </a:moveTo>
                  <a:lnTo>
                    <a:pt x="44912" y="-739"/>
                  </a:lnTo>
                  <a:lnTo>
                    <a:pt x="44912" y="68173"/>
                  </a:lnTo>
                  <a:lnTo>
                    <a:pt x="-3048" y="68173"/>
                  </a:lnTo>
                  <a:close/>
                </a:path>
              </a:pathLst>
            </a:custGeom>
            <a:solidFill>
              <a:srgbClr val="33535F"/>
            </a:solidFill>
            <a:ln w="921" cap="flat">
              <a:noFill/>
              <a:prstDash val="solid"/>
              <a:miter/>
            </a:ln>
          </p:spPr>
          <p:txBody>
            <a:bodyPr rtlCol="0" anchor="ctr"/>
            <a:lstStyle/>
            <a:p>
              <a:endParaRPr lang="en-IN"/>
            </a:p>
          </p:txBody>
        </p:sp>
        <p:sp>
          <p:nvSpPr>
            <p:cNvPr id="600" name="Freeform: Shape 599">
              <a:extLst>
                <a:ext uri="{FF2B5EF4-FFF2-40B4-BE49-F238E27FC236}">
                  <a16:creationId xmlns:a16="http://schemas.microsoft.com/office/drawing/2014/main" id="{0E2F6C77-FCBC-2CD3-BF32-47F894B48E26}"/>
                </a:ext>
              </a:extLst>
            </p:cNvPr>
            <p:cNvSpPr/>
            <p:nvPr/>
          </p:nvSpPr>
          <p:spPr>
            <a:xfrm flipV="1">
              <a:off x="6068607" y="5124498"/>
              <a:ext cx="47958" cy="68910"/>
            </a:xfrm>
            <a:custGeom>
              <a:avLst/>
              <a:gdLst>
                <a:gd name="connsiteX0" fmla="*/ 44910 w 47958"/>
                <a:gd name="connsiteY0" fmla="*/ -739 h 68910"/>
                <a:gd name="connsiteX1" fmla="*/ 36818 w 47958"/>
                <a:gd name="connsiteY1" fmla="*/ -739 h 68910"/>
                <a:gd name="connsiteX2" fmla="*/ 36818 w 47958"/>
                <a:gd name="connsiteY2" fmla="*/ 59627 h 68910"/>
                <a:gd name="connsiteX3" fmla="*/ -3048 w 47958"/>
                <a:gd name="connsiteY3" fmla="*/ 59627 h 68910"/>
                <a:gd name="connsiteX4" fmla="*/ -3048 w 47958"/>
                <a:gd name="connsiteY4" fmla="*/ 68171 h 68910"/>
                <a:gd name="connsiteX5" fmla="*/ 44910 w 47958"/>
                <a:gd name="connsiteY5" fmla="*/ 68171 h 68910"/>
                <a:gd name="connsiteX6" fmla="*/ 44910 w 47958"/>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739"/>
                  </a:moveTo>
                  <a:lnTo>
                    <a:pt x="36818" y="-739"/>
                  </a:lnTo>
                  <a:lnTo>
                    <a:pt x="36818" y="59627"/>
                  </a:lnTo>
                  <a:lnTo>
                    <a:pt x="-3048" y="59627"/>
                  </a:lnTo>
                  <a:lnTo>
                    <a:pt x="-3048" y="68171"/>
                  </a:lnTo>
                  <a:lnTo>
                    <a:pt x="44910" y="68171"/>
                  </a:lnTo>
                  <a:lnTo>
                    <a:pt x="44910" y="-739"/>
                  </a:lnTo>
                </a:path>
              </a:pathLst>
            </a:custGeom>
            <a:solidFill>
              <a:srgbClr val="20353D"/>
            </a:solidFill>
            <a:ln w="921" cap="flat">
              <a:noFill/>
              <a:prstDash val="solid"/>
              <a:miter/>
            </a:ln>
          </p:spPr>
          <p:txBody>
            <a:bodyPr rtlCol="0" anchor="ctr"/>
            <a:lstStyle/>
            <a:p>
              <a:endParaRPr lang="en-IN"/>
            </a:p>
          </p:txBody>
        </p:sp>
        <p:sp>
          <p:nvSpPr>
            <p:cNvPr id="601" name="Freeform: Shape 600">
              <a:extLst>
                <a:ext uri="{FF2B5EF4-FFF2-40B4-BE49-F238E27FC236}">
                  <a16:creationId xmlns:a16="http://schemas.microsoft.com/office/drawing/2014/main" id="{EAE4DFE6-B255-CDF1-E7E9-FC3D51B6D414}"/>
                </a:ext>
              </a:extLst>
            </p:cNvPr>
            <p:cNvSpPr/>
            <p:nvPr/>
          </p:nvSpPr>
          <p:spPr>
            <a:xfrm flipV="1">
              <a:off x="6142172" y="5124497"/>
              <a:ext cx="47956" cy="68911"/>
            </a:xfrm>
            <a:custGeom>
              <a:avLst/>
              <a:gdLst>
                <a:gd name="connsiteX0" fmla="*/ -3117 w 47956"/>
                <a:gd name="connsiteY0" fmla="*/ -739 h 68911"/>
                <a:gd name="connsiteX1" fmla="*/ 44839 w 47956"/>
                <a:gd name="connsiteY1" fmla="*/ -739 h 68911"/>
                <a:gd name="connsiteX2" fmla="*/ 44839 w 47956"/>
                <a:gd name="connsiteY2" fmla="*/ 68173 h 68911"/>
                <a:gd name="connsiteX3" fmla="*/ -3117 w 47956"/>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739"/>
                  </a:moveTo>
                  <a:lnTo>
                    <a:pt x="44839" y="-739"/>
                  </a:lnTo>
                  <a:lnTo>
                    <a:pt x="44839" y="68173"/>
                  </a:lnTo>
                  <a:lnTo>
                    <a:pt x="-3117" y="68173"/>
                  </a:lnTo>
                  <a:close/>
                </a:path>
              </a:pathLst>
            </a:custGeom>
            <a:solidFill>
              <a:srgbClr val="33535F"/>
            </a:solidFill>
            <a:ln w="921" cap="flat">
              <a:noFill/>
              <a:prstDash val="solid"/>
              <a:miter/>
            </a:ln>
          </p:spPr>
          <p:txBody>
            <a:bodyPr rtlCol="0" anchor="ctr"/>
            <a:lstStyle/>
            <a:p>
              <a:endParaRPr lang="en-IN"/>
            </a:p>
          </p:txBody>
        </p:sp>
        <p:sp>
          <p:nvSpPr>
            <p:cNvPr id="602" name="Freeform: Shape 601">
              <a:extLst>
                <a:ext uri="{FF2B5EF4-FFF2-40B4-BE49-F238E27FC236}">
                  <a16:creationId xmlns:a16="http://schemas.microsoft.com/office/drawing/2014/main" id="{DD5302BE-205D-AFA6-D68B-424FCAD50905}"/>
                </a:ext>
              </a:extLst>
            </p:cNvPr>
            <p:cNvSpPr/>
            <p:nvPr/>
          </p:nvSpPr>
          <p:spPr>
            <a:xfrm flipV="1">
              <a:off x="6142172" y="5124498"/>
              <a:ext cx="47958" cy="68910"/>
            </a:xfrm>
            <a:custGeom>
              <a:avLst/>
              <a:gdLst>
                <a:gd name="connsiteX0" fmla="*/ 44841 w 47958"/>
                <a:gd name="connsiteY0" fmla="*/ -739 h 68910"/>
                <a:gd name="connsiteX1" fmla="*/ 36748 w 47958"/>
                <a:gd name="connsiteY1" fmla="*/ -739 h 68910"/>
                <a:gd name="connsiteX2" fmla="*/ 36748 w 47958"/>
                <a:gd name="connsiteY2" fmla="*/ 59627 h 68910"/>
                <a:gd name="connsiteX3" fmla="*/ -3117 w 47958"/>
                <a:gd name="connsiteY3" fmla="*/ 59627 h 68910"/>
                <a:gd name="connsiteX4" fmla="*/ -3117 w 47958"/>
                <a:gd name="connsiteY4" fmla="*/ 68171 h 68910"/>
                <a:gd name="connsiteX5" fmla="*/ 44841 w 47958"/>
                <a:gd name="connsiteY5" fmla="*/ 68171 h 68910"/>
                <a:gd name="connsiteX6" fmla="*/ 44841 w 47958"/>
                <a:gd name="connsiteY6" fmla="*/ -73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739"/>
                  </a:moveTo>
                  <a:lnTo>
                    <a:pt x="36748" y="-739"/>
                  </a:lnTo>
                  <a:lnTo>
                    <a:pt x="36748" y="59627"/>
                  </a:lnTo>
                  <a:lnTo>
                    <a:pt x="-3117" y="59627"/>
                  </a:lnTo>
                  <a:lnTo>
                    <a:pt x="-3117" y="68171"/>
                  </a:lnTo>
                  <a:lnTo>
                    <a:pt x="44841" y="68171"/>
                  </a:lnTo>
                  <a:lnTo>
                    <a:pt x="44841" y="-739"/>
                  </a:lnTo>
                </a:path>
              </a:pathLst>
            </a:custGeom>
            <a:solidFill>
              <a:srgbClr val="20353D"/>
            </a:solidFill>
            <a:ln w="921" cap="flat">
              <a:noFill/>
              <a:prstDash val="solid"/>
              <a:miter/>
            </a:ln>
          </p:spPr>
          <p:txBody>
            <a:bodyPr rtlCol="0" anchor="ctr"/>
            <a:lstStyle/>
            <a:p>
              <a:endParaRPr lang="en-IN"/>
            </a:p>
          </p:txBody>
        </p:sp>
        <p:sp>
          <p:nvSpPr>
            <p:cNvPr id="603" name="Freeform: Shape 602">
              <a:extLst>
                <a:ext uri="{FF2B5EF4-FFF2-40B4-BE49-F238E27FC236}">
                  <a16:creationId xmlns:a16="http://schemas.microsoft.com/office/drawing/2014/main" id="{2FE558F6-23D7-0A24-6A59-4C503D50D214}"/>
                </a:ext>
              </a:extLst>
            </p:cNvPr>
            <p:cNvSpPr/>
            <p:nvPr/>
          </p:nvSpPr>
          <p:spPr>
            <a:xfrm flipV="1">
              <a:off x="5521271" y="5124497"/>
              <a:ext cx="47959" cy="68911"/>
            </a:xfrm>
            <a:custGeom>
              <a:avLst/>
              <a:gdLst>
                <a:gd name="connsiteX0" fmla="*/ -2534 w 47959"/>
                <a:gd name="connsiteY0" fmla="*/ -739 h 68911"/>
                <a:gd name="connsiteX1" fmla="*/ 45426 w 47959"/>
                <a:gd name="connsiteY1" fmla="*/ -739 h 68911"/>
                <a:gd name="connsiteX2" fmla="*/ 45426 w 47959"/>
                <a:gd name="connsiteY2" fmla="*/ 68173 h 68911"/>
                <a:gd name="connsiteX3" fmla="*/ -2534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739"/>
                  </a:moveTo>
                  <a:lnTo>
                    <a:pt x="45426" y="-739"/>
                  </a:lnTo>
                  <a:lnTo>
                    <a:pt x="45426" y="68173"/>
                  </a:lnTo>
                  <a:lnTo>
                    <a:pt x="-2534" y="68173"/>
                  </a:lnTo>
                  <a:close/>
                </a:path>
              </a:pathLst>
            </a:custGeom>
            <a:solidFill>
              <a:srgbClr val="33535F"/>
            </a:solidFill>
            <a:ln w="921" cap="flat">
              <a:noFill/>
              <a:prstDash val="solid"/>
              <a:miter/>
            </a:ln>
          </p:spPr>
          <p:txBody>
            <a:bodyPr rtlCol="0" anchor="ctr"/>
            <a:lstStyle/>
            <a:p>
              <a:endParaRPr lang="en-IN"/>
            </a:p>
          </p:txBody>
        </p:sp>
        <p:sp>
          <p:nvSpPr>
            <p:cNvPr id="604" name="Freeform: Shape 603">
              <a:extLst>
                <a:ext uri="{FF2B5EF4-FFF2-40B4-BE49-F238E27FC236}">
                  <a16:creationId xmlns:a16="http://schemas.microsoft.com/office/drawing/2014/main" id="{622B1806-A9F3-DE41-ACC8-D3586C42B4B0}"/>
                </a:ext>
              </a:extLst>
            </p:cNvPr>
            <p:cNvSpPr/>
            <p:nvPr/>
          </p:nvSpPr>
          <p:spPr>
            <a:xfrm flipV="1">
              <a:off x="5594836" y="5124497"/>
              <a:ext cx="47956" cy="68911"/>
            </a:xfrm>
            <a:custGeom>
              <a:avLst/>
              <a:gdLst>
                <a:gd name="connsiteX0" fmla="*/ -2603 w 47956"/>
                <a:gd name="connsiteY0" fmla="*/ -739 h 68911"/>
                <a:gd name="connsiteX1" fmla="*/ 45353 w 47956"/>
                <a:gd name="connsiteY1" fmla="*/ -739 h 68911"/>
                <a:gd name="connsiteX2" fmla="*/ 45353 w 47956"/>
                <a:gd name="connsiteY2" fmla="*/ 68173 h 68911"/>
                <a:gd name="connsiteX3" fmla="*/ -2603 w 47956"/>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739"/>
                  </a:moveTo>
                  <a:lnTo>
                    <a:pt x="45353" y="-739"/>
                  </a:lnTo>
                  <a:lnTo>
                    <a:pt x="45353" y="68173"/>
                  </a:lnTo>
                  <a:lnTo>
                    <a:pt x="-2603" y="68173"/>
                  </a:lnTo>
                  <a:close/>
                </a:path>
              </a:pathLst>
            </a:custGeom>
            <a:solidFill>
              <a:srgbClr val="33535F"/>
            </a:solidFill>
            <a:ln w="921" cap="flat">
              <a:noFill/>
              <a:prstDash val="solid"/>
              <a:miter/>
            </a:ln>
          </p:spPr>
          <p:txBody>
            <a:bodyPr rtlCol="0" anchor="ctr"/>
            <a:lstStyle/>
            <a:p>
              <a:endParaRPr lang="en-IN"/>
            </a:p>
          </p:txBody>
        </p:sp>
        <p:sp>
          <p:nvSpPr>
            <p:cNvPr id="605" name="Freeform: Shape 604">
              <a:extLst>
                <a:ext uri="{FF2B5EF4-FFF2-40B4-BE49-F238E27FC236}">
                  <a16:creationId xmlns:a16="http://schemas.microsoft.com/office/drawing/2014/main" id="{84FCC30D-EFB8-0993-55BA-6639131A1CDE}"/>
                </a:ext>
              </a:extLst>
            </p:cNvPr>
            <p:cNvSpPr/>
            <p:nvPr/>
          </p:nvSpPr>
          <p:spPr>
            <a:xfrm flipV="1">
              <a:off x="5668401" y="5124497"/>
              <a:ext cx="47959" cy="68911"/>
            </a:xfrm>
            <a:custGeom>
              <a:avLst/>
              <a:gdLst>
                <a:gd name="connsiteX0" fmla="*/ -2672 w 47959"/>
                <a:gd name="connsiteY0" fmla="*/ -739 h 68911"/>
                <a:gd name="connsiteX1" fmla="*/ 45288 w 47959"/>
                <a:gd name="connsiteY1" fmla="*/ -739 h 68911"/>
                <a:gd name="connsiteX2" fmla="*/ 45288 w 47959"/>
                <a:gd name="connsiteY2" fmla="*/ 68173 h 68911"/>
                <a:gd name="connsiteX3" fmla="*/ -2672 w 47959"/>
                <a:gd name="connsiteY3" fmla="*/ 68173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739"/>
                  </a:moveTo>
                  <a:lnTo>
                    <a:pt x="45288" y="-739"/>
                  </a:lnTo>
                  <a:lnTo>
                    <a:pt x="45288" y="68173"/>
                  </a:lnTo>
                  <a:lnTo>
                    <a:pt x="-2672" y="68173"/>
                  </a:lnTo>
                  <a:close/>
                </a:path>
              </a:pathLst>
            </a:custGeom>
            <a:solidFill>
              <a:srgbClr val="33535F"/>
            </a:solidFill>
            <a:ln w="921" cap="flat">
              <a:noFill/>
              <a:prstDash val="solid"/>
              <a:miter/>
            </a:ln>
          </p:spPr>
          <p:txBody>
            <a:bodyPr rtlCol="0" anchor="ctr"/>
            <a:lstStyle/>
            <a:p>
              <a:endParaRPr lang="en-IN"/>
            </a:p>
          </p:txBody>
        </p:sp>
        <p:sp>
          <p:nvSpPr>
            <p:cNvPr id="606" name="Freeform: Shape 605">
              <a:extLst>
                <a:ext uri="{FF2B5EF4-FFF2-40B4-BE49-F238E27FC236}">
                  <a16:creationId xmlns:a16="http://schemas.microsoft.com/office/drawing/2014/main" id="{AB55B5A5-9CD9-EEC9-4708-FB8E34CE8463}"/>
                </a:ext>
              </a:extLst>
            </p:cNvPr>
            <p:cNvSpPr/>
            <p:nvPr/>
          </p:nvSpPr>
          <p:spPr>
            <a:xfrm flipV="1">
              <a:off x="5774347" y="5223301"/>
              <a:ext cx="47956" cy="68900"/>
            </a:xfrm>
            <a:custGeom>
              <a:avLst/>
              <a:gdLst>
                <a:gd name="connsiteX0" fmla="*/ -2771 w 47956"/>
                <a:gd name="connsiteY0" fmla="*/ -617 h 68900"/>
                <a:gd name="connsiteX1" fmla="*/ 45185 w 47956"/>
                <a:gd name="connsiteY1" fmla="*/ -617 h 68900"/>
                <a:gd name="connsiteX2" fmla="*/ 45185 w 47956"/>
                <a:gd name="connsiteY2" fmla="*/ 68284 h 68900"/>
                <a:gd name="connsiteX3" fmla="*/ -2771 w 47956"/>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6" h="68900">
                  <a:moveTo>
                    <a:pt x="-2771" y="-617"/>
                  </a:moveTo>
                  <a:lnTo>
                    <a:pt x="45185" y="-617"/>
                  </a:lnTo>
                  <a:lnTo>
                    <a:pt x="45185" y="68284"/>
                  </a:lnTo>
                  <a:lnTo>
                    <a:pt x="-2771" y="68284"/>
                  </a:lnTo>
                  <a:close/>
                </a:path>
              </a:pathLst>
            </a:custGeom>
            <a:solidFill>
              <a:srgbClr val="33535F"/>
            </a:solidFill>
            <a:ln w="921" cap="flat">
              <a:noFill/>
              <a:prstDash val="solid"/>
              <a:miter/>
            </a:ln>
          </p:spPr>
          <p:txBody>
            <a:bodyPr rtlCol="0" anchor="ctr"/>
            <a:lstStyle/>
            <a:p>
              <a:endParaRPr lang="en-IN"/>
            </a:p>
          </p:txBody>
        </p:sp>
        <p:sp>
          <p:nvSpPr>
            <p:cNvPr id="607" name="Freeform: Shape 606">
              <a:extLst>
                <a:ext uri="{FF2B5EF4-FFF2-40B4-BE49-F238E27FC236}">
                  <a16:creationId xmlns:a16="http://schemas.microsoft.com/office/drawing/2014/main" id="{A50AB27A-FA35-B593-0302-B0A7ECCFCE04}"/>
                </a:ext>
              </a:extLst>
            </p:cNvPr>
            <p:cNvSpPr/>
            <p:nvPr/>
          </p:nvSpPr>
          <p:spPr>
            <a:xfrm flipV="1">
              <a:off x="5776449" y="5223301"/>
              <a:ext cx="45857" cy="68900"/>
            </a:xfrm>
            <a:custGeom>
              <a:avLst/>
              <a:gdLst>
                <a:gd name="connsiteX0" fmla="*/ 43085 w 45857"/>
                <a:gd name="connsiteY0" fmla="*/ -617 h 68900"/>
                <a:gd name="connsiteX1" fmla="*/ 34992 w 45857"/>
                <a:gd name="connsiteY1" fmla="*/ -617 h 68900"/>
                <a:gd name="connsiteX2" fmla="*/ 34992 w 45857"/>
                <a:gd name="connsiteY2" fmla="*/ 59739 h 68900"/>
                <a:gd name="connsiteX3" fmla="*/ -2772 w 45857"/>
                <a:gd name="connsiteY3" fmla="*/ 59739 h 68900"/>
                <a:gd name="connsiteX4" fmla="*/ -2772 w 45857"/>
                <a:gd name="connsiteY4" fmla="*/ 68284 h 68900"/>
                <a:gd name="connsiteX5" fmla="*/ 43085 w 45857"/>
                <a:gd name="connsiteY5" fmla="*/ 68284 h 68900"/>
                <a:gd name="connsiteX6" fmla="*/ 43085 w 45857"/>
                <a:gd name="connsiteY6" fmla="*/ -617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00">
                  <a:moveTo>
                    <a:pt x="43085" y="-617"/>
                  </a:moveTo>
                  <a:lnTo>
                    <a:pt x="34992" y="-617"/>
                  </a:lnTo>
                  <a:lnTo>
                    <a:pt x="34992" y="59739"/>
                  </a:lnTo>
                  <a:lnTo>
                    <a:pt x="-2772" y="59739"/>
                  </a:lnTo>
                  <a:lnTo>
                    <a:pt x="-2772" y="68284"/>
                  </a:lnTo>
                  <a:lnTo>
                    <a:pt x="43085" y="68284"/>
                  </a:lnTo>
                  <a:lnTo>
                    <a:pt x="43085" y="-617"/>
                  </a:lnTo>
                </a:path>
              </a:pathLst>
            </a:custGeom>
            <a:solidFill>
              <a:srgbClr val="20353D"/>
            </a:solidFill>
            <a:ln w="921" cap="flat">
              <a:noFill/>
              <a:prstDash val="solid"/>
              <a:miter/>
            </a:ln>
          </p:spPr>
          <p:txBody>
            <a:bodyPr rtlCol="0" anchor="ctr"/>
            <a:lstStyle/>
            <a:p>
              <a:endParaRPr lang="en-IN"/>
            </a:p>
          </p:txBody>
        </p:sp>
        <p:sp>
          <p:nvSpPr>
            <p:cNvPr id="608" name="Freeform: Shape 607">
              <a:extLst>
                <a:ext uri="{FF2B5EF4-FFF2-40B4-BE49-F238E27FC236}">
                  <a16:creationId xmlns:a16="http://schemas.microsoft.com/office/drawing/2014/main" id="{E69410EF-ACED-7A7D-F71D-A77386A00543}"/>
                </a:ext>
              </a:extLst>
            </p:cNvPr>
            <p:cNvSpPr/>
            <p:nvPr/>
          </p:nvSpPr>
          <p:spPr>
            <a:xfrm flipV="1">
              <a:off x="5847912" y="5223301"/>
              <a:ext cx="47959" cy="68900"/>
            </a:xfrm>
            <a:custGeom>
              <a:avLst/>
              <a:gdLst>
                <a:gd name="connsiteX0" fmla="*/ -2841 w 47959"/>
                <a:gd name="connsiteY0" fmla="*/ -617 h 68900"/>
                <a:gd name="connsiteX1" fmla="*/ 45119 w 47959"/>
                <a:gd name="connsiteY1" fmla="*/ -617 h 68900"/>
                <a:gd name="connsiteX2" fmla="*/ 45119 w 47959"/>
                <a:gd name="connsiteY2" fmla="*/ 68284 h 68900"/>
                <a:gd name="connsiteX3" fmla="*/ -2841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2841" y="-617"/>
                  </a:moveTo>
                  <a:lnTo>
                    <a:pt x="45119" y="-617"/>
                  </a:lnTo>
                  <a:lnTo>
                    <a:pt x="45119" y="68284"/>
                  </a:lnTo>
                  <a:lnTo>
                    <a:pt x="-2841" y="68284"/>
                  </a:lnTo>
                  <a:close/>
                </a:path>
              </a:pathLst>
            </a:custGeom>
            <a:solidFill>
              <a:srgbClr val="33535F"/>
            </a:solidFill>
            <a:ln w="921" cap="flat">
              <a:noFill/>
              <a:prstDash val="solid"/>
              <a:miter/>
            </a:ln>
          </p:spPr>
          <p:txBody>
            <a:bodyPr rtlCol="0" anchor="ctr"/>
            <a:lstStyle/>
            <a:p>
              <a:endParaRPr lang="en-IN"/>
            </a:p>
          </p:txBody>
        </p:sp>
        <p:sp>
          <p:nvSpPr>
            <p:cNvPr id="609" name="Freeform: Shape 608">
              <a:extLst>
                <a:ext uri="{FF2B5EF4-FFF2-40B4-BE49-F238E27FC236}">
                  <a16:creationId xmlns:a16="http://schemas.microsoft.com/office/drawing/2014/main" id="{8CA9FBA8-547F-B6CB-3A46-55C628F6E211}"/>
                </a:ext>
              </a:extLst>
            </p:cNvPr>
            <p:cNvSpPr/>
            <p:nvPr/>
          </p:nvSpPr>
          <p:spPr>
            <a:xfrm flipV="1">
              <a:off x="5847912" y="5223301"/>
              <a:ext cx="47958" cy="13549"/>
            </a:xfrm>
            <a:custGeom>
              <a:avLst/>
              <a:gdLst>
                <a:gd name="connsiteX0" fmla="*/ 45118 w 47958"/>
                <a:gd name="connsiteY0" fmla="*/ -651 h 13549"/>
                <a:gd name="connsiteX1" fmla="*/ 37025 w 47958"/>
                <a:gd name="connsiteY1" fmla="*/ -651 h 13549"/>
                <a:gd name="connsiteX2" fmla="*/ 37025 w 47958"/>
                <a:gd name="connsiteY2" fmla="*/ 4354 h 13549"/>
                <a:gd name="connsiteX3" fmla="*/ -2841 w 47958"/>
                <a:gd name="connsiteY3" fmla="*/ 4354 h 13549"/>
                <a:gd name="connsiteX4" fmla="*/ -2841 w 47958"/>
                <a:gd name="connsiteY4" fmla="*/ 12899 h 13549"/>
                <a:gd name="connsiteX5" fmla="*/ 45118 w 47958"/>
                <a:gd name="connsiteY5" fmla="*/ 12899 h 13549"/>
                <a:gd name="connsiteX6" fmla="*/ 45118 w 47958"/>
                <a:gd name="connsiteY6" fmla="*/ -651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13549">
                  <a:moveTo>
                    <a:pt x="45118" y="-651"/>
                  </a:moveTo>
                  <a:lnTo>
                    <a:pt x="37025" y="-651"/>
                  </a:lnTo>
                  <a:lnTo>
                    <a:pt x="37025" y="4354"/>
                  </a:lnTo>
                  <a:lnTo>
                    <a:pt x="-2841" y="4354"/>
                  </a:lnTo>
                  <a:lnTo>
                    <a:pt x="-2841" y="12899"/>
                  </a:lnTo>
                  <a:lnTo>
                    <a:pt x="45118" y="12899"/>
                  </a:lnTo>
                  <a:lnTo>
                    <a:pt x="45118" y="-651"/>
                  </a:lnTo>
                </a:path>
              </a:pathLst>
            </a:custGeom>
            <a:solidFill>
              <a:srgbClr val="20353D"/>
            </a:solidFill>
            <a:ln w="921" cap="flat">
              <a:noFill/>
              <a:prstDash val="solid"/>
              <a:miter/>
            </a:ln>
          </p:spPr>
          <p:txBody>
            <a:bodyPr rtlCol="0" anchor="ctr"/>
            <a:lstStyle/>
            <a:p>
              <a:endParaRPr lang="en-IN"/>
            </a:p>
          </p:txBody>
        </p:sp>
        <p:sp>
          <p:nvSpPr>
            <p:cNvPr id="610" name="Freeform: Shape 609">
              <a:extLst>
                <a:ext uri="{FF2B5EF4-FFF2-40B4-BE49-F238E27FC236}">
                  <a16:creationId xmlns:a16="http://schemas.microsoft.com/office/drawing/2014/main" id="{63121F63-B4F6-10F2-25F5-EB9B64E0D498}"/>
                </a:ext>
              </a:extLst>
            </p:cNvPr>
            <p:cNvSpPr/>
            <p:nvPr/>
          </p:nvSpPr>
          <p:spPr>
            <a:xfrm flipV="1">
              <a:off x="5921477" y="5223301"/>
              <a:ext cx="47959" cy="68900"/>
            </a:xfrm>
            <a:custGeom>
              <a:avLst/>
              <a:gdLst>
                <a:gd name="connsiteX0" fmla="*/ -2910 w 47959"/>
                <a:gd name="connsiteY0" fmla="*/ -617 h 68900"/>
                <a:gd name="connsiteX1" fmla="*/ 45050 w 47959"/>
                <a:gd name="connsiteY1" fmla="*/ -617 h 68900"/>
                <a:gd name="connsiteX2" fmla="*/ 45050 w 47959"/>
                <a:gd name="connsiteY2" fmla="*/ 68284 h 68900"/>
                <a:gd name="connsiteX3" fmla="*/ -2910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2910" y="-617"/>
                  </a:moveTo>
                  <a:lnTo>
                    <a:pt x="45050" y="-617"/>
                  </a:lnTo>
                  <a:lnTo>
                    <a:pt x="45050" y="68284"/>
                  </a:lnTo>
                  <a:lnTo>
                    <a:pt x="-2910" y="68284"/>
                  </a:lnTo>
                  <a:close/>
                </a:path>
              </a:pathLst>
            </a:custGeom>
            <a:solidFill>
              <a:srgbClr val="33535F"/>
            </a:solidFill>
            <a:ln w="921" cap="flat">
              <a:noFill/>
              <a:prstDash val="solid"/>
              <a:miter/>
            </a:ln>
          </p:spPr>
          <p:txBody>
            <a:bodyPr rtlCol="0" anchor="ctr"/>
            <a:lstStyle/>
            <a:p>
              <a:endParaRPr lang="en-IN"/>
            </a:p>
          </p:txBody>
        </p:sp>
        <p:sp>
          <p:nvSpPr>
            <p:cNvPr id="611" name="Freeform: Shape 610">
              <a:extLst>
                <a:ext uri="{FF2B5EF4-FFF2-40B4-BE49-F238E27FC236}">
                  <a16:creationId xmlns:a16="http://schemas.microsoft.com/office/drawing/2014/main" id="{306A905F-9503-4383-348F-EEFB28F65EFD}"/>
                </a:ext>
              </a:extLst>
            </p:cNvPr>
            <p:cNvSpPr/>
            <p:nvPr/>
          </p:nvSpPr>
          <p:spPr>
            <a:xfrm flipV="1">
              <a:off x="5921477" y="5223301"/>
              <a:ext cx="47958" cy="13549"/>
            </a:xfrm>
            <a:custGeom>
              <a:avLst/>
              <a:gdLst>
                <a:gd name="connsiteX0" fmla="*/ 45049 w 47958"/>
                <a:gd name="connsiteY0" fmla="*/ -651 h 13549"/>
                <a:gd name="connsiteX1" fmla="*/ 36956 w 47958"/>
                <a:gd name="connsiteY1" fmla="*/ -651 h 13549"/>
                <a:gd name="connsiteX2" fmla="*/ 36956 w 47958"/>
                <a:gd name="connsiteY2" fmla="*/ 4354 h 13549"/>
                <a:gd name="connsiteX3" fmla="*/ -2910 w 47958"/>
                <a:gd name="connsiteY3" fmla="*/ 4354 h 13549"/>
                <a:gd name="connsiteX4" fmla="*/ -2910 w 47958"/>
                <a:gd name="connsiteY4" fmla="*/ 12899 h 13549"/>
                <a:gd name="connsiteX5" fmla="*/ 45049 w 47958"/>
                <a:gd name="connsiteY5" fmla="*/ 12899 h 13549"/>
                <a:gd name="connsiteX6" fmla="*/ 45049 w 47958"/>
                <a:gd name="connsiteY6" fmla="*/ -651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13549">
                  <a:moveTo>
                    <a:pt x="45049" y="-651"/>
                  </a:moveTo>
                  <a:lnTo>
                    <a:pt x="36956" y="-651"/>
                  </a:lnTo>
                  <a:lnTo>
                    <a:pt x="36956" y="4354"/>
                  </a:lnTo>
                  <a:lnTo>
                    <a:pt x="-2910" y="4354"/>
                  </a:lnTo>
                  <a:lnTo>
                    <a:pt x="-2910" y="12899"/>
                  </a:lnTo>
                  <a:lnTo>
                    <a:pt x="45049" y="12899"/>
                  </a:lnTo>
                  <a:lnTo>
                    <a:pt x="45049" y="-651"/>
                  </a:lnTo>
                </a:path>
              </a:pathLst>
            </a:custGeom>
            <a:solidFill>
              <a:srgbClr val="20353D"/>
            </a:solidFill>
            <a:ln w="921" cap="flat">
              <a:noFill/>
              <a:prstDash val="solid"/>
              <a:miter/>
            </a:ln>
          </p:spPr>
          <p:txBody>
            <a:bodyPr rtlCol="0" anchor="ctr"/>
            <a:lstStyle/>
            <a:p>
              <a:endParaRPr lang="en-IN"/>
            </a:p>
          </p:txBody>
        </p:sp>
        <p:sp>
          <p:nvSpPr>
            <p:cNvPr id="612" name="Freeform: Shape 611">
              <a:extLst>
                <a:ext uri="{FF2B5EF4-FFF2-40B4-BE49-F238E27FC236}">
                  <a16:creationId xmlns:a16="http://schemas.microsoft.com/office/drawing/2014/main" id="{16754599-2419-5EBE-C3D9-4FE85D48F9F3}"/>
                </a:ext>
              </a:extLst>
            </p:cNvPr>
            <p:cNvSpPr/>
            <p:nvPr/>
          </p:nvSpPr>
          <p:spPr>
            <a:xfrm flipV="1">
              <a:off x="5995042" y="5223301"/>
              <a:ext cx="47959" cy="68900"/>
            </a:xfrm>
            <a:custGeom>
              <a:avLst/>
              <a:gdLst>
                <a:gd name="connsiteX0" fmla="*/ -2979 w 47959"/>
                <a:gd name="connsiteY0" fmla="*/ -617 h 68900"/>
                <a:gd name="connsiteX1" fmla="*/ 44981 w 47959"/>
                <a:gd name="connsiteY1" fmla="*/ -617 h 68900"/>
                <a:gd name="connsiteX2" fmla="*/ 44981 w 47959"/>
                <a:gd name="connsiteY2" fmla="*/ 68284 h 68900"/>
                <a:gd name="connsiteX3" fmla="*/ -2979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2979" y="-617"/>
                  </a:moveTo>
                  <a:lnTo>
                    <a:pt x="44981" y="-617"/>
                  </a:lnTo>
                  <a:lnTo>
                    <a:pt x="44981" y="68284"/>
                  </a:lnTo>
                  <a:lnTo>
                    <a:pt x="-2979" y="68284"/>
                  </a:lnTo>
                  <a:close/>
                </a:path>
              </a:pathLst>
            </a:custGeom>
            <a:solidFill>
              <a:srgbClr val="33535F"/>
            </a:solidFill>
            <a:ln w="921" cap="flat">
              <a:noFill/>
              <a:prstDash val="solid"/>
              <a:miter/>
            </a:ln>
          </p:spPr>
          <p:txBody>
            <a:bodyPr rtlCol="0" anchor="ctr"/>
            <a:lstStyle/>
            <a:p>
              <a:endParaRPr lang="en-IN"/>
            </a:p>
          </p:txBody>
        </p:sp>
        <p:sp>
          <p:nvSpPr>
            <p:cNvPr id="613" name="Freeform: Shape 612">
              <a:extLst>
                <a:ext uri="{FF2B5EF4-FFF2-40B4-BE49-F238E27FC236}">
                  <a16:creationId xmlns:a16="http://schemas.microsoft.com/office/drawing/2014/main" id="{393F5E84-F42C-CA04-8044-4FC7A1127F70}"/>
                </a:ext>
              </a:extLst>
            </p:cNvPr>
            <p:cNvSpPr/>
            <p:nvPr/>
          </p:nvSpPr>
          <p:spPr>
            <a:xfrm flipV="1">
              <a:off x="5995042" y="5223301"/>
              <a:ext cx="47958" cy="13549"/>
            </a:xfrm>
            <a:custGeom>
              <a:avLst/>
              <a:gdLst>
                <a:gd name="connsiteX0" fmla="*/ 44980 w 47958"/>
                <a:gd name="connsiteY0" fmla="*/ -651 h 13549"/>
                <a:gd name="connsiteX1" fmla="*/ 36887 w 47958"/>
                <a:gd name="connsiteY1" fmla="*/ -651 h 13549"/>
                <a:gd name="connsiteX2" fmla="*/ 36887 w 47958"/>
                <a:gd name="connsiteY2" fmla="*/ 4354 h 13549"/>
                <a:gd name="connsiteX3" fmla="*/ -2979 w 47958"/>
                <a:gd name="connsiteY3" fmla="*/ 4354 h 13549"/>
                <a:gd name="connsiteX4" fmla="*/ -2979 w 47958"/>
                <a:gd name="connsiteY4" fmla="*/ 12899 h 13549"/>
                <a:gd name="connsiteX5" fmla="*/ 44980 w 47958"/>
                <a:gd name="connsiteY5" fmla="*/ 12899 h 13549"/>
                <a:gd name="connsiteX6" fmla="*/ 44980 w 47958"/>
                <a:gd name="connsiteY6" fmla="*/ -651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13549">
                  <a:moveTo>
                    <a:pt x="44980" y="-651"/>
                  </a:moveTo>
                  <a:lnTo>
                    <a:pt x="36887" y="-651"/>
                  </a:lnTo>
                  <a:lnTo>
                    <a:pt x="36887" y="4354"/>
                  </a:lnTo>
                  <a:lnTo>
                    <a:pt x="-2979" y="4354"/>
                  </a:lnTo>
                  <a:lnTo>
                    <a:pt x="-2979" y="12899"/>
                  </a:lnTo>
                  <a:lnTo>
                    <a:pt x="44980" y="12899"/>
                  </a:lnTo>
                  <a:lnTo>
                    <a:pt x="44980" y="-651"/>
                  </a:lnTo>
                </a:path>
              </a:pathLst>
            </a:custGeom>
            <a:solidFill>
              <a:srgbClr val="20353D"/>
            </a:solidFill>
            <a:ln w="921" cap="flat">
              <a:noFill/>
              <a:prstDash val="solid"/>
              <a:miter/>
            </a:ln>
          </p:spPr>
          <p:txBody>
            <a:bodyPr rtlCol="0" anchor="ctr"/>
            <a:lstStyle/>
            <a:p>
              <a:endParaRPr lang="en-IN"/>
            </a:p>
          </p:txBody>
        </p:sp>
        <p:sp>
          <p:nvSpPr>
            <p:cNvPr id="614" name="Freeform: Shape 613">
              <a:extLst>
                <a:ext uri="{FF2B5EF4-FFF2-40B4-BE49-F238E27FC236}">
                  <a16:creationId xmlns:a16="http://schemas.microsoft.com/office/drawing/2014/main" id="{3127DB26-5A2B-433A-94DF-060A284AE617}"/>
                </a:ext>
              </a:extLst>
            </p:cNvPr>
            <p:cNvSpPr/>
            <p:nvPr/>
          </p:nvSpPr>
          <p:spPr>
            <a:xfrm flipV="1">
              <a:off x="6068607" y="5223301"/>
              <a:ext cx="47959" cy="68900"/>
            </a:xfrm>
            <a:custGeom>
              <a:avLst/>
              <a:gdLst>
                <a:gd name="connsiteX0" fmla="*/ -3048 w 47959"/>
                <a:gd name="connsiteY0" fmla="*/ -617 h 68900"/>
                <a:gd name="connsiteX1" fmla="*/ 44912 w 47959"/>
                <a:gd name="connsiteY1" fmla="*/ -617 h 68900"/>
                <a:gd name="connsiteX2" fmla="*/ 44912 w 47959"/>
                <a:gd name="connsiteY2" fmla="*/ 68284 h 68900"/>
                <a:gd name="connsiteX3" fmla="*/ -3048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3048" y="-617"/>
                  </a:moveTo>
                  <a:lnTo>
                    <a:pt x="44912" y="-617"/>
                  </a:lnTo>
                  <a:lnTo>
                    <a:pt x="44912" y="68284"/>
                  </a:lnTo>
                  <a:lnTo>
                    <a:pt x="-3048" y="68284"/>
                  </a:lnTo>
                  <a:close/>
                </a:path>
              </a:pathLst>
            </a:custGeom>
            <a:solidFill>
              <a:srgbClr val="33535F"/>
            </a:solidFill>
            <a:ln w="921" cap="flat">
              <a:noFill/>
              <a:prstDash val="solid"/>
              <a:miter/>
            </a:ln>
          </p:spPr>
          <p:txBody>
            <a:bodyPr rtlCol="0" anchor="ctr"/>
            <a:lstStyle/>
            <a:p>
              <a:endParaRPr lang="en-IN"/>
            </a:p>
          </p:txBody>
        </p:sp>
        <p:sp>
          <p:nvSpPr>
            <p:cNvPr id="615" name="Freeform: Shape 614">
              <a:extLst>
                <a:ext uri="{FF2B5EF4-FFF2-40B4-BE49-F238E27FC236}">
                  <a16:creationId xmlns:a16="http://schemas.microsoft.com/office/drawing/2014/main" id="{E6CD81D3-9C5F-C3B3-1AE5-9B7E6075F36F}"/>
                </a:ext>
              </a:extLst>
            </p:cNvPr>
            <p:cNvSpPr/>
            <p:nvPr/>
          </p:nvSpPr>
          <p:spPr>
            <a:xfrm flipV="1">
              <a:off x="6068607" y="5223301"/>
              <a:ext cx="47958" cy="13549"/>
            </a:xfrm>
            <a:custGeom>
              <a:avLst/>
              <a:gdLst>
                <a:gd name="connsiteX0" fmla="*/ 44910 w 47958"/>
                <a:gd name="connsiteY0" fmla="*/ -651 h 13549"/>
                <a:gd name="connsiteX1" fmla="*/ 36818 w 47958"/>
                <a:gd name="connsiteY1" fmla="*/ -651 h 13549"/>
                <a:gd name="connsiteX2" fmla="*/ 36818 w 47958"/>
                <a:gd name="connsiteY2" fmla="*/ 4354 h 13549"/>
                <a:gd name="connsiteX3" fmla="*/ -3048 w 47958"/>
                <a:gd name="connsiteY3" fmla="*/ 4354 h 13549"/>
                <a:gd name="connsiteX4" fmla="*/ -3048 w 47958"/>
                <a:gd name="connsiteY4" fmla="*/ 12899 h 13549"/>
                <a:gd name="connsiteX5" fmla="*/ 44910 w 47958"/>
                <a:gd name="connsiteY5" fmla="*/ 12899 h 13549"/>
                <a:gd name="connsiteX6" fmla="*/ 44910 w 47958"/>
                <a:gd name="connsiteY6" fmla="*/ -651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13549">
                  <a:moveTo>
                    <a:pt x="44910" y="-651"/>
                  </a:moveTo>
                  <a:lnTo>
                    <a:pt x="36818" y="-651"/>
                  </a:lnTo>
                  <a:lnTo>
                    <a:pt x="36818" y="4354"/>
                  </a:lnTo>
                  <a:lnTo>
                    <a:pt x="-3048" y="4354"/>
                  </a:lnTo>
                  <a:lnTo>
                    <a:pt x="-3048" y="12899"/>
                  </a:lnTo>
                  <a:lnTo>
                    <a:pt x="44910" y="12899"/>
                  </a:lnTo>
                  <a:lnTo>
                    <a:pt x="44910" y="-651"/>
                  </a:lnTo>
                </a:path>
              </a:pathLst>
            </a:custGeom>
            <a:solidFill>
              <a:srgbClr val="20353D"/>
            </a:solidFill>
            <a:ln w="921" cap="flat">
              <a:noFill/>
              <a:prstDash val="solid"/>
              <a:miter/>
            </a:ln>
          </p:spPr>
          <p:txBody>
            <a:bodyPr rtlCol="0" anchor="ctr"/>
            <a:lstStyle/>
            <a:p>
              <a:endParaRPr lang="en-IN"/>
            </a:p>
          </p:txBody>
        </p:sp>
        <p:sp>
          <p:nvSpPr>
            <p:cNvPr id="616" name="Freeform: Shape 615">
              <a:extLst>
                <a:ext uri="{FF2B5EF4-FFF2-40B4-BE49-F238E27FC236}">
                  <a16:creationId xmlns:a16="http://schemas.microsoft.com/office/drawing/2014/main" id="{6E288FE8-7DF0-8675-2AC6-70046A69385F}"/>
                </a:ext>
              </a:extLst>
            </p:cNvPr>
            <p:cNvSpPr/>
            <p:nvPr/>
          </p:nvSpPr>
          <p:spPr>
            <a:xfrm flipV="1">
              <a:off x="6142172" y="5223301"/>
              <a:ext cx="47956" cy="68900"/>
            </a:xfrm>
            <a:custGeom>
              <a:avLst/>
              <a:gdLst>
                <a:gd name="connsiteX0" fmla="*/ -3117 w 47956"/>
                <a:gd name="connsiteY0" fmla="*/ -617 h 68900"/>
                <a:gd name="connsiteX1" fmla="*/ 44839 w 47956"/>
                <a:gd name="connsiteY1" fmla="*/ -617 h 68900"/>
                <a:gd name="connsiteX2" fmla="*/ 44839 w 47956"/>
                <a:gd name="connsiteY2" fmla="*/ 68284 h 68900"/>
                <a:gd name="connsiteX3" fmla="*/ -3117 w 47956"/>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6" h="68900">
                  <a:moveTo>
                    <a:pt x="-3117" y="-617"/>
                  </a:moveTo>
                  <a:lnTo>
                    <a:pt x="44839" y="-617"/>
                  </a:lnTo>
                  <a:lnTo>
                    <a:pt x="44839" y="68284"/>
                  </a:lnTo>
                  <a:lnTo>
                    <a:pt x="-3117" y="68284"/>
                  </a:lnTo>
                  <a:close/>
                </a:path>
              </a:pathLst>
            </a:custGeom>
            <a:solidFill>
              <a:srgbClr val="33535F"/>
            </a:solidFill>
            <a:ln w="921" cap="flat">
              <a:noFill/>
              <a:prstDash val="solid"/>
              <a:miter/>
            </a:ln>
          </p:spPr>
          <p:txBody>
            <a:bodyPr rtlCol="0" anchor="ctr"/>
            <a:lstStyle/>
            <a:p>
              <a:endParaRPr lang="en-IN"/>
            </a:p>
          </p:txBody>
        </p:sp>
        <p:sp>
          <p:nvSpPr>
            <p:cNvPr id="617" name="Freeform: Shape 616">
              <a:extLst>
                <a:ext uri="{FF2B5EF4-FFF2-40B4-BE49-F238E27FC236}">
                  <a16:creationId xmlns:a16="http://schemas.microsoft.com/office/drawing/2014/main" id="{A4C77D29-3498-F533-FAE7-465D1029974D}"/>
                </a:ext>
              </a:extLst>
            </p:cNvPr>
            <p:cNvSpPr/>
            <p:nvPr/>
          </p:nvSpPr>
          <p:spPr>
            <a:xfrm flipV="1">
              <a:off x="6142172" y="5223301"/>
              <a:ext cx="47958" cy="13549"/>
            </a:xfrm>
            <a:custGeom>
              <a:avLst/>
              <a:gdLst>
                <a:gd name="connsiteX0" fmla="*/ 44841 w 47958"/>
                <a:gd name="connsiteY0" fmla="*/ -651 h 13549"/>
                <a:gd name="connsiteX1" fmla="*/ 36748 w 47958"/>
                <a:gd name="connsiteY1" fmla="*/ -651 h 13549"/>
                <a:gd name="connsiteX2" fmla="*/ 36748 w 47958"/>
                <a:gd name="connsiteY2" fmla="*/ 4354 h 13549"/>
                <a:gd name="connsiteX3" fmla="*/ -3117 w 47958"/>
                <a:gd name="connsiteY3" fmla="*/ 4354 h 13549"/>
                <a:gd name="connsiteX4" fmla="*/ -3117 w 47958"/>
                <a:gd name="connsiteY4" fmla="*/ 12899 h 13549"/>
                <a:gd name="connsiteX5" fmla="*/ 44841 w 47958"/>
                <a:gd name="connsiteY5" fmla="*/ 12899 h 13549"/>
                <a:gd name="connsiteX6" fmla="*/ 44841 w 47958"/>
                <a:gd name="connsiteY6" fmla="*/ -651 h 1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13549">
                  <a:moveTo>
                    <a:pt x="44841" y="-651"/>
                  </a:moveTo>
                  <a:lnTo>
                    <a:pt x="36748" y="-651"/>
                  </a:lnTo>
                  <a:lnTo>
                    <a:pt x="36748" y="4354"/>
                  </a:lnTo>
                  <a:lnTo>
                    <a:pt x="-3117" y="4354"/>
                  </a:lnTo>
                  <a:lnTo>
                    <a:pt x="-3117" y="12899"/>
                  </a:lnTo>
                  <a:lnTo>
                    <a:pt x="44841" y="12899"/>
                  </a:lnTo>
                  <a:lnTo>
                    <a:pt x="44841" y="-651"/>
                  </a:lnTo>
                </a:path>
              </a:pathLst>
            </a:custGeom>
            <a:solidFill>
              <a:srgbClr val="20353D"/>
            </a:solidFill>
            <a:ln w="921" cap="flat">
              <a:noFill/>
              <a:prstDash val="solid"/>
              <a:miter/>
            </a:ln>
          </p:spPr>
          <p:txBody>
            <a:bodyPr rtlCol="0" anchor="ctr"/>
            <a:lstStyle/>
            <a:p>
              <a:endParaRPr lang="en-IN"/>
            </a:p>
          </p:txBody>
        </p:sp>
        <p:sp>
          <p:nvSpPr>
            <p:cNvPr id="618" name="Freeform: Shape 617">
              <a:extLst>
                <a:ext uri="{FF2B5EF4-FFF2-40B4-BE49-F238E27FC236}">
                  <a16:creationId xmlns:a16="http://schemas.microsoft.com/office/drawing/2014/main" id="{E6C864DC-112A-D3A0-70E6-3B14B52C265A}"/>
                </a:ext>
              </a:extLst>
            </p:cNvPr>
            <p:cNvSpPr/>
            <p:nvPr/>
          </p:nvSpPr>
          <p:spPr>
            <a:xfrm flipV="1">
              <a:off x="5521271" y="5223301"/>
              <a:ext cx="47959" cy="68900"/>
            </a:xfrm>
            <a:custGeom>
              <a:avLst/>
              <a:gdLst>
                <a:gd name="connsiteX0" fmla="*/ -2534 w 47959"/>
                <a:gd name="connsiteY0" fmla="*/ -617 h 68900"/>
                <a:gd name="connsiteX1" fmla="*/ 45426 w 47959"/>
                <a:gd name="connsiteY1" fmla="*/ -617 h 68900"/>
                <a:gd name="connsiteX2" fmla="*/ 45426 w 47959"/>
                <a:gd name="connsiteY2" fmla="*/ 68284 h 68900"/>
                <a:gd name="connsiteX3" fmla="*/ -2534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2534" y="-617"/>
                  </a:moveTo>
                  <a:lnTo>
                    <a:pt x="45426" y="-617"/>
                  </a:lnTo>
                  <a:lnTo>
                    <a:pt x="45426" y="68284"/>
                  </a:lnTo>
                  <a:lnTo>
                    <a:pt x="-2534" y="68284"/>
                  </a:lnTo>
                  <a:close/>
                </a:path>
              </a:pathLst>
            </a:custGeom>
            <a:solidFill>
              <a:srgbClr val="33535F"/>
            </a:solidFill>
            <a:ln w="921" cap="flat">
              <a:noFill/>
              <a:prstDash val="solid"/>
              <a:miter/>
            </a:ln>
          </p:spPr>
          <p:txBody>
            <a:bodyPr rtlCol="0" anchor="ctr"/>
            <a:lstStyle/>
            <a:p>
              <a:endParaRPr lang="en-IN"/>
            </a:p>
          </p:txBody>
        </p:sp>
        <p:sp>
          <p:nvSpPr>
            <p:cNvPr id="619" name="Freeform: Shape 618">
              <a:extLst>
                <a:ext uri="{FF2B5EF4-FFF2-40B4-BE49-F238E27FC236}">
                  <a16:creationId xmlns:a16="http://schemas.microsoft.com/office/drawing/2014/main" id="{0393EB84-85C8-920A-8D8A-13A90ED373C1}"/>
                </a:ext>
              </a:extLst>
            </p:cNvPr>
            <p:cNvSpPr/>
            <p:nvPr/>
          </p:nvSpPr>
          <p:spPr>
            <a:xfrm flipV="1">
              <a:off x="5594836" y="5223301"/>
              <a:ext cx="47956" cy="68900"/>
            </a:xfrm>
            <a:custGeom>
              <a:avLst/>
              <a:gdLst>
                <a:gd name="connsiteX0" fmla="*/ -2603 w 47956"/>
                <a:gd name="connsiteY0" fmla="*/ -617 h 68900"/>
                <a:gd name="connsiteX1" fmla="*/ 45353 w 47956"/>
                <a:gd name="connsiteY1" fmla="*/ -617 h 68900"/>
                <a:gd name="connsiteX2" fmla="*/ 45353 w 47956"/>
                <a:gd name="connsiteY2" fmla="*/ 68284 h 68900"/>
                <a:gd name="connsiteX3" fmla="*/ -2603 w 47956"/>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6" h="68900">
                  <a:moveTo>
                    <a:pt x="-2603" y="-617"/>
                  </a:moveTo>
                  <a:lnTo>
                    <a:pt x="45353" y="-617"/>
                  </a:lnTo>
                  <a:lnTo>
                    <a:pt x="45353" y="68284"/>
                  </a:lnTo>
                  <a:lnTo>
                    <a:pt x="-2603" y="68284"/>
                  </a:lnTo>
                  <a:close/>
                </a:path>
              </a:pathLst>
            </a:custGeom>
            <a:solidFill>
              <a:srgbClr val="33535F"/>
            </a:solidFill>
            <a:ln w="921" cap="flat">
              <a:noFill/>
              <a:prstDash val="solid"/>
              <a:miter/>
            </a:ln>
          </p:spPr>
          <p:txBody>
            <a:bodyPr rtlCol="0" anchor="ctr"/>
            <a:lstStyle/>
            <a:p>
              <a:endParaRPr lang="en-IN"/>
            </a:p>
          </p:txBody>
        </p:sp>
        <p:sp>
          <p:nvSpPr>
            <p:cNvPr id="620" name="Freeform: Shape 619">
              <a:extLst>
                <a:ext uri="{FF2B5EF4-FFF2-40B4-BE49-F238E27FC236}">
                  <a16:creationId xmlns:a16="http://schemas.microsoft.com/office/drawing/2014/main" id="{712E94D2-DC79-1E05-9652-6CE6DDB7C9A4}"/>
                </a:ext>
              </a:extLst>
            </p:cNvPr>
            <p:cNvSpPr/>
            <p:nvPr/>
          </p:nvSpPr>
          <p:spPr>
            <a:xfrm flipV="1">
              <a:off x="5668401" y="5223301"/>
              <a:ext cx="47959" cy="68900"/>
            </a:xfrm>
            <a:custGeom>
              <a:avLst/>
              <a:gdLst>
                <a:gd name="connsiteX0" fmla="*/ -2672 w 47959"/>
                <a:gd name="connsiteY0" fmla="*/ -617 h 68900"/>
                <a:gd name="connsiteX1" fmla="*/ 45288 w 47959"/>
                <a:gd name="connsiteY1" fmla="*/ -617 h 68900"/>
                <a:gd name="connsiteX2" fmla="*/ 45288 w 47959"/>
                <a:gd name="connsiteY2" fmla="*/ 68284 h 68900"/>
                <a:gd name="connsiteX3" fmla="*/ -2672 w 47959"/>
                <a:gd name="connsiteY3" fmla="*/ 68284 h 68900"/>
              </a:gdLst>
              <a:ahLst/>
              <a:cxnLst>
                <a:cxn ang="0">
                  <a:pos x="connsiteX0" y="connsiteY0"/>
                </a:cxn>
                <a:cxn ang="0">
                  <a:pos x="connsiteX1" y="connsiteY1"/>
                </a:cxn>
                <a:cxn ang="0">
                  <a:pos x="connsiteX2" y="connsiteY2"/>
                </a:cxn>
                <a:cxn ang="0">
                  <a:pos x="connsiteX3" y="connsiteY3"/>
                </a:cxn>
              </a:cxnLst>
              <a:rect l="l" t="t" r="r" b="b"/>
              <a:pathLst>
                <a:path w="47959" h="68900">
                  <a:moveTo>
                    <a:pt x="-2672" y="-617"/>
                  </a:moveTo>
                  <a:lnTo>
                    <a:pt x="45288" y="-617"/>
                  </a:lnTo>
                  <a:lnTo>
                    <a:pt x="45288" y="68284"/>
                  </a:lnTo>
                  <a:lnTo>
                    <a:pt x="-2672" y="68284"/>
                  </a:lnTo>
                  <a:close/>
                </a:path>
              </a:pathLst>
            </a:custGeom>
            <a:solidFill>
              <a:srgbClr val="33535F"/>
            </a:solidFill>
            <a:ln w="921" cap="flat">
              <a:noFill/>
              <a:prstDash val="solid"/>
              <a:miter/>
            </a:ln>
          </p:spPr>
          <p:txBody>
            <a:bodyPr rtlCol="0" anchor="ctr"/>
            <a:lstStyle/>
            <a:p>
              <a:endParaRPr lang="en-IN"/>
            </a:p>
          </p:txBody>
        </p:sp>
        <p:sp>
          <p:nvSpPr>
            <p:cNvPr id="621" name="Freeform: Shape 620">
              <a:extLst>
                <a:ext uri="{FF2B5EF4-FFF2-40B4-BE49-F238E27FC236}">
                  <a16:creationId xmlns:a16="http://schemas.microsoft.com/office/drawing/2014/main" id="{B5DEFE3F-CF67-0B43-E933-CD0DB9583B9B}"/>
                </a:ext>
              </a:extLst>
            </p:cNvPr>
            <p:cNvSpPr/>
            <p:nvPr/>
          </p:nvSpPr>
          <p:spPr>
            <a:xfrm flipV="1">
              <a:off x="5774347" y="5322104"/>
              <a:ext cx="47956" cy="68908"/>
            </a:xfrm>
            <a:custGeom>
              <a:avLst/>
              <a:gdLst>
                <a:gd name="connsiteX0" fmla="*/ -2771 w 47956"/>
                <a:gd name="connsiteY0" fmla="*/ -496 h 68908"/>
                <a:gd name="connsiteX1" fmla="*/ 45185 w 47956"/>
                <a:gd name="connsiteY1" fmla="*/ -496 h 68908"/>
                <a:gd name="connsiteX2" fmla="*/ 45185 w 47956"/>
                <a:gd name="connsiteY2" fmla="*/ 68412 h 68908"/>
                <a:gd name="connsiteX3" fmla="*/ -2771 w 47956"/>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496"/>
                  </a:moveTo>
                  <a:lnTo>
                    <a:pt x="45185" y="-496"/>
                  </a:lnTo>
                  <a:lnTo>
                    <a:pt x="45185" y="68412"/>
                  </a:lnTo>
                  <a:lnTo>
                    <a:pt x="-2771" y="68412"/>
                  </a:lnTo>
                  <a:close/>
                </a:path>
              </a:pathLst>
            </a:custGeom>
            <a:solidFill>
              <a:srgbClr val="33535F"/>
            </a:solidFill>
            <a:ln w="921" cap="flat">
              <a:noFill/>
              <a:prstDash val="solid"/>
              <a:miter/>
            </a:ln>
          </p:spPr>
          <p:txBody>
            <a:bodyPr rtlCol="0" anchor="ctr"/>
            <a:lstStyle/>
            <a:p>
              <a:endParaRPr lang="en-IN"/>
            </a:p>
          </p:txBody>
        </p:sp>
        <p:sp>
          <p:nvSpPr>
            <p:cNvPr id="622" name="Freeform: Shape 621">
              <a:extLst>
                <a:ext uri="{FF2B5EF4-FFF2-40B4-BE49-F238E27FC236}">
                  <a16:creationId xmlns:a16="http://schemas.microsoft.com/office/drawing/2014/main" id="{27239F2A-CF21-89F1-0CD5-7EBED0CB5565}"/>
                </a:ext>
              </a:extLst>
            </p:cNvPr>
            <p:cNvSpPr/>
            <p:nvPr/>
          </p:nvSpPr>
          <p:spPr>
            <a:xfrm flipV="1">
              <a:off x="5776449" y="5322103"/>
              <a:ext cx="45857" cy="68909"/>
            </a:xfrm>
            <a:custGeom>
              <a:avLst/>
              <a:gdLst>
                <a:gd name="connsiteX0" fmla="*/ 43085 w 45857"/>
                <a:gd name="connsiteY0" fmla="*/ -496 h 68909"/>
                <a:gd name="connsiteX1" fmla="*/ 34992 w 45857"/>
                <a:gd name="connsiteY1" fmla="*/ -496 h 68909"/>
                <a:gd name="connsiteX2" fmla="*/ 34992 w 45857"/>
                <a:gd name="connsiteY2" fmla="*/ 59869 h 68909"/>
                <a:gd name="connsiteX3" fmla="*/ -2772 w 45857"/>
                <a:gd name="connsiteY3" fmla="*/ 59869 h 68909"/>
                <a:gd name="connsiteX4" fmla="*/ -2772 w 45857"/>
                <a:gd name="connsiteY4" fmla="*/ 68414 h 68909"/>
                <a:gd name="connsiteX5" fmla="*/ 43085 w 45857"/>
                <a:gd name="connsiteY5" fmla="*/ 68414 h 68909"/>
                <a:gd name="connsiteX6" fmla="*/ 43085 w 45857"/>
                <a:gd name="connsiteY6" fmla="*/ -496 h 68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09">
                  <a:moveTo>
                    <a:pt x="43085" y="-496"/>
                  </a:moveTo>
                  <a:lnTo>
                    <a:pt x="34992" y="-496"/>
                  </a:lnTo>
                  <a:lnTo>
                    <a:pt x="34992" y="59869"/>
                  </a:lnTo>
                  <a:lnTo>
                    <a:pt x="-2772" y="59869"/>
                  </a:lnTo>
                  <a:lnTo>
                    <a:pt x="-2772" y="68414"/>
                  </a:lnTo>
                  <a:lnTo>
                    <a:pt x="43085" y="68414"/>
                  </a:lnTo>
                  <a:lnTo>
                    <a:pt x="43085" y="-496"/>
                  </a:lnTo>
                </a:path>
              </a:pathLst>
            </a:custGeom>
            <a:solidFill>
              <a:srgbClr val="20353D"/>
            </a:solidFill>
            <a:ln w="921" cap="flat">
              <a:noFill/>
              <a:prstDash val="solid"/>
              <a:miter/>
            </a:ln>
          </p:spPr>
          <p:txBody>
            <a:bodyPr rtlCol="0" anchor="ctr"/>
            <a:lstStyle/>
            <a:p>
              <a:endParaRPr lang="en-IN"/>
            </a:p>
          </p:txBody>
        </p:sp>
        <p:sp>
          <p:nvSpPr>
            <p:cNvPr id="623" name="Freeform: Shape 622">
              <a:extLst>
                <a:ext uri="{FF2B5EF4-FFF2-40B4-BE49-F238E27FC236}">
                  <a16:creationId xmlns:a16="http://schemas.microsoft.com/office/drawing/2014/main" id="{C43B0F34-A6DB-1D5D-AD1B-F6C3E4801089}"/>
                </a:ext>
              </a:extLst>
            </p:cNvPr>
            <p:cNvSpPr/>
            <p:nvPr/>
          </p:nvSpPr>
          <p:spPr>
            <a:xfrm flipV="1">
              <a:off x="5847912" y="5322104"/>
              <a:ext cx="47959" cy="68908"/>
            </a:xfrm>
            <a:custGeom>
              <a:avLst/>
              <a:gdLst>
                <a:gd name="connsiteX0" fmla="*/ -2841 w 47959"/>
                <a:gd name="connsiteY0" fmla="*/ -496 h 68908"/>
                <a:gd name="connsiteX1" fmla="*/ 45119 w 47959"/>
                <a:gd name="connsiteY1" fmla="*/ -496 h 68908"/>
                <a:gd name="connsiteX2" fmla="*/ 45119 w 47959"/>
                <a:gd name="connsiteY2" fmla="*/ 68412 h 68908"/>
                <a:gd name="connsiteX3" fmla="*/ -2841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496"/>
                  </a:moveTo>
                  <a:lnTo>
                    <a:pt x="45119" y="-496"/>
                  </a:lnTo>
                  <a:lnTo>
                    <a:pt x="45119" y="68412"/>
                  </a:lnTo>
                  <a:lnTo>
                    <a:pt x="-2841" y="68412"/>
                  </a:lnTo>
                  <a:close/>
                </a:path>
              </a:pathLst>
            </a:custGeom>
            <a:solidFill>
              <a:srgbClr val="33535F"/>
            </a:solidFill>
            <a:ln w="921" cap="flat">
              <a:noFill/>
              <a:prstDash val="solid"/>
              <a:miter/>
            </a:ln>
          </p:spPr>
          <p:txBody>
            <a:bodyPr rtlCol="0" anchor="ctr"/>
            <a:lstStyle/>
            <a:p>
              <a:endParaRPr lang="en-IN"/>
            </a:p>
          </p:txBody>
        </p:sp>
        <p:sp>
          <p:nvSpPr>
            <p:cNvPr id="624" name="Freeform: Shape 623">
              <a:extLst>
                <a:ext uri="{FF2B5EF4-FFF2-40B4-BE49-F238E27FC236}">
                  <a16:creationId xmlns:a16="http://schemas.microsoft.com/office/drawing/2014/main" id="{80E80FF3-84BE-9C31-3940-DFC85C6EB931}"/>
                </a:ext>
              </a:extLst>
            </p:cNvPr>
            <p:cNvSpPr/>
            <p:nvPr/>
          </p:nvSpPr>
          <p:spPr>
            <a:xfrm flipV="1">
              <a:off x="5921477" y="5322104"/>
              <a:ext cx="47959" cy="68908"/>
            </a:xfrm>
            <a:custGeom>
              <a:avLst/>
              <a:gdLst>
                <a:gd name="connsiteX0" fmla="*/ -2910 w 47959"/>
                <a:gd name="connsiteY0" fmla="*/ -496 h 68908"/>
                <a:gd name="connsiteX1" fmla="*/ 45050 w 47959"/>
                <a:gd name="connsiteY1" fmla="*/ -496 h 68908"/>
                <a:gd name="connsiteX2" fmla="*/ 45050 w 47959"/>
                <a:gd name="connsiteY2" fmla="*/ 68412 h 68908"/>
                <a:gd name="connsiteX3" fmla="*/ -2910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496"/>
                  </a:moveTo>
                  <a:lnTo>
                    <a:pt x="45050" y="-496"/>
                  </a:lnTo>
                  <a:lnTo>
                    <a:pt x="45050" y="68412"/>
                  </a:lnTo>
                  <a:lnTo>
                    <a:pt x="-2910" y="68412"/>
                  </a:lnTo>
                  <a:close/>
                </a:path>
              </a:pathLst>
            </a:custGeom>
            <a:solidFill>
              <a:srgbClr val="33535F"/>
            </a:solidFill>
            <a:ln w="921" cap="flat">
              <a:noFill/>
              <a:prstDash val="solid"/>
              <a:miter/>
            </a:ln>
          </p:spPr>
          <p:txBody>
            <a:bodyPr rtlCol="0" anchor="ctr"/>
            <a:lstStyle/>
            <a:p>
              <a:endParaRPr lang="en-IN"/>
            </a:p>
          </p:txBody>
        </p:sp>
        <p:sp>
          <p:nvSpPr>
            <p:cNvPr id="625" name="Freeform: Shape 624">
              <a:extLst>
                <a:ext uri="{FF2B5EF4-FFF2-40B4-BE49-F238E27FC236}">
                  <a16:creationId xmlns:a16="http://schemas.microsoft.com/office/drawing/2014/main" id="{FC117E65-29B2-1E35-EC32-69D9E76D11DC}"/>
                </a:ext>
              </a:extLst>
            </p:cNvPr>
            <p:cNvSpPr/>
            <p:nvPr/>
          </p:nvSpPr>
          <p:spPr>
            <a:xfrm flipV="1">
              <a:off x="5995042" y="5322104"/>
              <a:ext cx="47959" cy="68908"/>
            </a:xfrm>
            <a:custGeom>
              <a:avLst/>
              <a:gdLst>
                <a:gd name="connsiteX0" fmla="*/ -2979 w 47959"/>
                <a:gd name="connsiteY0" fmla="*/ -496 h 68908"/>
                <a:gd name="connsiteX1" fmla="*/ 44981 w 47959"/>
                <a:gd name="connsiteY1" fmla="*/ -496 h 68908"/>
                <a:gd name="connsiteX2" fmla="*/ 44981 w 47959"/>
                <a:gd name="connsiteY2" fmla="*/ 68412 h 68908"/>
                <a:gd name="connsiteX3" fmla="*/ -2979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496"/>
                  </a:moveTo>
                  <a:lnTo>
                    <a:pt x="44981" y="-496"/>
                  </a:lnTo>
                  <a:lnTo>
                    <a:pt x="44981" y="68412"/>
                  </a:lnTo>
                  <a:lnTo>
                    <a:pt x="-2979" y="68412"/>
                  </a:lnTo>
                  <a:close/>
                </a:path>
              </a:pathLst>
            </a:custGeom>
            <a:solidFill>
              <a:srgbClr val="33535F"/>
            </a:solidFill>
            <a:ln w="921" cap="flat">
              <a:noFill/>
              <a:prstDash val="solid"/>
              <a:miter/>
            </a:ln>
          </p:spPr>
          <p:txBody>
            <a:bodyPr rtlCol="0" anchor="ctr"/>
            <a:lstStyle/>
            <a:p>
              <a:endParaRPr lang="en-IN"/>
            </a:p>
          </p:txBody>
        </p:sp>
        <p:sp>
          <p:nvSpPr>
            <p:cNvPr id="626" name="Freeform: Shape 625">
              <a:extLst>
                <a:ext uri="{FF2B5EF4-FFF2-40B4-BE49-F238E27FC236}">
                  <a16:creationId xmlns:a16="http://schemas.microsoft.com/office/drawing/2014/main" id="{0B36B9C6-093A-805C-087A-4407210C24B5}"/>
                </a:ext>
              </a:extLst>
            </p:cNvPr>
            <p:cNvSpPr/>
            <p:nvPr/>
          </p:nvSpPr>
          <p:spPr>
            <a:xfrm flipV="1">
              <a:off x="6068607" y="5322104"/>
              <a:ext cx="47959" cy="68908"/>
            </a:xfrm>
            <a:custGeom>
              <a:avLst/>
              <a:gdLst>
                <a:gd name="connsiteX0" fmla="*/ -3048 w 47959"/>
                <a:gd name="connsiteY0" fmla="*/ -496 h 68908"/>
                <a:gd name="connsiteX1" fmla="*/ 44912 w 47959"/>
                <a:gd name="connsiteY1" fmla="*/ -496 h 68908"/>
                <a:gd name="connsiteX2" fmla="*/ 44912 w 47959"/>
                <a:gd name="connsiteY2" fmla="*/ 68412 h 68908"/>
                <a:gd name="connsiteX3" fmla="*/ -3048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496"/>
                  </a:moveTo>
                  <a:lnTo>
                    <a:pt x="44912" y="-496"/>
                  </a:lnTo>
                  <a:lnTo>
                    <a:pt x="44912" y="68412"/>
                  </a:lnTo>
                  <a:lnTo>
                    <a:pt x="-3048" y="68412"/>
                  </a:lnTo>
                  <a:close/>
                </a:path>
              </a:pathLst>
            </a:custGeom>
            <a:solidFill>
              <a:srgbClr val="33535F"/>
            </a:solidFill>
            <a:ln w="921" cap="flat">
              <a:noFill/>
              <a:prstDash val="solid"/>
              <a:miter/>
            </a:ln>
          </p:spPr>
          <p:txBody>
            <a:bodyPr rtlCol="0" anchor="ctr"/>
            <a:lstStyle/>
            <a:p>
              <a:endParaRPr lang="en-IN"/>
            </a:p>
          </p:txBody>
        </p:sp>
        <p:sp>
          <p:nvSpPr>
            <p:cNvPr id="627" name="Freeform: Shape 626">
              <a:extLst>
                <a:ext uri="{FF2B5EF4-FFF2-40B4-BE49-F238E27FC236}">
                  <a16:creationId xmlns:a16="http://schemas.microsoft.com/office/drawing/2014/main" id="{53244AEA-903D-961E-A88E-38ADCDBBDB86}"/>
                </a:ext>
              </a:extLst>
            </p:cNvPr>
            <p:cNvSpPr/>
            <p:nvPr/>
          </p:nvSpPr>
          <p:spPr>
            <a:xfrm flipV="1">
              <a:off x="6142172" y="5322104"/>
              <a:ext cx="47956" cy="68908"/>
            </a:xfrm>
            <a:custGeom>
              <a:avLst/>
              <a:gdLst>
                <a:gd name="connsiteX0" fmla="*/ -3117 w 47956"/>
                <a:gd name="connsiteY0" fmla="*/ -496 h 68908"/>
                <a:gd name="connsiteX1" fmla="*/ 44839 w 47956"/>
                <a:gd name="connsiteY1" fmla="*/ -496 h 68908"/>
                <a:gd name="connsiteX2" fmla="*/ 44839 w 47956"/>
                <a:gd name="connsiteY2" fmla="*/ 68412 h 68908"/>
                <a:gd name="connsiteX3" fmla="*/ -3117 w 47956"/>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496"/>
                  </a:moveTo>
                  <a:lnTo>
                    <a:pt x="44839" y="-496"/>
                  </a:lnTo>
                  <a:lnTo>
                    <a:pt x="44839" y="68412"/>
                  </a:lnTo>
                  <a:lnTo>
                    <a:pt x="-3117" y="68412"/>
                  </a:lnTo>
                  <a:close/>
                </a:path>
              </a:pathLst>
            </a:custGeom>
            <a:solidFill>
              <a:srgbClr val="33535F"/>
            </a:solidFill>
            <a:ln w="921" cap="flat">
              <a:noFill/>
              <a:prstDash val="solid"/>
              <a:miter/>
            </a:ln>
          </p:spPr>
          <p:txBody>
            <a:bodyPr rtlCol="0" anchor="ctr"/>
            <a:lstStyle/>
            <a:p>
              <a:endParaRPr lang="en-IN"/>
            </a:p>
          </p:txBody>
        </p:sp>
        <p:sp>
          <p:nvSpPr>
            <p:cNvPr id="628" name="Freeform: Shape 627">
              <a:extLst>
                <a:ext uri="{FF2B5EF4-FFF2-40B4-BE49-F238E27FC236}">
                  <a16:creationId xmlns:a16="http://schemas.microsoft.com/office/drawing/2014/main" id="{B08D6709-8F26-70C4-2432-F6FA3F13CF3D}"/>
                </a:ext>
              </a:extLst>
            </p:cNvPr>
            <p:cNvSpPr/>
            <p:nvPr/>
          </p:nvSpPr>
          <p:spPr>
            <a:xfrm flipV="1">
              <a:off x="5521271" y="5322104"/>
              <a:ext cx="47959" cy="68908"/>
            </a:xfrm>
            <a:custGeom>
              <a:avLst/>
              <a:gdLst>
                <a:gd name="connsiteX0" fmla="*/ -2534 w 47959"/>
                <a:gd name="connsiteY0" fmla="*/ -496 h 68908"/>
                <a:gd name="connsiteX1" fmla="*/ 45426 w 47959"/>
                <a:gd name="connsiteY1" fmla="*/ -496 h 68908"/>
                <a:gd name="connsiteX2" fmla="*/ 45426 w 47959"/>
                <a:gd name="connsiteY2" fmla="*/ 68412 h 68908"/>
                <a:gd name="connsiteX3" fmla="*/ -2534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496"/>
                  </a:moveTo>
                  <a:lnTo>
                    <a:pt x="45426" y="-496"/>
                  </a:lnTo>
                  <a:lnTo>
                    <a:pt x="45426" y="68412"/>
                  </a:lnTo>
                  <a:lnTo>
                    <a:pt x="-2534" y="68412"/>
                  </a:lnTo>
                  <a:close/>
                </a:path>
              </a:pathLst>
            </a:custGeom>
            <a:solidFill>
              <a:srgbClr val="33535F"/>
            </a:solidFill>
            <a:ln w="921" cap="flat">
              <a:noFill/>
              <a:prstDash val="solid"/>
              <a:miter/>
            </a:ln>
          </p:spPr>
          <p:txBody>
            <a:bodyPr rtlCol="0" anchor="ctr"/>
            <a:lstStyle/>
            <a:p>
              <a:endParaRPr lang="en-IN"/>
            </a:p>
          </p:txBody>
        </p:sp>
        <p:sp>
          <p:nvSpPr>
            <p:cNvPr id="629" name="Freeform: Shape 628">
              <a:extLst>
                <a:ext uri="{FF2B5EF4-FFF2-40B4-BE49-F238E27FC236}">
                  <a16:creationId xmlns:a16="http://schemas.microsoft.com/office/drawing/2014/main" id="{C97A75A0-B6C5-691E-1041-73E877F4AF6C}"/>
                </a:ext>
              </a:extLst>
            </p:cNvPr>
            <p:cNvSpPr/>
            <p:nvPr/>
          </p:nvSpPr>
          <p:spPr>
            <a:xfrm flipV="1">
              <a:off x="5594836" y="5322104"/>
              <a:ext cx="47956" cy="68908"/>
            </a:xfrm>
            <a:custGeom>
              <a:avLst/>
              <a:gdLst>
                <a:gd name="connsiteX0" fmla="*/ -2603 w 47956"/>
                <a:gd name="connsiteY0" fmla="*/ -496 h 68908"/>
                <a:gd name="connsiteX1" fmla="*/ 45353 w 47956"/>
                <a:gd name="connsiteY1" fmla="*/ -496 h 68908"/>
                <a:gd name="connsiteX2" fmla="*/ 45353 w 47956"/>
                <a:gd name="connsiteY2" fmla="*/ 68412 h 68908"/>
                <a:gd name="connsiteX3" fmla="*/ -2603 w 47956"/>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496"/>
                  </a:moveTo>
                  <a:lnTo>
                    <a:pt x="45353" y="-496"/>
                  </a:lnTo>
                  <a:lnTo>
                    <a:pt x="45353" y="68412"/>
                  </a:lnTo>
                  <a:lnTo>
                    <a:pt x="-2603" y="68412"/>
                  </a:lnTo>
                  <a:close/>
                </a:path>
              </a:pathLst>
            </a:custGeom>
            <a:solidFill>
              <a:srgbClr val="33535F"/>
            </a:solidFill>
            <a:ln w="921" cap="flat">
              <a:noFill/>
              <a:prstDash val="solid"/>
              <a:miter/>
            </a:ln>
          </p:spPr>
          <p:txBody>
            <a:bodyPr rtlCol="0" anchor="ctr"/>
            <a:lstStyle/>
            <a:p>
              <a:endParaRPr lang="en-IN"/>
            </a:p>
          </p:txBody>
        </p:sp>
        <p:sp>
          <p:nvSpPr>
            <p:cNvPr id="630" name="Freeform: Shape 629">
              <a:extLst>
                <a:ext uri="{FF2B5EF4-FFF2-40B4-BE49-F238E27FC236}">
                  <a16:creationId xmlns:a16="http://schemas.microsoft.com/office/drawing/2014/main" id="{9611EFF5-9861-6857-5E40-D499235E6EE6}"/>
                </a:ext>
              </a:extLst>
            </p:cNvPr>
            <p:cNvSpPr/>
            <p:nvPr/>
          </p:nvSpPr>
          <p:spPr>
            <a:xfrm flipV="1">
              <a:off x="5668401" y="5322104"/>
              <a:ext cx="47959" cy="68908"/>
            </a:xfrm>
            <a:custGeom>
              <a:avLst/>
              <a:gdLst>
                <a:gd name="connsiteX0" fmla="*/ -2672 w 47959"/>
                <a:gd name="connsiteY0" fmla="*/ -496 h 68908"/>
                <a:gd name="connsiteX1" fmla="*/ 45288 w 47959"/>
                <a:gd name="connsiteY1" fmla="*/ -496 h 68908"/>
                <a:gd name="connsiteX2" fmla="*/ 45288 w 47959"/>
                <a:gd name="connsiteY2" fmla="*/ 68412 h 68908"/>
                <a:gd name="connsiteX3" fmla="*/ -2672 w 47959"/>
                <a:gd name="connsiteY3" fmla="*/ 68412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496"/>
                  </a:moveTo>
                  <a:lnTo>
                    <a:pt x="45288" y="-496"/>
                  </a:lnTo>
                  <a:lnTo>
                    <a:pt x="45288" y="68412"/>
                  </a:lnTo>
                  <a:lnTo>
                    <a:pt x="-2672" y="68412"/>
                  </a:lnTo>
                  <a:close/>
                </a:path>
              </a:pathLst>
            </a:custGeom>
            <a:solidFill>
              <a:srgbClr val="33535F"/>
            </a:solidFill>
            <a:ln w="921" cap="flat">
              <a:noFill/>
              <a:prstDash val="solid"/>
              <a:miter/>
            </a:ln>
          </p:spPr>
          <p:txBody>
            <a:bodyPr rtlCol="0" anchor="ctr"/>
            <a:lstStyle/>
            <a:p>
              <a:endParaRPr lang="en-IN"/>
            </a:p>
          </p:txBody>
        </p:sp>
        <p:sp>
          <p:nvSpPr>
            <p:cNvPr id="631" name="Freeform: Shape 630">
              <a:extLst>
                <a:ext uri="{FF2B5EF4-FFF2-40B4-BE49-F238E27FC236}">
                  <a16:creationId xmlns:a16="http://schemas.microsoft.com/office/drawing/2014/main" id="{060F7BAC-D802-3609-09B4-C11553FB0873}"/>
                </a:ext>
              </a:extLst>
            </p:cNvPr>
            <p:cNvSpPr/>
            <p:nvPr/>
          </p:nvSpPr>
          <p:spPr>
            <a:xfrm flipV="1">
              <a:off x="5774347" y="5420905"/>
              <a:ext cx="47956" cy="68911"/>
            </a:xfrm>
            <a:custGeom>
              <a:avLst/>
              <a:gdLst>
                <a:gd name="connsiteX0" fmla="*/ -2771 w 47956"/>
                <a:gd name="connsiteY0" fmla="*/ -374 h 68911"/>
                <a:gd name="connsiteX1" fmla="*/ 45185 w 47956"/>
                <a:gd name="connsiteY1" fmla="*/ -374 h 68911"/>
                <a:gd name="connsiteX2" fmla="*/ 45185 w 47956"/>
                <a:gd name="connsiteY2" fmla="*/ 68538 h 68911"/>
                <a:gd name="connsiteX3" fmla="*/ -2771 w 47956"/>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374"/>
                  </a:moveTo>
                  <a:lnTo>
                    <a:pt x="45185" y="-374"/>
                  </a:lnTo>
                  <a:lnTo>
                    <a:pt x="45185" y="68538"/>
                  </a:lnTo>
                  <a:lnTo>
                    <a:pt x="-2771" y="68538"/>
                  </a:lnTo>
                  <a:close/>
                </a:path>
              </a:pathLst>
            </a:custGeom>
            <a:solidFill>
              <a:srgbClr val="33535F"/>
            </a:solidFill>
            <a:ln w="921" cap="flat">
              <a:noFill/>
              <a:prstDash val="solid"/>
              <a:miter/>
            </a:ln>
          </p:spPr>
          <p:txBody>
            <a:bodyPr rtlCol="0" anchor="ctr"/>
            <a:lstStyle/>
            <a:p>
              <a:endParaRPr lang="en-IN"/>
            </a:p>
          </p:txBody>
        </p:sp>
        <p:sp>
          <p:nvSpPr>
            <p:cNvPr id="632" name="Freeform: Shape 631">
              <a:extLst>
                <a:ext uri="{FF2B5EF4-FFF2-40B4-BE49-F238E27FC236}">
                  <a16:creationId xmlns:a16="http://schemas.microsoft.com/office/drawing/2014/main" id="{E97F3B3B-85FB-7578-A658-D05294244DA7}"/>
                </a:ext>
              </a:extLst>
            </p:cNvPr>
            <p:cNvSpPr/>
            <p:nvPr/>
          </p:nvSpPr>
          <p:spPr>
            <a:xfrm flipV="1">
              <a:off x="5776449" y="5420905"/>
              <a:ext cx="45857" cy="68911"/>
            </a:xfrm>
            <a:custGeom>
              <a:avLst/>
              <a:gdLst>
                <a:gd name="connsiteX0" fmla="*/ 43085 w 45857"/>
                <a:gd name="connsiteY0" fmla="*/ -374 h 68911"/>
                <a:gd name="connsiteX1" fmla="*/ 34992 w 45857"/>
                <a:gd name="connsiteY1" fmla="*/ -374 h 68911"/>
                <a:gd name="connsiteX2" fmla="*/ 34992 w 45857"/>
                <a:gd name="connsiteY2" fmla="*/ 59994 h 68911"/>
                <a:gd name="connsiteX3" fmla="*/ -2772 w 45857"/>
                <a:gd name="connsiteY3" fmla="*/ 59994 h 68911"/>
                <a:gd name="connsiteX4" fmla="*/ -2772 w 45857"/>
                <a:gd name="connsiteY4" fmla="*/ 68538 h 68911"/>
                <a:gd name="connsiteX5" fmla="*/ 43085 w 45857"/>
                <a:gd name="connsiteY5" fmla="*/ 68538 h 68911"/>
                <a:gd name="connsiteX6" fmla="*/ 43085 w 45857"/>
                <a:gd name="connsiteY6" fmla="*/ -374 h 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1">
                  <a:moveTo>
                    <a:pt x="43085" y="-374"/>
                  </a:moveTo>
                  <a:lnTo>
                    <a:pt x="34992" y="-374"/>
                  </a:lnTo>
                  <a:lnTo>
                    <a:pt x="34992" y="59994"/>
                  </a:lnTo>
                  <a:lnTo>
                    <a:pt x="-2772" y="59994"/>
                  </a:lnTo>
                  <a:lnTo>
                    <a:pt x="-2772" y="68538"/>
                  </a:lnTo>
                  <a:lnTo>
                    <a:pt x="43085" y="68538"/>
                  </a:lnTo>
                  <a:lnTo>
                    <a:pt x="43085" y="-374"/>
                  </a:lnTo>
                </a:path>
              </a:pathLst>
            </a:custGeom>
            <a:solidFill>
              <a:srgbClr val="20353D"/>
            </a:solidFill>
            <a:ln w="921" cap="flat">
              <a:noFill/>
              <a:prstDash val="solid"/>
              <a:miter/>
            </a:ln>
          </p:spPr>
          <p:txBody>
            <a:bodyPr rtlCol="0" anchor="ctr"/>
            <a:lstStyle/>
            <a:p>
              <a:endParaRPr lang="en-IN"/>
            </a:p>
          </p:txBody>
        </p:sp>
        <p:sp>
          <p:nvSpPr>
            <p:cNvPr id="633" name="Freeform: Shape 632">
              <a:extLst>
                <a:ext uri="{FF2B5EF4-FFF2-40B4-BE49-F238E27FC236}">
                  <a16:creationId xmlns:a16="http://schemas.microsoft.com/office/drawing/2014/main" id="{64EB7537-C85F-0B3A-D02B-A9D0921797C8}"/>
                </a:ext>
              </a:extLst>
            </p:cNvPr>
            <p:cNvSpPr/>
            <p:nvPr/>
          </p:nvSpPr>
          <p:spPr>
            <a:xfrm flipV="1">
              <a:off x="5847912" y="5420905"/>
              <a:ext cx="47959" cy="68911"/>
            </a:xfrm>
            <a:custGeom>
              <a:avLst/>
              <a:gdLst>
                <a:gd name="connsiteX0" fmla="*/ -2841 w 47959"/>
                <a:gd name="connsiteY0" fmla="*/ -374 h 68911"/>
                <a:gd name="connsiteX1" fmla="*/ 45119 w 47959"/>
                <a:gd name="connsiteY1" fmla="*/ -374 h 68911"/>
                <a:gd name="connsiteX2" fmla="*/ 45119 w 47959"/>
                <a:gd name="connsiteY2" fmla="*/ 68538 h 68911"/>
                <a:gd name="connsiteX3" fmla="*/ -2841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374"/>
                  </a:moveTo>
                  <a:lnTo>
                    <a:pt x="45119" y="-374"/>
                  </a:lnTo>
                  <a:lnTo>
                    <a:pt x="45119" y="68538"/>
                  </a:lnTo>
                  <a:lnTo>
                    <a:pt x="-2841" y="68538"/>
                  </a:lnTo>
                  <a:close/>
                </a:path>
              </a:pathLst>
            </a:custGeom>
            <a:solidFill>
              <a:srgbClr val="33535F"/>
            </a:solidFill>
            <a:ln w="921" cap="flat">
              <a:noFill/>
              <a:prstDash val="solid"/>
              <a:miter/>
            </a:ln>
          </p:spPr>
          <p:txBody>
            <a:bodyPr rtlCol="0" anchor="ctr"/>
            <a:lstStyle/>
            <a:p>
              <a:endParaRPr lang="en-IN"/>
            </a:p>
          </p:txBody>
        </p:sp>
        <p:sp>
          <p:nvSpPr>
            <p:cNvPr id="634" name="Freeform: Shape 633">
              <a:extLst>
                <a:ext uri="{FF2B5EF4-FFF2-40B4-BE49-F238E27FC236}">
                  <a16:creationId xmlns:a16="http://schemas.microsoft.com/office/drawing/2014/main" id="{90B2B78D-ACE5-E5F6-6C0A-2C44D7B22E90}"/>
                </a:ext>
              </a:extLst>
            </p:cNvPr>
            <p:cNvSpPr/>
            <p:nvPr/>
          </p:nvSpPr>
          <p:spPr>
            <a:xfrm flipV="1">
              <a:off x="5921477" y="5420905"/>
              <a:ext cx="47959" cy="68911"/>
            </a:xfrm>
            <a:custGeom>
              <a:avLst/>
              <a:gdLst>
                <a:gd name="connsiteX0" fmla="*/ -2910 w 47959"/>
                <a:gd name="connsiteY0" fmla="*/ -374 h 68911"/>
                <a:gd name="connsiteX1" fmla="*/ 45050 w 47959"/>
                <a:gd name="connsiteY1" fmla="*/ -374 h 68911"/>
                <a:gd name="connsiteX2" fmla="*/ 45050 w 47959"/>
                <a:gd name="connsiteY2" fmla="*/ 68538 h 68911"/>
                <a:gd name="connsiteX3" fmla="*/ -2910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374"/>
                  </a:moveTo>
                  <a:lnTo>
                    <a:pt x="45050" y="-374"/>
                  </a:lnTo>
                  <a:lnTo>
                    <a:pt x="45050" y="68538"/>
                  </a:lnTo>
                  <a:lnTo>
                    <a:pt x="-2910" y="68538"/>
                  </a:lnTo>
                  <a:close/>
                </a:path>
              </a:pathLst>
            </a:custGeom>
            <a:solidFill>
              <a:srgbClr val="33535F"/>
            </a:solidFill>
            <a:ln w="921" cap="flat">
              <a:noFill/>
              <a:prstDash val="solid"/>
              <a:miter/>
            </a:ln>
          </p:spPr>
          <p:txBody>
            <a:bodyPr rtlCol="0" anchor="ctr"/>
            <a:lstStyle/>
            <a:p>
              <a:endParaRPr lang="en-IN"/>
            </a:p>
          </p:txBody>
        </p:sp>
        <p:sp>
          <p:nvSpPr>
            <p:cNvPr id="635" name="Freeform: Shape 634">
              <a:extLst>
                <a:ext uri="{FF2B5EF4-FFF2-40B4-BE49-F238E27FC236}">
                  <a16:creationId xmlns:a16="http://schemas.microsoft.com/office/drawing/2014/main" id="{4123626A-8A89-CB8A-20C8-AEDDBE42F230}"/>
                </a:ext>
              </a:extLst>
            </p:cNvPr>
            <p:cNvSpPr/>
            <p:nvPr/>
          </p:nvSpPr>
          <p:spPr>
            <a:xfrm flipV="1">
              <a:off x="5995042" y="5420905"/>
              <a:ext cx="47959" cy="68911"/>
            </a:xfrm>
            <a:custGeom>
              <a:avLst/>
              <a:gdLst>
                <a:gd name="connsiteX0" fmla="*/ -2979 w 47959"/>
                <a:gd name="connsiteY0" fmla="*/ -374 h 68911"/>
                <a:gd name="connsiteX1" fmla="*/ 44981 w 47959"/>
                <a:gd name="connsiteY1" fmla="*/ -374 h 68911"/>
                <a:gd name="connsiteX2" fmla="*/ 44981 w 47959"/>
                <a:gd name="connsiteY2" fmla="*/ 68538 h 68911"/>
                <a:gd name="connsiteX3" fmla="*/ -2979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374"/>
                  </a:moveTo>
                  <a:lnTo>
                    <a:pt x="44981" y="-374"/>
                  </a:lnTo>
                  <a:lnTo>
                    <a:pt x="44981" y="68538"/>
                  </a:lnTo>
                  <a:lnTo>
                    <a:pt x="-2979" y="68538"/>
                  </a:lnTo>
                  <a:close/>
                </a:path>
              </a:pathLst>
            </a:custGeom>
            <a:solidFill>
              <a:srgbClr val="33535F"/>
            </a:solidFill>
            <a:ln w="921" cap="flat">
              <a:noFill/>
              <a:prstDash val="solid"/>
              <a:miter/>
            </a:ln>
          </p:spPr>
          <p:txBody>
            <a:bodyPr rtlCol="0" anchor="ctr"/>
            <a:lstStyle/>
            <a:p>
              <a:endParaRPr lang="en-IN"/>
            </a:p>
          </p:txBody>
        </p:sp>
        <p:sp>
          <p:nvSpPr>
            <p:cNvPr id="636" name="Freeform: Shape 635">
              <a:extLst>
                <a:ext uri="{FF2B5EF4-FFF2-40B4-BE49-F238E27FC236}">
                  <a16:creationId xmlns:a16="http://schemas.microsoft.com/office/drawing/2014/main" id="{6BD50700-67BA-85B5-9429-BC38E511B588}"/>
                </a:ext>
              </a:extLst>
            </p:cNvPr>
            <p:cNvSpPr/>
            <p:nvPr/>
          </p:nvSpPr>
          <p:spPr>
            <a:xfrm flipV="1">
              <a:off x="6068607" y="5420905"/>
              <a:ext cx="47959" cy="68911"/>
            </a:xfrm>
            <a:custGeom>
              <a:avLst/>
              <a:gdLst>
                <a:gd name="connsiteX0" fmla="*/ -3048 w 47959"/>
                <a:gd name="connsiteY0" fmla="*/ -374 h 68911"/>
                <a:gd name="connsiteX1" fmla="*/ 44912 w 47959"/>
                <a:gd name="connsiteY1" fmla="*/ -374 h 68911"/>
                <a:gd name="connsiteX2" fmla="*/ 44912 w 47959"/>
                <a:gd name="connsiteY2" fmla="*/ 68538 h 68911"/>
                <a:gd name="connsiteX3" fmla="*/ -3048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374"/>
                  </a:moveTo>
                  <a:lnTo>
                    <a:pt x="44912" y="-374"/>
                  </a:lnTo>
                  <a:lnTo>
                    <a:pt x="44912" y="68538"/>
                  </a:lnTo>
                  <a:lnTo>
                    <a:pt x="-3048" y="68538"/>
                  </a:lnTo>
                  <a:close/>
                </a:path>
              </a:pathLst>
            </a:custGeom>
            <a:solidFill>
              <a:srgbClr val="33535F"/>
            </a:solidFill>
            <a:ln w="921" cap="flat">
              <a:noFill/>
              <a:prstDash val="solid"/>
              <a:miter/>
            </a:ln>
          </p:spPr>
          <p:txBody>
            <a:bodyPr rtlCol="0" anchor="ctr"/>
            <a:lstStyle/>
            <a:p>
              <a:endParaRPr lang="en-IN"/>
            </a:p>
          </p:txBody>
        </p:sp>
        <p:sp>
          <p:nvSpPr>
            <p:cNvPr id="637" name="Freeform: Shape 636">
              <a:extLst>
                <a:ext uri="{FF2B5EF4-FFF2-40B4-BE49-F238E27FC236}">
                  <a16:creationId xmlns:a16="http://schemas.microsoft.com/office/drawing/2014/main" id="{7CA84309-970C-79A0-ED34-F95246796FC3}"/>
                </a:ext>
              </a:extLst>
            </p:cNvPr>
            <p:cNvSpPr/>
            <p:nvPr/>
          </p:nvSpPr>
          <p:spPr>
            <a:xfrm flipV="1">
              <a:off x="6142172" y="5420905"/>
              <a:ext cx="47956" cy="68911"/>
            </a:xfrm>
            <a:custGeom>
              <a:avLst/>
              <a:gdLst>
                <a:gd name="connsiteX0" fmla="*/ -3117 w 47956"/>
                <a:gd name="connsiteY0" fmla="*/ -374 h 68911"/>
                <a:gd name="connsiteX1" fmla="*/ 44839 w 47956"/>
                <a:gd name="connsiteY1" fmla="*/ -374 h 68911"/>
                <a:gd name="connsiteX2" fmla="*/ 44839 w 47956"/>
                <a:gd name="connsiteY2" fmla="*/ 68538 h 68911"/>
                <a:gd name="connsiteX3" fmla="*/ -3117 w 47956"/>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374"/>
                  </a:moveTo>
                  <a:lnTo>
                    <a:pt x="44839" y="-374"/>
                  </a:lnTo>
                  <a:lnTo>
                    <a:pt x="44839" y="68538"/>
                  </a:lnTo>
                  <a:lnTo>
                    <a:pt x="-3117" y="68538"/>
                  </a:lnTo>
                  <a:close/>
                </a:path>
              </a:pathLst>
            </a:custGeom>
            <a:solidFill>
              <a:srgbClr val="33535F"/>
            </a:solidFill>
            <a:ln w="921" cap="flat">
              <a:noFill/>
              <a:prstDash val="solid"/>
              <a:miter/>
            </a:ln>
          </p:spPr>
          <p:txBody>
            <a:bodyPr rtlCol="0" anchor="ctr"/>
            <a:lstStyle/>
            <a:p>
              <a:endParaRPr lang="en-IN"/>
            </a:p>
          </p:txBody>
        </p:sp>
        <p:sp>
          <p:nvSpPr>
            <p:cNvPr id="638" name="Freeform: Shape 637">
              <a:extLst>
                <a:ext uri="{FF2B5EF4-FFF2-40B4-BE49-F238E27FC236}">
                  <a16:creationId xmlns:a16="http://schemas.microsoft.com/office/drawing/2014/main" id="{805C14F5-8878-29F6-4D71-7393689EA4ED}"/>
                </a:ext>
              </a:extLst>
            </p:cNvPr>
            <p:cNvSpPr/>
            <p:nvPr/>
          </p:nvSpPr>
          <p:spPr>
            <a:xfrm flipV="1">
              <a:off x="5521271" y="5420905"/>
              <a:ext cx="47959" cy="68911"/>
            </a:xfrm>
            <a:custGeom>
              <a:avLst/>
              <a:gdLst>
                <a:gd name="connsiteX0" fmla="*/ -2534 w 47959"/>
                <a:gd name="connsiteY0" fmla="*/ -374 h 68911"/>
                <a:gd name="connsiteX1" fmla="*/ 45426 w 47959"/>
                <a:gd name="connsiteY1" fmla="*/ -374 h 68911"/>
                <a:gd name="connsiteX2" fmla="*/ 45426 w 47959"/>
                <a:gd name="connsiteY2" fmla="*/ 68538 h 68911"/>
                <a:gd name="connsiteX3" fmla="*/ -2534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374"/>
                  </a:moveTo>
                  <a:lnTo>
                    <a:pt x="45426" y="-374"/>
                  </a:lnTo>
                  <a:lnTo>
                    <a:pt x="45426" y="68538"/>
                  </a:lnTo>
                  <a:lnTo>
                    <a:pt x="-2534" y="68538"/>
                  </a:lnTo>
                  <a:close/>
                </a:path>
              </a:pathLst>
            </a:custGeom>
            <a:solidFill>
              <a:srgbClr val="33535F"/>
            </a:solidFill>
            <a:ln w="921" cap="flat">
              <a:noFill/>
              <a:prstDash val="solid"/>
              <a:miter/>
            </a:ln>
          </p:spPr>
          <p:txBody>
            <a:bodyPr rtlCol="0" anchor="ctr"/>
            <a:lstStyle/>
            <a:p>
              <a:endParaRPr lang="en-IN"/>
            </a:p>
          </p:txBody>
        </p:sp>
        <p:sp>
          <p:nvSpPr>
            <p:cNvPr id="639" name="Freeform: Shape 638">
              <a:extLst>
                <a:ext uri="{FF2B5EF4-FFF2-40B4-BE49-F238E27FC236}">
                  <a16:creationId xmlns:a16="http://schemas.microsoft.com/office/drawing/2014/main" id="{C76F2A9F-AFF7-29C9-A109-6FEBAEB4DD66}"/>
                </a:ext>
              </a:extLst>
            </p:cNvPr>
            <p:cNvSpPr/>
            <p:nvPr/>
          </p:nvSpPr>
          <p:spPr>
            <a:xfrm flipV="1">
              <a:off x="5594836" y="5420905"/>
              <a:ext cx="47956" cy="68911"/>
            </a:xfrm>
            <a:custGeom>
              <a:avLst/>
              <a:gdLst>
                <a:gd name="connsiteX0" fmla="*/ -2603 w 47956"/>
                <a:gd name="connsiteY0" fmla="*/ -374 h 68911"/>
                <a:gd name="connsiteX1" fmla="*/ 45353 w 47956"/>
                <a:gd name="connsiteY1" fmla="*/ -374 h 68911"/>
                <a:gd name="connsiteX2" fmla="*/ 45353 w 47956"/>
                <a:gd name="connsiteY2" fmla="*/ 68538 h 68911"/>
                <a:gd name="connsiteX3" fmla="*/ -2603 w 47956"/>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374"/>
                  </a:moveTo>
                  <a:lnTo>
                    <a:pt x="45353" y="-374"/>
                  </a:lnTo>
                  <a:lnTo>
                    <a:pt x="45353" y="68538"/>
                  </a:lnTo>
                  <a:lnTo>
                    <a:pt x="-2603" y="68538"/>
                  </a:lnTo>
                  <a:close/>
                </a:path>
              </a:pathLst>
            </a:custGeom>
            <a:solidFill>
              <a:srgbClr val="33535F"/>
            </a:solidFill>
            <a:ln w="921" cap="flat">
              <a:noFill/>
              <a:prstDash val="solid"/>
              <a:miter/>
            </a:ln>
          </p:spPr>
          <p:txBody>
            <a:bodyPr rtlCol="0" anchor="ctr"/>
            <a:lstStyle/>
            <a:p>
              <a:endParaRPr lang="en-IN"/>
            </a:p>
          </p:txBody>
        </p:sp>
        <p:sp>
          <p:nvSpPr>
            <p:cNvPr id="640" name="Freeform: Shape 639">
              <a:extLst>
                <a:ext uri="{FF2B5EF4-FFF2-40B4-BE49-F238E27FC236}">
                  <a16:creationId xmlns:a16="http://schemas.microsoft.com/office/drawing/2014/main" id="{4EABE7B1-C466-E952-269D-25C38268BB66}"/>
                </a:ext>
              </a:extLst>
            </p:cNvPr>
            <p:cNvSpPr/>
            <p:nvPr/>
          </p:nvSpPr>
          <p:spPr>
            <a:xfrm flipV="1">
              <a:off x="5668401" y="5420905"/>
              <a:ext cx="47959" cy="68911"/>
            </a:xfrm>
            <a:custGeom>
              <a:avLst/>
              <a:gdLst>
                <a:gd name="connsiteX0" fmla="*/ -2672 w 47959"/>
                <a:gd name="connsiteY0" fmla="*/ -374 h 68911"/>
                <a:gd name="connsiteX1" fmla="*/ 45288 w 47959"/>
                <a:gd name="connsiteY1" fmla="*/ -374 h 68911"/>
                <a:gd name="connsiteX2" fmla="*/ 45288 w 47959"/>
                <a:gd name="connsiteY2" fmla="*/ 68538 h 68911"/>
                <a:gd name="connsiteX3" fmla="*/ -2672 w 47959"/>
                <a:gd name="connsiteY3" fmla="*/ 68538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374"/>
                  </a:moveTo>
                  <a:lnTo>
                    <a:pt x="45288" y="-374"/>
                  </a:lnTo>
                  <a:lnTo>
                    <a:pt x="45288" y="68538"/>
                  </a:lnTo>
                  <a:lnTo>
                    <a:pt x="-2672" y="68538"/>
                  </a:lnTo>
                  <a:close/>
                </a:path>
              </a:pathLst>
            </a:custGeom>
            <a:solidFill>
              <a:srgbClr val="33535F"/>
            </a:solidFill>
            <a:ln w="921" cap="flat">
              <a:noFill/>
              <a:prstDash val="solid"/>
              <a:miter/>
            </a:ln>
          </p:spPr>
          <p:txBody>
            <a:bodyPr rtlCol="0" anchor="ctr"/>
            <a:lstStyle/>
            <a:p>
              <a:endParaRPr lang="en-IN"/>
            </a:p>
          </p:txBody>
        </p:sp>
        <p:sp>
          <p:nvSpPr>
            <p:cNvPr id="641" name="Freeform: Shape 640">
              <a:extLst>
                <a:ext uri="{FF2B5EF4-FFF2-40B4-BE49-F238E27FC236}">
                  <a16:creationId xmlns:a16="http://schemas.microsoft.com/office/drawing/2014/main" id="{8278935D-8AF6-73A5-875C-DD3A26500DFB}"/>
                </a:ext>
              </a:extLst>
            </p:cNvPr>
            <p:cNvSpPr/>
            <p:nvPr/>
          </p:nvSpPr>
          <p:spPr>
            <a:xfrm flipV="1">
              <a:off x="5774347" y="5519709"/>
              <a:ext cx="47956" cy="68908"/>
            </a:xfrm>
            <a:custGeom>
              <a:avLst/>
              <a:gdLst>
                <a:gd name="connsiteX0" fmla="*/ -2771 w 47956"/>
                <a:gd name="connsiteY0" fmla="*/ -253 h 68908"/>
                <a:gd name="connsiteX1" fmla="*/ 45185 w 47956"/>
                <a:gd name="connsiteY1" fmla="*/ -253 h 68908"/>
                <a:gd name="connsiteX2" fmla="*/ 45185 w 47956"/>
                <a:gd name="connsiteY2" fmla="*/ 68655 h 68908"/>
                <a:gd name="connsiteX3" fmla="*/ -2771 w 47956"/>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253"/>
                  </a:moveTo>
                  <a:lnTo>
                    <a:pt x="45185" y="-253"/>
                  </a:lnTo>
                  <a:lnTo>
                    <a:pt x="45185" y="68655"/>
                  </a:lnTo>
                  <a:lnTo>
                    <a:pt x="-2771" y="68655"/>
                  </a:lnTo>
                  <a:close/>
                </a:path>
              </a:pathLst>
            </a:custGeom>
            <a:solidFill>
              <a:srgbClr val="33535F"/>
            </a:solidFill>
            <a:ln w="921" cap="flat">
              <a:noFill/>
              <a:prstDash val="solid"/>
              <a:miter/>
            </a:ln>
          </p:spPr>
          <p:txBody>
            <a:bodyPr rtlCol="0" anchor="ctr"/>
            <a:lstStyle/>
            <a:p>
              <a:endParaRPr lang="en-IN"/>
            </a:p>
          </p:txBody>
        </p:sp>
        <p:sp>
          <p:nvSpPr>
            <p:cNvPr id="642" name="Freeform: Shape 641">
              <a:extLst>
                <a:ext uri="{FF2B5EF4-FFF2-40B4-BE49-F238E27FC236}">
                  <a16:creationId xmlns:a16="http://schemas.microsoft.com/office/drawing/2014/main" id="{CE1D5369-EFA7-C4C4-C808-9549B70A089D}"/>
                </a:ext>
              </a:extLst>
            </p:cNvPr>
            <p:cNvSpPr/>
            <p:nvPr/>
          </p:nvSpPr>
          <p:spPr>
            <a:xfrm flipV="1">
              <a:off x="5776449" y="5519708"/>
              <a:ext cx="45857" cy="68908"/>
            </a:xfrm>
            <a:custGeom>
              <a:avLst/>
              <a:gdLst>
                <a:gd name="connsiteX0" fmla="*/ 43085 w 45857"/>
                <a:gd name="connsiteY0" fmla="*/ -253 h 68908"/>
                <a:gd name="connsiteX1" fmla="*/ 34992 w 45857"/>
                <a:gd name="connsiteY1" fmla="*/ -253 h 68908"/>
                <a:gd name="connsiteX2" fmla="*/ 34992 w 45857"/>
                <a:gd name="connsiteY2" fmla="*/ 60111 h 68908"/>
                <a:gd name="connsiteX3" fmla="*/ -2772 w 45857"/>
                <a:gd name="connsiteY3" fmla="*/ 60111 h 68908"/>
                <a:gd name="connsiteX4" fmla="*/ -2772 w 45857"/>
                <a:gd name="connsiteY4" fmla="*/ 68656 h 68908"/>
                <a:gd name="connsiteX5" fmla="*/ 43085 w 45857"/>
                <a:gd name="connsiteY5" fmla="*/ 68656 h 68908"/>
                <a:gd name="connsiteX6" fmla="*/ 43085 w 45857"/>
                <a:gd name="connsiteY6" fmla="*/ -253 h 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08">
                  <a:moveTo>
                    <a:pt x="43085" y="-253"/>
                  </a:moveTo>
                  <a:lnTo>
                    <a:pt x="34992" y="-253"/>
                  </a:lnTo>
                  <a:lnTo>
                    <a:pt x="34992" y="60111"/>
                  </a:lnTo>
                  <a:lnTo>
                    <a:pt x="-2772" y="60111"/>
                  </a:lnTo>
                  <a:lnTo>
                    <a:pt x="-2772" y="68656"/>
                  </a:lnTo>
                  <a:lnTo>
                    <a:pt x="43085" y="68656"/>
                  </a:lnTo>
                  <a:lnTo>
                    <a:pt x="43085" y="-253"/>
                  </a:lnTo>
                </a:path>
              </a:pathLst>
            </a:custGeom>
            <a:solidFill>
              <a:srgbClr val="20353D"/>
            </a:solidFill>
            <a:ln w="921" cap="flat">
              <a:noFill/>
              <a:prstDash val="solid"/>
              <a:miter/>
            </a:ln>
          </p:spPr>
          <p:txBody>
            <a:bodyPr rtlCol="0" anchor="ctr"/>
            <a:lstStyle/>
            <a:p>
              <a:endParaRPr lang="en-IN"/>
            </a:p>
          </p:txBody>
        </p:sp>
        <p:sp>
          <p:nvSpPr>
            <p:cNvPr id="643" name="Freeform: Shape 642">
              <a:extLst>
                <a:ext uri="{FF2B5EF4-FFF2-40B4-BE49-F238E27FC236}">
                  <a16:creationId xmlns:a16="http://schemas.microsoft.com/office/drawing/2014/main" id="{2A5258DF-6A2A-AC68-F942-F39F768B537F}"/>
                </a:ext>
              </a:extLst>
            </p:cNvPr>
            <p:cNvSpPr/>
            <p:nvPr/>
          </p:nvSpPr>
          <p:spPr>
            <a:xfrm flipV="1">
              <a:off x="5847912" y="5519709"/>
              <a:ext cx="47959" cy="68908"/>
            </a:xfrm>
            <a:custGeom>
              <a:avLst/>
              <a:gdLst>
                <a:gd name="connsiteX0" fmla="*/ -2841 w 47959"/>
                <a:gd name="connsiteY0" fmla="*/ -253 h 68908"/>
                <a:gd name="connsiteX1" fmla="*/ 45119 w 47959"/>
                <a:gd name="connsiteY1" fmla="*/ -253 h 68908"/>
                <a:gd name="connsiteX2" fmla="*/ 45119 w 47959"/>
                <a:gd name="connsiteY2" fmla="*/ 68655 h 68908"/>
                <a:gd name="connsiteX3" fmla="*/ -2841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253"/>
                  </a:moveTo>
                  <a:lnTo>
                    <a:pt x="45119" y="-253"/>
                  </a:lnTo>
                  <a:lnTo>
                    <a:pt x="45119" y="68655"/>
                  </a:lnTo>
                  <a:lnTo>
                    <a:pt x="-2841" y="68655"/>
                  </a:lnTo>
                  <a:close/>
                </a:path>
              </a:pathLst>
            </a:custGeom>
            <a:solidFill>
              <a:srgbClr val="33535F"/>
            </a:solidFill>
            <a:ln w="921" cap="flat">
              <a:noFill/>
              <a:prstDash val="solid"/>
              <a:miter/>
            </a:ln>
          </p:spPr>
          <p:txBody>
            <a:bodyPr rtlCol="0" anchor="ctr"/>
            <a:lstStyle/>
            <a:p>
              <a:endParaRPr lang="en-IN"/>
            </a:p>
          </p:txBody>
        </p:sp>
        <p:sp>
          <p:nvSpPr>
            <p:cNvPr id="644" name="Freeform: Shape 643">
              <a:extLst>
                <a:ext uri="{FF2B5EF4-FFF2-40B4-BE49-F238E27FC236}">
                  <a16:creationId xmlns:a16="http://schemas.microsoft.com/office/drawing/2014/main" id="{6AA6DA4E-4518-2B42-689D-B72C854CE374}"/>
                </a:ext>
              </a:extLst>
            </p:cNvPr>
            <p:cNvSpPr/>
            <p:nvPr/>
          </p:nvSpPr>
          <p:spPr>
            <a:xfrm flipV="1">
              <a:off x="5921477" y="5519709"/>
              <a:ext cx="47959" cy="68908"/>
            </a:xfrm>
            <a:custGeom>
              <a:avLst/>
              <a:gdLst>
                <a:gd name="connsiteX0" fmla="*/ -2910 w 47959"/>
                <a:gd name="connsiteY0" fmla="*/ -253 h 68908"/>
                <a:gd name="connsiteX1" fmla="*/ 45050 w 47959"/>
                <a:gd name="connsiteY1" fmla="*/ -253 h 68908"/>
                <a:gd name="connsiteX2" fmla="*/ 45050 w 47959"/>
                <a:gd name="connsiteY2" fmla="*/ 68655 h 68908"/>
                <a:gd name="connsiteX3" fmla="*/ -2910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253"/>
                  </a:moveTo>
                  <a:lnTo>
                    <a:pt x="45050" y="-253"/>
                  </a:lnTo>
                  <a:lnTo>
                    <a:pt x="45050" y="68655"/>
                  </a:lnTo>
                  <a:lnTo>
                    <a:pt x="-2910" y="68655"/>
                  </a:lnTo>
                  <a:close/>
                </a:path>
              </a:pathLst>
            </a:custGeom>
            <a:solidFill>
              <a:srgbClr val="33535F"/>
            </a:solidFill>
            <a:ln w="921" cap="flat">
              <a:noFill/>
              <a:prstDash val="solid"/>
              <a:miter/>
            </a:ln>
          </p:spPr>
          <p:txBody>
            <a:bodyPr rtlCol="0" anchor="ctr"/>
            <a:lstStyle/>
            <a:p>
              <a:endParaRPr lang="en-IN"/>
            </a:p>
          </p:txBody>
        </p:sp>
        <p:sp>
          <p:nvSpPr>
            <p:cNvPr id="645" name="Freeform: Shape 644">
              <a:extLst>
                <a:ext uri="{FF2B5EF4-FFF2-40B4-BE49-F238E27FC236}">
                  <a16:creationId xmlns:a16="http://schemas.microsoft.com/office/drawing/2014/main" id="{8264C812-1E94-F500-1982-41C0B3113A86}"/>
                </a:ext>
              </a:extLst>
            </p:cNvPr>
            <p:cNvSpPr/>
            <p:nvPr/>
          </p:nvSpPr>
          <p:spPr>
            <a:xfrm flipV="1">
              <a:off x="5995042" y="5519709"/>
              <a:ext cx="47959" cy="68908"/>
            </a:xfrm>
            <a:custGeom>
              <a:avLst/>
              <a:gdLst>
                <a:gd name="connsiteX0" fmla="*/ -2979 w 47959"/>
                <a:gd name="connsiteY0" fmla="*/ -253 h 68908"/>
                <a:gd name="connsiteX1" fmla="*/ 44981 w 47959"/>
                <a:gd name="connsiteY1" fmla="*/ -253 h 68908"/>
                <a:gd name="connsiteX2" fmla="*/ 44981 w 47959"/>
                <a:gd name="connsiteY2" fmla="*/ 68655 h 68908"/>
                <a:gd name="connsiteX3" fmla="*/ -2979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253"/>
                  </a:moveTo>
                  <a:lnTo>
                    <a:pt x="44981" y="-253"/>
                  </a:lnTo>
                  <a:lnTo>
                    <a:pt x="44981" y="68655"/>
                  </a:lnTo>
                  <a:lnTo>
                    <a:pt x="-2979" y="68655"/>
                  </a:lnTo>
                  <a:close/>
                </a:path>
              </a:pathLst>
            </a:custGeom>
            <a:solidFill>
              <a:srgbClr val="33535F"/>
            </a:solidFill>
            <a:ln w="921" cap="flat">
              <a:noFill/>
              <a:prstDash val="solid"/>
              <a:miter/>
            </a:ln>
          </p:spPr>
          <p:txBody>
            <a:bodyPr rtlCol="0" anchor="ctr"/>
            <a:lstStyle/>
            <a:p>
              <a:endParaRPr lang="en-IN"/>
            </a:p>
          </p:txBody>
        </p:sp>
        <p:sp>
          <p:nvSpPr>
            <p:cNvPr id="646" name="Freeform: Shape 645">
              <a:extLst>
                <a:ext uri="{FF2B5EF4-FFF2-40B4-BE49-F238E27FC236}">
                  <a16:creationId xmlns:a16="http://schemas.microsoft.com/office/drawing/2014/main" id="{DAD2F991-5650-CC34-A051-A43647E95865}"/>
                </a:ext>
              </a:extLst>
            </p:cNvPr>
            <p:cNvSpPr/>
            <p:nvPr/>
          </p:nvSpPr>
          <p:spPr>
            <a:xfrm flipV="1">
              <a:off x="6068607" y="5519709"/>
              <a:ext cx="47959" cy="68908"/>
            </a:xfrm>
            <a:custGeom>
              <a:avLst/>
              <a:gdLst>
                <a:gd name="connsiteX0" fmla="*/ -3048 w 47959"/>
                <a:gd name="connsiteY0" fmla="*/ -253 h 68908"/>
                <a:gd name="connsiteX1" fmla="*/ 44912 w 47959"/>
                <a:gd name="connsiteY1" fmla="*/ -253 h 68908"/>
                <a:gd name="connsiteX2" fmla="*/ 44912 w 47959"/>
                <a:gd name="connsiteY2" fmla="*/ 68655 h 68908"/>
                <a:gd name="connsiteX3" fmla="*/ -3048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253"/>
                  </a:moveTo>
                  <a:lnTo>
                    <a:pt x="44912" y="-253"/>
                  </a:lnTo>
                  <a:lnTo>
                    <a:pt x="44912" y="68655"/>
                  </a:lnTo>
                  <a:lnTo>
                    <a:pt x="-3048" y="68655"/>
                  </a:lnTo>
                  <a:close/>
                </a:path>
              </a:pathLst>
            </a:custGeom>
            <a:solidFill>
              <a:srgbClr val="33535F"/>
            </a:solidFill>
            <a:ln w="921" cap="flat">
              <a:noFill/>
              <a:prstDash val="solid"/>
              <a:miter/>
            </a:ln>
          </p:spPr>
          <p:txBody>
            <a:bodyPr rtlCol="0" anchor="ctr"/>
            <a:lstStyle/>
            <a:p>
              <a:endParaRPr lang="en-IN"/>
            </a:p>
          </p:txBody>
        </p:sp>
        <p:sp>
          <p:nvSpPr>
            <p:cNvPr id="647" name="Freeform: Shape 646">
              <a:extLst>
                <a:ext uri="{FF2B5EF4-FFF2-40B4-BE49-F238E27FC236}">
                  <a16:creationId xmlns:a16="http://schemas.microsoft.com/office/drawing/2014/main" id="{B183F253-59E7-BD77-B047-CEFCE2336A32}"/>
                </a:ext>
              </a:extLst>
            </p:cNvPr>
            <p:cNvSpPr/>
            <p:nvPr/>
          </p:nvSpPr>
          <p:spPr>
            <a:xfrm flipV="1">
              <a:off x="6142172" y="5519709"/>
              <a:ext cx="47956" cy="68908"/>
            </a:xfrm>
            <a:custGeom>
              <a:avLst/>
              <a:gdLst>
                <a:gd name="connsiteX0" fmla="*/ -3117 w 47956"/>
                <a:gd name="connsiteY0" fmla="*/ -253 h 68908"/>
                <a:gd name="connsiteX1" fmla="*/ 44839 w 47956"/>
                <a:gd name="connsiteY1" fmla="*/ -253 h 68908"/>
                <a:gd name="connsiteX2" fmla="*/ 44839 w 47956"/>
                <a:gd name="connsiteY2" fmla="*/ 68655 h 68908"/>
                <a:gd name="connsiteX3" fmla="*/ -3117 w 47956"/>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253"/>
                  </a:moveTo>
                  <a:lnTo>
                    <a:pt x="44839" y="-253"/>
                  </a:lnTo>
                  <a:lnTo>
                    <a:pt x="44839" y="68655"/>
                  </a:lnTo>
                  <a:lnTo>
                    <a:pt x="-3117" y="68655"/>
                  </a:lnTo>
                  <a:close/>
                </a:path>
              </a:pathLst>
            </a:custGeom>
            <a:solidFill>
              <a:srgbClr val="33535F"/>
            </a:solidFill>
            <a:ln w="921" cap="flat">
              <a:noFill/>
              <a:prstDash val="solid"/>
              <a:miter/>
            </a:ln>
          </p:spPr>
          <p:txBody>
            <a:bodyPr rtlCol="0" anchor="ctr"/>
            <a:lstStyle/>
            <a:p>
              <a:endParaRPr lang="en-IN"/>
            </a:p>
          </p:txBody>
        </p:sp>
        <p:sp>
          <p:nvSpPr>
            <p:cNvPr id="648" name="Freeform: Shape 647">
              <a:extLst>
                <a:ext uri="{FF2B5EF4-FFF2-40B4-BE49-F238E27FC236}">
                  <a16:creationId xmlns:a16="http://schemas.microsoft.com/office/drawing/2014/main" id="{408B768F-61E9-FA23-2342-F10421A02848}"/>
                </a:ext>
              </a:extLst>
            </p:cNvPr>
            <p:cNvSpPr/>
            <p:nvPr/>
          </p:nvSpPr>
          <p:spPr>
            <a:xfrm flipV="1">
              <a:off x="5521271" y="5519709"/>
              <a:ext cx="47959" cy="68908"/>
            </a:xfrm>
            <a:custGeom>
              <a:avLst/>
              <a:gdLst>
                <a:gd name="connsiteX0" fmla="*/ -2534 w 47959"/>
                <a:gd name="connsiteY0" fmla="*/ -253 h 68908"/>
                <a:gd name="connsiteX1" fmla="*/ 45426 w 47959"/>
                <a:gd name="connsiteY1" fmla="*/ -253 h 68908"/>
                <a:gd name="connsiteX2" fmla="*/ 45426 w 47959"/>
                <a:gd name="connsiteY2" fmla="*/ 68655 h 68908"/>
                <a:gd name="connsiteX3" fmla="*/ -2534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253"/>
                  </a:moveTo>
                  <a:lnTo>
                    <a:pt x="45426" y="-253"/>
                  </a:lnTo>
                  <a:lnTo>
                    <a:pt x="45426" y="68655"/>
                  </a:lnTo>
                  <a:lnTo>
                    <a:pt x="-2534" y="68655"/>
                  </a:lnTo>
                  <a:close/>
                </a:path>
              </a:pathLst>
            </a:custGeom>
            <a:solidFill>
              <a:srgbClr val="33535F"/>
            </a:solidFill>
            <a:ln w="921" cap="flat">
              <a:noFill/>
              <a:prstDash val="solid"/>
              <a:miter/>
            </a:ln>
          </p:spPr>
          <p:txBody>
            <a:bodyPr rtlCol="0" anchor="ctr"/>
            <a:lstStyle/>
            <a:p>
              <a:endParaRPr lang="en-IN"/>
            </a:p>
          </p:txBody>
        </p:sp>
        <p:sp>
          <p:nvSpPr>
            <p:cNvPr id="649" name="Freeform: Shape 648">
              <a:extLst>
                <a:ext uri="{FF2B5EF4-FFF2-40B4-BE49-F238E27FC236}">
                  <a16:creationId xmlns:a16="http://schemas.microsoft.com/office/drawing/2014/main" id="{6FB16FE2-7A80-B93A-32AC-7BD330322621}"/>
                </a:ext>
              </a:extLst>
            </p:cNvPr>
            <p:cNvSpPr/>
            <p:nvPr/>
          </p:nvSpPr>
          <p:spPr>
            <a:xfrm flipV="1">
              <a:off x="5594836" y="5519709"/>
              <a:ext cx="47956" cy="68908"/>
            </a:xfrm>
            <a:custGeom>
              <a:avLst/>
              <a:gdLst>
                <a:gd name="connsiteX0" fmla="*/ -2603 w 47956"/>
                <a:gd name="connsiteY0" fmla="*/ -253 h 68908"/>
                <a:gd name="connsiteX1" fmla="*/ 45353 w 47956"/>
                <a:gd name="connsiteY1" fmla="*/ -253 h 68908"/>
                <a:gd name="connsiteX2" fmla="*/ 45353 w 47956"/>
                <a:gd name="connsiteY2" fmla="*/ 68655 h 68908"/>
                <a:gd name="connsiteX3" fmla="*/ -2603 w 47956"/>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253"/>
                  </a:moveTo>
                  <a:lnTo>
                    <a:pt x="45353" y="-253"/>
                  </a:lnTo>
                  <a:lnTo>
                    <a:pt x="45353" y="68655"/>
                  </a:lnTo>
                  <a:lnTo>
                    <a:pt x="-2603" y="68655"/>
                  </a:lnTo>
                  <a:close/>
                </a:path>
              </a:pathLst>
            </a:custGeom>
            <a:solidFill>
              <a:srgbClr val="33535F"/>
            </a:solidFill>
            <a:ln w="921" cap="flat">
              <a:noFill/>
              <a:prstDash val="solid"/>
              <a:miter/>
            </a:ln>
          </p:spPr>
          <p:txBody>
            <a:bodyPr rtlCol="0" anchor="ctr"/>
            <a:lstStyle/>
            <a:p>
              <a:endParaRPr lang="en-IN"/>
            </a:p>
          </p:txBody>
        </p:sp>
        <p:sp>
          <p:nvSpPr>
            <p:cNvPr id="650" name="Freeform: Shape 649">
              <a:extLst>
                <a:ext uri="{FF2B5EF4-FFF2-40B4-BE49-F238E27FC236}">
                  <a16:creationId xmlns:a16="http://schemas.microsoft.com/office/drawing/2014/main" id="{A95DD796-87AA-3AE4-3DD4-DC725ED4A7B4}"/>
                </a:ext>
              </a:extLst>
            </p:cNvPr>
            <p:cNvSpPr/>
            <p:nvPr/>
          </p:nvSpPr>
          <p:spPr>
            <a:xfrm flipV="1">
              <a:off x="5668401" y="5519709"/>
              <a:ext cx="47959" cy="68908"/>
            </a:xfrm>
            <a:custGeom>
              <a:avLst/>
              <a:gdLst>
                <a:gd name="connsiteX0" fmla="*/ -2672 w 47959"/>
                <a:gd name="connsiteY0" fmla="*/ -253 h 68908"/>
                <a:gd name="connsiteX1" fmla="*/ 45288 w 47959"/>
                <a:gd name="connsiteY1" fmla="*/ -253 h 68908"/>
                <a:gd name="connsiteX2" fmla="*/ 45288 w 47959"/>
                <a:gd name="connsiteY2" fmla="*/ 68655 h 68908"/>
                <a:gd name="connsiteX3" fmla="*/ -2672 w 47959"/>
                <a:gd name="connsiteY3" fmla="*/ 68655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253"/>
                  </a:moveTo>
                  <a:lnTo>
                    <a:pt x="45288" y="-253"/>
                  </a:lnTo>
                  <a:lnTo>
                    <a:pt x="45288" y="68655"/>
                  </a:lnTo>
                  <a:lnTo>
                    <a:pt x="-2672" y="68655"/>
                  </a:lnTo>
                  <a:close/>
                </a:path>
              </a:pathLst>
            </a:custGeom>
            <a:solidFill>
              <a:srgbClr val="33535F"/>
            </a:solidFill>
            <a:ln w="921" cap="flat">
              <a:noFill/>
              <a:prstDash val="solid"/>
              <a:miter/>
            </a:ln>
          </p:spPr>
          <p:txBody>
            <a:bodyPr rtlCol="0" anchor="ctr"/>
            <a:lstStyle/>
            <a:p>
              <a:endParaRPr lang="en-IN"/>
            </a:p>
          </p:txBody>
        </p:sp>
        <p:sp>
          <p:nvSpPr>
            <p:cNvPr id="651" name="Freeform: Shape 650">
              <a:extLst>
                <a:ext uri="{FF2B5EF4-FFF2-40B4-BE49-F238E27FC236}">
                  <a16:creationId xmlns:a16="http://schemas.microsoft.com/office/drawing/2014/main" id="{0FF41780-C6F5-1778-4D29-87B890CEC9F3}"/>
                </a:ext>
              </a:extLst>
            </p:cNvPr>
            <p:cNvSpPr/>
            <p:nvPr/>
          </p:nvSpPr>
          <p:spPr>
            <a:xfrm flipV="1">
              <a:off x="5774347" y="5649222"/>
              <a:ext cx="47956" cy="68911"/>
            </a:xfrm>
            <a:custGeom>
              <a:avLst/>
              <a:gdLst>
                <a:gd name="connsiteX0" fmla="*/ -2771 w 47956"/>
                <a:gd name="connsiteY0" fmla="*/ -93 h 68911"/>
                <a:gd name="connsiteX1" fmla="*/ 45185 w 47956"/>
                <a:gd name="connsiteY1" fmla="*/ -93 h 68911"/>
                <a:gd name="connsiteX2" fmla="*/ 45185 w 47956"/>
                <a:gd name="connsiteY2" fmla="*/ 68818 h 68911"/>
                <a:gd name="connsiteX3" fmla="*/ -2771 w 47956"/>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93"/>
                  </a:moveTo>
                  <a:lnTo>
                    <a:pt x="45185" y="-93"/>
                  </a:lnTo>
                  <a:lnTo>
                    <a:pt x="45185" y="68818"/>
                  </a:lnTo>
                  <a:lnTo>
                    <a:pt x="-2771" y="68818"/>
                  </a:lnTo>
                  <a:close/>
                </a:path>
              </a:pathLst>
            </a:custGeom>
            <a:solidFill>
              <a:srgbClr val="33535F"/>
            </a:solidFill>
            <a:ln w="921" cap="flat">
              <a:noFill/>
              <a:prstDash val="solid"/>
              <a:miter/>
            </a:ln>
          </p:spPr>
          <p:txBody>
            <a:bodyPr rtlCol="0" anchor="ctr"/>
            <a:lstStyle/>
            <a:p>
              <a:endParaRPr lang="en-IN"/>
            </a:p>
          </p:txBody>
        </p:sp>
        <p:sp>
          <p:nvSpPr>
            <p:cNvPr id="652" name="Freeform: Shape 651">
              <a:extLst>
                <a:ext uri="{FF2B5EF4-FFF2-40B4-BE49-F238E27FC236}">
                  <a16:creationId xmlns:a16="http://schemas.microsoft.com/office/drawing/2014/main" id="{5078167B-ACBD-CDA6-E6BE-77D64A513B12}"/>
                </a:ext>
              </a:extLst>
            </p:cNvPr>
            <p:cNvSpPr/>
            <p:nvPr/>
          </p:nvSpPr>
          <p:spPr>
            <a:xfrm flipV="1">
              <a:off x="5776449" y="5649222"/>
              <a:ext cx="45857" cy="68912"/>
            </a:xfrm>
            <a:custGeom>
              <a:avLst/>
              <a:gdLst>
                <a:gd name="connsiteX0" fmla="*/ 43085 w 45857"/>
                <a:gd name="connsiteY0" fmla="*/ -93 h 68912"/>
                <a:gd name="connsiteX1" fmla="*/ 34992 w 45857"/>
                <a:gd name="connsiteY1" fmla="*/ -93 h 68912"/>
                <a:gd name="connsiteX2" fmla="*/ 34992 w 45857"/>
                <a:gd name="connsiteY2" fmla="*/ 60270 h 68912"/>
                <a:gd name="connsiteX3" fmla="*/ -2772 w 45857"/>
                <a:gd name="connsiteY3" fmla="*/ 60270 h 68912"/>
                <a:gd name="connsiteX4" fmla="*/ -2772 w 45857"/>
                <a:gd name="connsiteY4" fmla="*/ 68819 h 68912"/>
                <a:gd name="connsiteX5" fmla="*/ 43085 w 45857"/>
                <a:gd name="connsiteY5" fmla="*/ 68819 h 68912"/>
                <a:gd name="connsiteX6" fmla="*/ 43085 w 45857"/>
                <a:gd name="connsiteY6" fmla="*/ -93 h 6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2">
                  <a:moveTo>
                    <a:pt x="43085" y="-93"/>
                  </a:moveTo>
                  <a:lnTo>
                    <a:pt x="34992" y="-93"/>
                  </a:lnTo>
                  <a:lnTo>
                    <a:pt x="34992" y="60270"/>
                  </a:lnTo>
                  <a:lnTo>
                    <a:pt x="-2772" y="60270"/>
                  </a:lnTo>
                  <a:lnTo>
                    <a:pt x="-2772" y="68819"/>
                  </a:lnTo>
                  <a:lnTo>
                    <a:pt x="43085" y="68819"/>
                  </a:lnTo>
                  <a:lnTo>
                    <a:pt x="43085" y="-93"/>
                  </a:lnTo>
                </a:path>
              </a:pathLst>
            </a:custGeom>
            <a:solidFill>
              <a:srgbClr val="20353D"/>
            </a:solidFill>
            <a:ln w="921" cap="flat">
              <a:noFill/>
              <a:prstDash val="solid"/>
              <a:miter/>
            </a:ln>
          </p:spPr>
          <p:txBody>
            <a:bodyPr rtlCol="0" anchor="ctr"/>
            <a:lstStyle/>
            <a:p>
              <a:endParaRPr lang="en-IN"/>
            </a:p>
          </p:txBody>
        </p:sp>
        <p:sp>
          <p:nvSpPr>
            <p:cNvPr id="653" name="Freeform: Shape 652">
              <a:extLst>
                <a:ext uri="{FF2B5EF4-FFF2-40B4-BE49-F238E27FC236}">
                  <a16:creationId xmlns:a16="http://schemas.microsoft.com/office/drawing/2014/main" id="{0FD118CD-E9FF-9CC2-2BA5-DF575A7C6CB9}"/>
                </a:ext>
              </a:extLst>
            </p:cNvPr>
            <p:cNvSpPr/>
            <p:nvPr/>
          </p:nvSpPr>
          <p:spPr>
            <a:xfrm flipV="1">
              <a:off x="5847912" y="5649222"/>
              <a:ext cx="47959" cy="68911"/>
            </a:xfrm>
            <a:custGeom>
              <a:avLst/>
              <a:gdLst>
                <a:gd name="connsiteX0" fmla="*/ -2841 w 47959"/>
                <a:gd name="connsiteY0" fmla="*/ -93 h 68911"/>
                <a:gd name="connsiteX1" fmla="*/ 45119 w 47959"/>
                <a:gd name="connsiteY1" fmla="*/ -93 h 68911"/>
                <a:gd name="connsiteX2" fmla="*/ 45119 w 47959"/>
                <a:gd name="connsiteY2" fmla="*/ 68818 h 68911"/>
                <a:gd name="connsiteX3" fmla="*/ -2841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93"/>
                  </a:moveTo>
                  <a:lnTo>
                    <a:pt x="45119" y="-93"/>
                  </a:lnTo>
                  <a:lnTo>
                    <a:pt x="45119" y="68818"/>
                  </a:lnTo>
                  <a:lnTo>
                    <a:pt x="-2841" y="68818"/>
                  </a:lnTo>
                  <a:close/>
                </a:path>
              </a:pathLst>
            </a:custGeom>
            <a:solidFill>
              <a:srgbClr val="33535F"/>
            </a:solidFill>
            <a:ln w="921" cap="flat">
              <a:noFill/>
              <a:prstDash val="solid"/>
              <a:miter/>
            </a:ln>
          </p:spPr>
          <p:txBody>
            <a:bodyPr rtlCol="0" anchor="ctr"/>
            <a:lstStyle/>
            <a:p>
              <a:endParaRPr lang="en-IN"/>
            </a:p>
          </p:txBody>
        </p:sp>
        <p:sp>
          <p:nvSpPr>
            <p:cNvPr id="654" name="Freeform: Shape 653">
              <a:extLst>
                <a:ext uri="{FF2B5EF4-FFF2-40B4-BE49-F238E27FC236}">
                  <a16:creationId xmlns:a16="http://schemas.microsoft.com/office/drawing/2014/main" id="{0257941A-2992-B0B2-8286-03B9B7FF1728}"/>
                </a:ext>
              </a:extLst>
            </p:cNvPr>
            <p:cNvSpPr/>
            <p:nvPr/>
          </p:nvSpPr>
          <p:spPr>
            <a:xfrm flipV="1">
              <a:off x="5921477" y="5649222"/>
              <a:ext cx="47959" cy="68911"/>
            </a:xfrm>
            <a:custGeom>
              <a:avLst/>
              <a:gdLst>
                <a:gd name="connsiteX0" fmla="*/ -2910 w 47959"/>
                <a:gd name="connsiteY0" fmla="*/ -93 h 68911"/>
                <a:gd name="connsiteX1" fmla="*/ 45050 w 47959"/>
                <a:gd name="connsiteY1" fmla="*/ -93 h 68911"/>
                <a:gd name="connsiteX2" fmla="*/ 45050 w 47959"/>
                <a:gd name="connsiteY2" fmla="*/ 68818 h 68911"/>
                <a:gd name="connsiteX3" fmla="*/ -2910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93"/>
                  </a:moveTo>
                  <a:lnTo>
                    <a:pt x="45050" y="-93"/>
                  </a:lnTo>
                  <a:lnTo>
                    <a:pt x="45050" y="68818"/>
                  </a:lnTo>
                  <a:lnTo>
                    <a:pt x="-2910" y="68818"/>
                  </a:lnTo>
                  <a:close/>
                </a:path>
              </a:pathLst>
            </a:custGeom>
            <a:solidFill>
              <a:srgbClr val="33535F"/>
            </a:solidFill>
            <a:ln w="921" cap="flat">
              <a:noFill/>
              <a:prstDash val="solid"/>
              <a:miter/>
            </a:ln>
          </p:spPr>
          <p:txBody>
            <a:bodyPr rtlCol="0" anchor="ctr"/>
            <a:lstStyle/>
            <a:p>
              <a:endParaRPr lang="en-IN"/>
            </a:p>
          </p:txBody>
        </p:sp>
        <p:sp>
          <p:nvSpPr>
            <p:cNvPr id="655" name="Freeform: Shape 654">
              <a:extLst>
                <a:ext uri="{FF2B5EF4-FFF2-40B4-BE49-F238E27FC236}">
                  <a16:creationId xmlns:a16="http://schemas.microsoft.com/office/drawing/2014/main" id="{49CC8653-C54C-17BD-754C-E6598F004404}"/>
                </a:ext>
              </a:extLst>
            </p:cNvPr>
            <p:cNvSpPr/>
            <p:nvPr/>
          </p:nvSpPr>
          <p:spPr>
            <a:xfrm flipV="1">
              <a:off x="5995042" y="5649222"/>
              <a:ext cx="47959" cy="68911"/>
            </a:xfrm>
            <a:custGeom>
              <a:avLst/>
              <a:gdLst>
                <a:gd name="connsiteX0" fmla="*/ -2979 w 47959"/>
                <a:gd name="connsiteY0" fmla="*/ -93 h 68911"/>
                <a:gd name="connsiteX1" fmla="*/ 44981 w 47959"/>
                <a:gd name="connsiteY1" fmla="*/ -93 h 68911"/>
                <a:gd name="connsiteX2" fmla="*/ 44981 w 47959"/>
                <a:gd name="connsiteY2" fmla="*/ 68818 h 68911"/>
                <a:gd name="connsiteX3" fmla="*/ -2979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93"/>
                  </a:moveTo>
                  <a:lnTo>
                    <a:pt x="44981" y="-93"/>
                  </a:lnTo>
                  <a:lnTo>
                    <a:pt x="44981" y="68818"/>
                  </a:lnTo>
                  <a:lnTo>
                    <a:pt x="-2979" y="68818"/>
                  </a:lnTo>
                  <a:close/>
                </a:path>
              </a:pathLst>
            </a:custGeom>
            <a:solidFill>
              <a:srgbClr val="33535F"/>
            </a:solidFill>
            <a:ln w="921" cap="flat">
              <a:noFill/>
              <a:prstDash val="solid"/>
              <a:miter/>
            </a:ln>
          </p:spPr>
          <p:txBody>
            <a:bodyPr rtlCol="0" anchor="ctr"/>
            <a:lstStyle/>
            <a:p>
              <a:endParaRPr lang="en-IN"/>
            </a:p>
          </p:txBody>
        </p:sp>
        <p:sp>
          <p:nvSpPr>
            <p:cNvPr id="656" name="Freeform: Shape 655">
              <a:extLst>
                <a:ext uri="{FF2B5EF4-FFF2-40B4-BE49-F238E27FC236}">
                  <a16:creationId xmlns:a16="http://schemas.microsoft.com/office/drawing/2014/main" id="{D1E84253-35B1-3700-2224-B8C1CBC3A302}"/>
                </a:ext>
              </a:extLst>
            </p:cNvPr>
            <p:cNvSpPr/>
            <p:nvPr/>
          </p:nvSpPr>
          <p:spPr>
            <a:xfrm flipV="1">
              <a:off x="6068607" y="5649222"/>
              <a:ext cx="47959" cy="68911"/>
            </a:xfrm>
            <a:custGeom>
              <a:avLst/>
              <a:gdLst>
                <a:gd name="connsiteX0" fmla="*/ -3048 w 47959"/>
                <a:gd name="connsiteY0" fmla="*/ -93 h 68911"/>
                <a:gd name="connsiteX1" fmla="*/ 44912 w 47959"/>
                <a:gd name="connsiteY1" fmla="*/ -93 h 68911"/>
                <a:gd name="connsiteX2" fmla="*/ 44912 w 47959"/>
                <a:gd name="connsiteY2" fmla="*/ 68818 h 68911"/>
                <a:gd name="connsiteX3" fmla="*/ -3048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93"/>
                  </a:moveTo>
                  <a:lnTo>
                    <a:pt x="44912" y="-93"/>
                  </a:lnTo>
                  <a:lnTo>
                    <a:pt x="44912" y="68818"/>
                  </a:lnTo>
                  <a:lnTo>
                    <a:pt x="-3048" y="68818"/>
                  </a:lnTo>
                  <a:close/>
                </a:path>
              </a:pathLst>
            </a:custGeom>
            <a:solidFill>
              <a:srgbClr val="33535F"/>
            </a:solidFill>
            <a:ln w="921" cap="flat">
              <a:noFill/>
              <a:prstDash val="solid"/>
              <a:miter/>
            </a:ln>
          </p:spPr>
          <p:txBody>
            <a:bodyPr rtlCol="0" anchor="ctr"/>
            <a:lstStyle/>
            <a:p>
              <a:endParaRPr lang="en-IN"/>
            </a:p>
          </p:txBody>
        </p:sp>
        <p:sp>
          <p:nvSpPr>
            <p:cNvPr id="657" name="Freeform: Shape 656">
              <a:extLst>
                <a:ext uri="{FF2B5EF4-FFF2-40B4-BE49-F238E27FC236}">
                  <a16:creationId xmlns:a16="http://schemas.microsoft.com/office/drawing/2014/main" id="{46B604DA-E040-FE48-0776-4047AF1684FC}"/>
                </a:ext>
              </a:extLst>
            </p:cNvPr>
            <p:cNvSpPr/>
            <p:nvPr/>
          </p:nvSpPr>
          <p:spPr>
            <a:xfrm flipV="1">
              <a:off x="6142172" y="5649222"/>
              <a:ext cx="47956" cy="68911"/>
            </a:xfrm>
            <a:custGeom>
              <a:avLst/>
              <a:gdLst>
                <a:gd name="connsiteX0" fmla="*/ -3117 w 47956"/>
                <a:gd name="connsiteY0" fmla="*/ -93 h 68911"/>
                <a:gd name="connsiteX1" fmla="*/ 44839 w 47956"/>
                <a:gd name="connsiteY1" fmla="*/ -93 h 68911"/>
                <a:gd name="connsiteX2" fmla="*/ 44839 w 47956"/>
                <a:gd name="connsiteY2" fmla="*/ 68818 h 68911"/>
                <a:gd name="connsiteX3" fmla="*/ -3117 w 47956"/>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93"/>
                  </a:moveTo>
                  <a:lnTo>
                    <a:pt x="44839" y="-93"/>
                  </a:lnTo>
                  <a:lnTo>
                    <a:pt x="44839" y="68818"/>
                  </a:lnTo>
                  <a:lnTo>
                    <a:pt x="-3117" y="68818"/>
                  </a:lnTo>
                  <a:close/>
                </a:path>
              </a:pathLst>
            </a:custGeom>
            <a:solidFill>
              <a:srgbClr val="33535F"/>
            </a:solidFill>
            <a:ln w="921" cap="flat">
              <a:noFill/>
              <a:prstDash val="solid"/>
              <a:miter/>
            </a:ln>
          </p:spPr>
          <p:txBody>
            <a:bodyPr rtlCol="0" anchor="ctr"/>
            <a:lstStyle/>
            <a:p>
              <a:endParaRPr lang="en-IN"/>
            </a:p>
          </p:txBody>
        </p:sp>
        <p:sp>
          <p:nvSpPr>
            <p:cNvPr id="658" name="Freeform: Shape 657">
              <a:extLst>
                <a:ext uri="{FF2B5EF4-FFF2-40B4-BE49-F238E27FC236}">
                  <a16:creationId xmlns:a16="http://schemas.microsoft.com/office/drawing/2014/main" id="{CCAEF6F2-DA57-83DF-4D19-50DBFC8132DF}"/>
                </a:ext>
              </a:extLst>
            </p:cNvPr>
            <p:cNvSpPr/>
            <p:nvPr/>
          </p:nvSpPr>
          <p:spPr>
            <a:xfrm flipV="1">
              <a:off x="5521271" y="5649222"/>
              <a:ext cx="47959" cy="68911"/>
            </a:xfrm>
            <a:custGeom>
              <a:avLst/>
              <a:gdLst>
                <a:gd name="connsiteX0" fmla="*/ -2534 w 47959"/>
                <a:gd name="connsiteY0" fmla="*/ -93 h 68911"/>
                <a:gd name="connsiteX1" fmla="*/ 45426 w 47959"/>
                <a:gd name="connsiteY1" fmla="*/ -93 h 68911"/>
                <a:gd name="connsiteX2" fmla="*/ 45426 w 47959"/>
                <a:gd name="connsiteY2" fmla="*/ 68818 h 68911"/>
                <a:gd name="connsiteX3" fmla="*/ -2534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93"/>
                  </a:moveTo>
                  <a:lnTo>
                    <a:pt x="45426" y="-93"/>
                  </a:lnTo>
                  <a:lnTo>
                    <a:pt x="45426" y="68818"/>
                  </a:lnTo>
                  <a:lnTo>
                    <a:pt x="-2534" y="68818"/>
                  </a:lnTo>
                  <a:close/>
                </a:path>
              </a:pathLst>
            </a:custGeom>
            <a:solidFill>
              <a:srgbClr val="33535F"/>
            </a:solidFill>
            <a:ln w="921" cap="flat">
              <a:noFill/>
              <a:prstDash val="solid"/>
              <a:miter/>
            </a:ln>
          </p:spPr>
          <p:txBody>
            <a:bodyPr rtlCol="0" anchor="ctr"/>
            <a:lstStyle/>
            <a:p>
              <a:endParaRPr lang="en-IN"/>
            </a:p>
          </p:txBody>
        </p:sp>
        <p:sp>
          <p:nvSpPr>
            <p:cNvPr id="659" name="Freeform: Shape 658">
              <a:extLst>
                <a:ext uri="{FF2B5EF4-FFF2-40B4-BE49-F238E27FC236}">
                  <a16:creationId xmlns:a16="http://schemas.microsoft.com/office/drawing/2014/main" id="{C64CC3BD-C5BB-16F1-6E33-2226993AEF91}"/>
                </a:ext>
              </a:extLst>
            </p:cNvPr>
            <p:cNvSpPr/>
            <p:nvPr/>
          </p:nvSpPr>
          <p:spPr>
            <a:xfrm flipV="1">
              <a:off x="5594836" y="5649222"/>
              <a:ext cx="47956" cy="68911"/>
            </a:xfrm>
            <a:custGeom>
              <a:avLst/>
              <a:gdLst>
                <a:gd name="connsiteX0" fmla="*/ -2603 w 47956"/>
                <a:gd name="connsiteY0" fmla="*/ -93 h 68911"/>
                <a:gd name="connsiteX1" fmla="*/ 45353 w 47956"/>
                <a:gd name="connsiteY1" fmla="*/ -93 h 68911"/>
                <a:gd name="connsiteX2" fmla="*/ 45353 w 47956"/>
                <a:gd name="connsiteY2" fmla="*/ 68818 h 68911"/>
                <a:gd name="connsiteX3" fmla="*/ -2603 w 47956"/>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93"/>
                  </a:moveTo>
                  <a:lnTo>
                    <a:pt x="45353" y="-93"/>
                  </a:lnTo>
                  <a:lnTo>
                    <a:pt x="45353" y="68818"/>
                  </a:lnTo>
                  <a:lnTo>
                    <a:pt x="-2603" y="68818"/>
                  </a:lnTo>
                  <a:close/>
                </a:path>
              </a:pathLst>
            </a:custGeom>
            <a:solidFill>
              <a:srgbClr val="33535F"/>
            </a:solidFill>
            <a:ln w="921" cap="flat">
              <a:noFill/>
              <a:prstDash val="solid"/>
              <a:miter/>
            </a:ln>
          </p:spPr>
          <p:txBody>
            <a:bodyPr rtlCol="0" anchor="ctr"/>
            <a:lstStyle/>
            <a:p>
              <a:endParaRPr lang="en-IN"/>
            </a:p>
          </p:txBody>
        </p:sp>
        <p:sp>
          <p:nvSpPr>
            <p:cNvPr id="660" name="Freeform: Shape 659">
              <a:extLst>
                <a:ext uri="{FF2B5EF4-FFF2-40B4-BE49-F238E27FC236}">
                  <a16:creationId xmlns:a16="http://schemas.microsoft.com/office/drawing/2014/main" id="{9BE7738B-CD68-AD40-AF3C-5663CE871399}"/>
                </a:ext>
              </a:extLst>
            </p:cNvPr>
            <p:cNvSpPr/>
            <p:nvPr/>
          </p:nvSpPr>
          <p:spPr>
            <a:xfrm flipV="1">
              <a:off x="5668401" y="5649222"/>
              <a:ext cx="47959" cy="68911"/>
            </a:xfrm>
            <a:custGeom>
              <a:avLst/>
              <a:gdLst>
                <a:gd name="connsiteX0" fmla="*/ -2672 w 47959"/>
                <a:gd name="connsiteY0" fmla="*/ -93 h 68911"/>
                <a:gd name="connsiteX1" fmla="*/ 45288 w 47959"/>
                <a:gd name="connsiteY1" fmla="*/ -93 h 68911"/>
                <a:gd name="connsiteX2" fmla="*/ 45288 w 47959"/>
                <a:gd name="connsiteY2" fmla="*/ 68818 h 68911"/>
                <a:gd name="connsiteX3" fmla="*/ -2672 w 47959"/>
                <a:gd name="connsiteY3" fmla="*/ 68818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93"/>
                  </a:moveTo>
                  <a:lnTo>
                    <a:pt x="45288" y="-93"/>
                  </a:lnTo>
                  <a:lnTo>
                    <a:pt x="45288" y="68818"/>
                  </a:lnTo>
                  <a:lnTo>
                    <a:pt x="-2672" y="68818"/>
                  </a:lnTo>
                  <a:close/>
                </a:path>
              </a:pathLst>
            </a:custGeom>
            <a:solidFill>
              <a:srgbClr val="33535F"/>
            </a:solidFill>
            <a:ln w="921" cap="flat">
              <a:noFill/>
              <a:prstDash val="solid"/>
              <a:miter/>
            </a:ln>
          </p:spPr>
          <p:txBody>
            <a:bodyPr rtlCol="0" anchor="ctr"/>
            <a:lstStyle/>
            <a:p>
              <a:endParaRPr lang="en-IN"/>
            </a:p>
          </p:txBody>
        </p:sp>
        <p:sp>
          <p:nvSpPr>
            <p:cNvPr id="661" name="Freeform: Shape 660">
              <a:extLst>
                <a:ext uri="{FF2B5EF4-FFF2-40B4-BE49-F238E27FC236}">
                  <a16:creationId xmlns:a16="http://schemas.microsoft.com/office/drawing/2014/main" id="{05D3718D-7BB4-E4E8-0BC4-61BD92E5290D}"/>
                </a:ext>
              </a:extLst>
            </p:cNvPr>
            <p:cNvSpPr/>
            <p:nvPr/>
          </p:nvSpPr>
          <p:spPr>
            <a:xfrm flipV="1">
              <a:off x="5774347" y="5748026"/>
              <a:ext cx="47956" cy="68911"/>
            </a:xfrm>
            <a:custGeom>
              <a:avLst/>
              <a:gdLst>
                <a:gd name="connsiteX0" fmla="*/ -2771 w 47956"/>
                <a:gd name="connsiteY0" fmla="*/ 28 h 68911"/>
                <a:gd name="connsiteX1" fmla="*/ 45185 w 47956"/>
                <a:gd name="connsiteY1" fmla="*/ 28 h 68911"/>
                <a:gd name="connsiteX2" fmla="*/ 45185 w 47956"/>
                <a:gd name="connsiteY2" fmla="*/ 68940 h 68911"/>
                <a:gd name="connsiteX3" fmla="*/ -2771 w 47956"/>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28"/>
                  </a:moveTo>
                  <a:lnTo>
                    <a:pt x="45185" y="28"/>
                  </a:lnTo>
                  <a:lnTo>
                    <a:pt x="45185" y="68940"/>
                  </a:lnTo>
                  <a:lnTo>
                    <a:pt x="-2771" y="68940"/>
                  </a:lnTo>
                  <a:close/>
                </a:path>
              </a:pathLst>
            </a:custGeom>
            <a:solidFill>
              <a:srgbClr val="33535F"/>
            </a:solidFill>
            <a:ln w="921" cap="flat">
              <a:noFill/>
              <a:prstDash val="solid"/>
              <a:miter/>
            </a:ln>
          </p:spPr>
          <p:txBody>
            <a:bodyPr rtlCol="0" anchor="ctr"/>
            <a:lstStyle/>
            <a:p>
              <a:endParaRPr lang="en-IN"/>
            </a:p>
          </p:txBody>
        </p:sp>
        <p:sp>
          <p:nvSpPr>
            <p:cNvPr id="662" name="Freeform: Shape 661">
              <a:extLst>
                <a:ext uri="{FF2B5EF4-FFF2-40B4-BE49-F238E27FC236}">
                  <a16:creationId xmlns:a16="http://schemas.microsoft.com/office/drawing/2014/main" id="{B4A44DBD-8F35-9A80-BACC-6CFC80E701BF}"/>
                </a:ext>
              </a:extLst>
            </p:cNvPr>
            <p:cNvSpPr/>
            <p:nvPr/>
          </p:nvSpPr>
          <p:spPr>
            <a:xfrm flipV="1">
              <a:off x="5776449" y="5748026"/>
              <a:ext cx="45857" cy="68911"/>
            </a:xfrm>
            <a:custGeom>
              <a:avLst/>
              <a:gdLst>
                <a:gd name="connsiteX0" fmla="*/ 43085 w 45857"/>
                <a:gd name="connsiteY0" fmla="*/ 28 h 68911"/>
                <a:gd name="connsiteX1" fmla="*/ 34992 w 45857"/>
                <a:gd name="connsiteY1" fmla="*/ 28 h 68911"/>
                <a:gd name="connsiteX2" fmla="*/ 34992 w 45857"/>
                <a:gd name="connsiteY2" fmla="*/ 60395 h 68911"/>
                <a:gd name="connsiteX3" fmla="*/ -2772 w 45857"/>
                <a:gd name="connsiteY3" fmla="*/ 60395 h 68911"/>
                <a:gd name="connsiteX4" fmla="*/ -2772 w 45857"/>
                <a:gd name="connsiteY4" fmla="*/ 68939 h 68911"/>
                <a:gd name="connsiteX5" fmla="*/ 43085 w 45857"/>
                <a:gd name="connsiteY5" fmla="*/ 68939 h 68911"/>
                <a:gd name="connsiteX6" fmla="*/ 43085 w 45857"/>
                <a:gd name="connsiteY6" fmla="*/ 28 h 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1">
                  <a:moveTo>
                    <a:pt x="43085" y="28"/>
                  </a:moveTo>
                  <a:lnTo>
                    <a:pt x="34992" y="28"/>
                  </a:lnTo>
                  <a:lnTo>
                    <a:pt x="34992" y="60395"/>
                  </a:lnTo>
                  <a:lnTo>
                    <a:pt x="-2772" y="60395"/>
                  </a:lnTo>
                  <a:lnTo>
                    <a:pt x="-2772" y="68939"/>
                  </a:lnTo>
                  <a:lnTo>
                    <a:pt x="43085" y="68939"/>
                  </a:lnTo>
                  <a:lnTo>
                    <a:pt x="43085" y="28"/>
                  </a:lnTo>
                </a:path>
              </a:pathLst>
            </a:custGeom>
            <a:solidFill>
              <a:srgbClr val="20353D"/>
            </a:solidFill>
            <a:ln w="921" cap="flat">
              <a:noFill/>
              <a:prstDash val="solid"/>
              <a:miter/>
            </a:ln>
          </p:spPr>
          <p:txBody>
            <a:bodyPr rtlCol="0" anchor="ctr"/>
            <a:lstStyle/>
            <a:p>
              <a:endParaRPr lang="en-IN"/>
            </a:p>
          </p:txBody>
        </p:sp>
        <p:sp>
          <p:nvSpPr>
            <p:cNvPr id="663" name="Freeform: Shape 662">
              <a:extLst>
                <a:ext uri="{FF2B5EF4-FFF2-40B4-BE49-F238E27FC236}">
                  <a16:creationId xmlns:a16="http://schemas.microsoft.com/office/drawing/2014/main" id="{F47B09DE-39A2-1589-467F-44BF4B2A2278}"/>
                </a:ext>
              </a:extLst>
            </p:cNvPr>
            <p:cNvSpPr/>
            <p:nvPr/>
          </p:nvSpPr>
          <p:spPr>
            <a:xfrm flipV="1">
              <a:off x="5847912" y="5748026"/>
              <a:ext cx="47959" cy="68911"/>
            </a:xfrm>
            <a:custGeom>
              <a:avLst/>
              <a:gdLst>
                <a:gd name="connsiteX0" fmla="*/ -2841 w 47959"/>
                <a:gd name="connsiteY0" fmla="*/ 28 h 68911"/>
                <a:gd name="connsiteX1" fmla="*/ 45119 w 47959"/>
                <a:gd name="connsiteY1" fmla="*/ 28 h 68911"/>
                <a:gd name="connsiteX2" fmla="*/ 45119 w 47959"/>
                <a:gd name="connsiteY2" fmla="*/ 68940 h 68911"/>
                <a:gd name="connsiteX3" fmla="*/ -2841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28"/>
                  </a:moveTo>
                  <a:lnTo>
                    <a:pt x="45119" y="28"/>
                  </a:lnTo>
                  <a:lnTo>
                    <a:pt x="45119" y="68940"/>
                  </a:lnTo>
                  <a:lnTo>
                    <a:pt x="-2841" y="68940"/>
                  </a:lnTo>
                  <a:close/>
                </a:path>
              </a:pathLst>
            </a:custGeom>
            <a:solidFill>
              <a:srgbClr val="33535F"/>
            </a:solidFill>
            <a:ln w="921" cap="flat">
              <a:noFill/>
              <a:prstDash val="solid"/>
              <a:miter/>
            </a:ln>
          </p:spPr>
          <p:txBody>
            <a:bodyPr rtlCol="0" anchor="ctr"/>
            <a:lstStyle/>
            <a:p>
              <a:endParaRPr lang="en-IN"/>
            </a:p>
          </p:txBody>
        </p:sp>
        <p:sp>
          <p:nvSpPr>
            <p:cNvPr id="664" name="Freeform: Shape 663">
              <a:extLst>
                <a:ext uri="{FF2B5EF4-FFF2-40B4-BE49-F238E27FC236}">
                  <a16:creationId xmlns:a16="http://schemas.microsoft.com/office/drawing/2014/main" id="{511CA008-5027-2875-B7A8-E23966AE5DF6}"/>
                </a:ext>
              </a:extLst>
            </p:cNvPr>
            <p:cNvSpPr/>
            <p:nvPr/>
          </p:nvSpPr>
          <p:spPr>
            <a:xfrm flipV="1">
              <a:off x="5921477" y="5748026"/>
              <a:ext cx="47959" cy="68911"/>
            </a:xfrm>
            <a:custGeom>
              <a:avLst/>
              <a:gdLst>
                <a:gd name="connsiteX0" fmla="*/ -2910 w 47959"/>
                <a:gd name="connsiteY0" fmla="*/ 28 h 68911"/>
                <a:gd name="connsiteX1" fmla="*/ 45050 w 47959"/>
                <a:gd name="connsiteY1" fmla="*/ 28 h 68911"/>
                <a:gd name="connsiteX2" fmla="*/ 45050 w 47959"/>
                <a:gd name="connsiteY2" fmla="*/ 68940 h 68911"/>
                <a:gd name="connsiteX3" fmla="*/ -2910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28"/>
                  </a:moveTo>
                  <a:lnTo>
                    <a:pt x="45050" y="28"/>
                  </a:lnTo>
                  <a:lnTo>
                    <a:pt x="45050" y="68940"/>
                  </a:lnTo>
                  <a:lnTo>
                    <a:pt x="-2910" y="68940"/>
                  </a:lnTo>
                  <a:close/>
                </a:path>
              </a:pathLst>
            </a:custGeom>
            <a:solidFill>
              <a:srgbClr val="33535F"/>
            </a:solidFill>
            <a:ln w="921" cap="flat">
              <a:noFill/>
              <a:prstDash val="solid"/>
              <a:miter/>
            </a:ln>
          </p:spPr>
          <p:txBody>
            <a:bodyPr rtlCol="0" anchor="ctr"/>
            <a:lstStyle/>
            <a:p>
              <a:endParaRPr lang="en-IN"/>
            </a:p>
          </p:txBody>
        </p:sp>
        <p:sp>
          <p:nvSpPr>
            <p:cNvPr id="665" name="Freeform: Shape 664">
              <a:extLst>
                <a:ext uri="{FF2B5EF4-FFF2-40B4-BE49-F238E27FC236}">
                  <a16:creationId xmlns:a16="http://schemas.microsoft.com/office/drawing/2014/main" id="{14666DB8-2834-BDF2-4971-8FE578AB4C89}"/>
                </a:ext>
              </a:extLst>
            </p:cNvPr>
            <p:cNvSpPr/>
            <p:nvPr/>
          </p:nvSpPr>
          <p:spPr>
            <a:xfrm flipV="1">
              <a:off x="5995042" y="5748026"/>
              <a:ext cx="47959" cy="68911"/>
            </a:xfrm>
            <a:custGeom>
              <a:avLst/>
              <a:gdLst>
                <a:gd name="connsiteX0" fmla="*/ -2979 w 47959"/>
                <a:gd name="connsiteY0" fmla="*/ 28 h 68911"/>
                <a:gd name="connsiteX1" fmla="*/ 44981 w 47959"/>
                <a:gd name="connsiteY1" fmla="*/ 28 h 68911"/>
                <a:gd name="connsiteX2" fmla="*/ 44981 w 47959"/>
                <a:gd name="connsiteY2" fmla="*/ 68940 h 68911"/>
                <a:gd name="connsiteX3" fmla="*/ -2979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28"/>
                  </a:moveTo>
                  <a:lnTo>
                    <a:pt x="44981" y="28"/>
                  </a:lnTo>
                  <a:lnTo>
                    <a:pt x="44981" y="68940"/>
                  </a:lnTo>
                  <a:lnTo>
                    <a:pt x="-2979" y="68940"/>
                  </a:lnTo>
                  <a:close/>
                </a:path>
              </a:pathLst>
            </a:custGeom>
            <a:solidFill>
              <a:srgbClr val="33535F"/>
            </a:solidFill>
            <a:ln w="921" cap="flat">
              <a:noFill/>
              <a:prstDash val="solid"/>
              <a:miter/>
            </a:ln>
          </p:spPr>
          <p:txBody>
            <a:bodyPr rtlCol="0" anchor="ctr"/>
            <a:lstStyle/>
            <a:p>
              <a:endParaRPr lang="en-IN"/>
            </a:p>
          </p:txBody>
        </p:sp>
        <p:sp>
          <p:nvSpPr>
            <p:cNvPr id="666" name="Freeform: Shape 665">
              <a:extLst>
                <a:ext uri="{FF2B5EF4-FFF2-40B4-BE49-F238E27FC236}">
                  <a16:creationId xmlns:a16="http://schemas.microsoft.com/office/drawing/2014/main" id="{F4EE9E96-B578-D52F-679F-8EF5D2C4E9F8}"/>
                </a:ext>
              </a:extLst>
            </p:cNvPr>
            <p:cNvSpPr/>
            <p:nvPr/>
          </p:nvSpPr>
          <p:spPr>
            <a:xfrm flipV="1">
              <a:off x="6068607" y="5748026"/>
              <a:ext cx="47959" cy="68911"/>
            </a:xfrm>
            <a:custGeom>
              <a:avLst/>
              <a:gdLst>
                <a:gd name="connsiteX0" fmla="*/ -3048 w 47959"/>
                <a:gd name="connsiteY0" fmla="*/ 28 h 68911"/>
                <a:gd name="connsiteX1" fmla="*/ 44912 w 47959"/>
                <a:gd name="connsiteY1" fmla="*/ 28 h 68911"/>
                <a:gd name="connsiteX2" fmla="*/ 44912 w 47959"/>
                <a:gd name="connsiteY2" fmla="*/ 68940 h 68911"/>
                <a:gd name="connsiteX3" fmla="*/ -3048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28"/>
                  </a:moveTo>
                  <a:lnTo>
                    <a:pt x="44912" y="28"/>
                  </a:lnTo>
                  <a:lnTo>
                    <a:pt x="44912" y="68940"/>
                  </a:lnTo>
                  <a:lnTo>
                    <a:pt x="-3048" y="68940"/>
                  </a:lnTo>
                  <a:close/>
                </a:path>
              </a:pathLst>
            </a:custGeom>
            <a:solidFill>
              <a:srgbClr val="33535F"/>
            </a:solidFill>
            <a:ln w="921" cap="flat">
              <a:noFill/>
              <a:prstDash val="solid"/>
              <a:miter/>
            </a:ln>
          </p:spPr>
          <p:txBody>
            <a:bodyPr rtlCol="0" anchor="ctr"/>
            <a:lstStyle/>
            <a:p>
              <a:endParaRPr lang="en-IN"/>
            </a:p>
          </p:txBody>
        </p:sp>
        <p:sp>
          <p:nvSpPr>
            <p:cNvPr id="667" name="Freeform: Shape 666">
              <a:extLst>
                <a:ext uri="{FF2B5EF4-FFF2-40B4-BE49-F238E27FC236}">
                  <a16:creationId xmlns:a16="http://schemas.microsoft.com/office/drawing/2014/main" id="{143C5406-698E-F370-4CB9-53BB51430FA2}"/>
                </a:ext>
              </a:extLst>
            </p:cNvPr>
            <p:cNvSpPr/>
            <p:nvPr/>
          </p:nvSpPr>
          <p:spPr>
            <a:xfrm flipV="1">
              <a:off x="6142172" y="5748026"/>
              <a:ext cx="47956" cy="68911"/>
            </a:xfrm>
            <a:custGeom>
              <a:avLst/>
              <a:gdLst>
                <a:gd name="connsiteX0" fmla="*/ -3117 w 47956"/>
                <a:gd name="connsiteY0" fmla="*/ 28 h 68911"/>
                <a:gd name="connsiteX1" fmla="*/ 44839 w 47956"/>
                <a:gd name="connsiteY1" fmla="*/ 28 h 68911"/>
                <a:gd name="connsiteX2" fmla="*/ 44839 w 47956"/>
                <a:gd name="connsiteY2" fmla="*/ 68940 h 68911"/>
                <a:gd name="connsiteX3" fmla="*/ -3117 w 47956"/>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28"/>
                  </a:moveTo>
                  <a:lnTo>
                    <a:pt x="44839" y="28"/>
                  </a:lnTo>
                  <a:lnTo>
                    <a:pt x="44839" y="68940"/>
                  </a:lnTo>
                  <a:lnTo>
                    <a:pt x="-3117" y="68940"/>
                  </a:lnTo>
                  <a:close/>
                </a:path>
              </a:pathLst>
            </a:custGeom>
            <a:solidFill>
              <a:srgbClr val="33535F"/>
            </a:solidFill>
            <a:ln w="921" cap="flat">
              <a:noFill/>
              <a:prstDash val="solid"/>
              <a:miter/>
            </a:ln>
          </p:spPr>
          <p:txBody>
            <a:bodyPr rtlCol="0" anchor="ctr"/>
            <a:lstStyle/>
            <a:p>
              <a:endParaRPr lang="en-IN"/>
            </a:p>
          </p:txBody>
        </p:sp>
        <p:sp>
          <p:nvSpPr>
            <p:cNvPr id="668" name="Freeform: Shape 667">
              <a:extLst>
                <a:ext uri="{FF2B5EF4-FFF2-40B4-BE49-F238E27FC236}">
                  <a16:creationId xmlns:a16="http://schemas.microsoft.com/office/drawing/2014/main" id="{85E503C8-0889-E4EE-C824-43EEA22A972B}"/>
                </a:ext>
              </a:extLst>
            </p:cNvPr>
            <p:cNvSpPr/>
            <p:nvPr/>
          </p:nvSpPr>
          <p:spPr>
            <a:xfrm flipV="1">
              <a:off x="5521271" y="5748026"/>
              <a:ext cx="47959" cy="68911"/>
            </a:xfrm>
            <a:custGeom>
              <a:avLst/>
              <a:gdLst>
                <a:gd name="connsiteX0" fmla="*/ -2534 w 47959"/>
                <a:gd name="connsiteY0" fmla="*/ 28 h 68911"/>
                <a:gd name="connsiteX1" fmla="*/ 45426 w 47959"/>
                <a:gd name="connsiteY1" fmla="*/ 28 h 68911"/>
                <a:gd name="connsiteX2" fmla="*/ 45426 w 47959"/>
                <a:gd name="connsiteY2" fmla="*/ 68940 h 68911"/>
                <a:gd name="connsiteX3" fmla="*/ -2534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28"/>
                  </a:moveTo>
                  <a:lnTo>
                    <a:pt x="45426" y="28"/>
                  </a:lnTo>
                  <a:lnTo>
                    <a:pt x="45426" y="68940"/>
                  </a:lnTo>
                  <a:lnTo>
                    <a:pt x="-2534" y="68940"/>
                  </a:lnTo>
                  <a:close/>
                </a:path>
              </a:pathLst>
            </a:custGeom>
            <a:solidFill>
              <a:srgbClr val="33535F"/>
            </a:solidFill>
            <a:ln w="921" cap="flat">
              <a:noFill/>
              <a:prstDash val="solid"/>
              <a:miter/>
            </a:ln>
          </p:spPr>
          <p:txBody>
            <a:bodyPr rtlCol="0" anchor="ctr"/>
            <a:lstStyle/>
            <a:p>
              <a:endParaRPr lang="en-IN"/>
            </a:p>
          </p:txBody>
        </p:sp>
        <p:sp>
          <p:nvSpPr>
            <p:cNvPr id="669" name="Freeform: Shape 668">
              <a:extLst>
                <a:ext uri="{FF2B5EF4-FFF2-40B4-BE49-F238E27FC236}">
                  <a16:creationId xmlns:a16="http://schemas.microsoft.com/office/drawing/2014/main" id="{0A9BA677-068D-5BEF-F21B-D39104E1BC9E}"/>
                </a:ext>
              </a:extLst>
            </p:cNvPr>
            <p:cNvSpPr/>
            <p:nvPr/>
          </p:nvSpPr>
          <p:spPr>
            <a:xfrm flipV="1">
              <a:off x="5594836" y="5748026"/>
              <a:ext cx="47956" cy="68911"/>
            </a:xfrm>
            <a:custGeom>
              <a:avLst/>
              <a:gdLst>
                <a:gd name="connsiteX0" fmla="*/ -2603 w 47956"/>
                <a:gd name="connsiteY0" fmla="*/ 28 h 68911"/>
                <a:gd name="connsiteX1" fmla="*/ 45353 w 47956"/>
                <a:gd name="connsiteY1" fmla="*/ 28 h 68911"/>
                <a:gd name="connsiteX2" fmla="*/ 45353 w 47956"/>
                <a:gd name="connsiteY2" fmla="*/ 68940 h 68911"/>
                <a:gd name="connsiteX3" fmla="*/ -2603 w 47956"/>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28"/>
                  </a:moveTo>
                  <a:lnTo>
                    <a:pt x="45353" y="28"/>
                  </a:lnTo>
                  <a:lnTo>
                    <a:pt x="45353" y="68940"/>
                  </a:lnTo>
                  <a:lnTo>
                    <a:pt x="-2603" y="68940"/>
                  </a:lnTo>
                  <a:close/>
                </a:path>
              </a:pathLst>
            </a:custGeom>
            <a:solidFill>
              <a:srgbClr val="33535F"/>
            </a:solidFill>
            <a:ln w="921" cap="flat">
              <a:noFill/>
              <a:prstDash val="solid"/>
              <a:miter/>
            </a:ln>
          </p:spPr>
          <p:txBody>
            <a:bodyPr rtlCol="0" anchor="ctr"/>
            <a:lstStyle/>
            <a:p>
              <a:endParaRPr lang="en-IN"/>
            </a:p>
          </p:txBody>
        </p:sp>
        <p:sp>
          <p:nvSpPr>
            <p:cNvPr id="670" name="Freeform: Shape 669">
              <a:extLst>
                <a:ext uri="{FF2B5EF4-FFF2-40B4-BE49-F238E27FC236}">
                  <a16:creationId xmlns:a16="http://schemas.microsoft.com/office/drawing/2014/main" id="{D3C568E6-CFBC-150D-F9A6-17D30BB8C591}"/>
                </a:ext>
              </a:extLst>
            </p:cNvPr>
            <p:cNvSpPr/>
            <p:nvPr/>
          </p:nvSpPr>
          <p:spPr>
            <a:xfrm flipV="1">
              <a:off x="5668401" y="5748026"/>
              <a:ext cx="47959" cy="68911"/>
            </a:xfrm>
            <a:custGeom>
              <a:avLst/>
              <a:gdLst>
                <a:gd name="connsiteX0" fmla="*/ -2672 w 47959"/>
                <a:gd name="connsiteY0" fmla="*/ 28 h 68911"/>
                <a:gd name="connsiteX1" fmla="*/ 45288 w 47959"/>
                <a:gd name="connsiteY1" fmla="*/ 28 h 68911"/>
                <a:gd name="connsiteX2" fmla="*/ 45288 w 47959"/>
                <a:gd name="connsiteY2" fmla="*/ 68940 h 68911"/>
                <a:gd name="connsiteX3" fmla="*/ -2672 w 47959"/>
                <a:gd name="connsiteY3" fmla="*/ 68940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28"/>
                  </a:moveTo>
                  <a:lnTo>
                    <a:pt x="45288" y="28"/>
                  </a:lnTo>
                  <a:lnTo>
                    <a:pt x="45288" y="68940"/>
                  </a:lnTo>
                  <a:lnTo>
                    <a:pt x="-2672" y="68940"/>
                  </a:lnTo>
                  <a:close/>
                </a:path>
              </a:pathLst>
            </a:custGeom>
            <a:solidFill>
              <a:srgbClr val="33535F"/>
            </a:solidFill>
            <a:ln w="921" cap="flat">
              <a:noFill/>
              <a:prstDash val="solid"/>
              <a:miter/>
            </a:ln>
          </p:spPr>
          <p:txBody>
            <a:bodyPr rtlCol="0" anchor="ctr"/>
            <a:lstStyle/>
            <a:p>
              <a:endParaRPr lang="en-IN"/>
            </a:p>
          </p:txBody>
        </p:sp>
        <p:sp>
          <p:nvSpPr>
            <p:cNvPr id="671" name="Freeform: Shape 670">
              <a:extLst>
                <a:ext uri="{FF2B5EF4-FFF2-40B4-BE49-F238E27FC236}">
                  <a16:creationId xmlns:a16="http://schemas.microsoft.com/office/drawing/2014/main" id="{2295B4CC-51F4-3294-1417-5C18B9F1A41F}"/>
                </a:ext>
              </a:extLst>
            </p:cNvPr>
            <p:cNvSpPr/>
            <p:nvPr/>
          </p:nvSpPr>
          <p:spPr>
            <a:xfrm flipV="1">
              <a:off x="5774347" y="5846830"/>
              <a:ext cx="47956" cy="68908"/>
            </a:xfrm>
            <a:custGeom>
              <a:avLst/>
              <a:gdLst>
                <a:gd name="connsiteX0" fmla="*/ -2771 w 47956"/>
                <a:gd name="connsiteY0" fmla="*/ 150 h 68908"/>
                <a:gd name="connsiteX1" fmla="*/ 45185 w 47956"/>
                <a:gd name="connsiteY1" fmla="*/ 150 h 68908"/>
                <a:gd name="connsiteX2" fmla="*/ 45185 w 47956"/>
                <a:gd name="connsiteY2" fmla="*/ 69058 h 68908"/>
                <a:gd name="connsiteX3" fmla="*/ -2771 w 47956"/>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150"/>
                  </a:moveTo>
                  <a:lnTo>
                    <a:pt x="45185" y="150"/>
                  </a:lnTo>
                  <a:lnTo>
                    <a:pt x="45185" y="69058"/>
                  </a:lnTo>
                  <a:lnTo>
                    <a:pt x="-2771" y="69058"/>
                  </a:lnTo>
                  <a:close/>
                </a:path>
              </a:pathLst>
            </a:custGeom>
            <a:solidFill>
              <a:srgbClr val="33535F"/>
            </a:solidFill>
            <a:ln w="921" cap="flat">
              <a:noFill/>
              <a:prstDash val="solid"/>
              <a:miter/>
            </a:ln>
          </p:spPr>
          <p:txBody>
            <a:bodyPr rtlCol="0" anchor="ctr"/>
            <a:lstStyle/>
            <a:p>
              <a:endParaRPr lang="en-IN"/>
            </a:p>
          </p:txBody>
        </p:sp>
        <p:sp>
          <p:nvSpPr>
            <p:cNvPr id="672" name="Freeform: Shape 671">
              <a:extLst>
                <a:ext uri="{FF2B5EF4-FFF2-40B4-BE49-F238E27FC236}">
                  <a16:creationId xmlns:a16="http://schemas.microsoft.com/office/drawing/2014/main" id="{8D29A248-CF77-519E-10E3-D5D9750F6F17}"/>
                </a:ext>
              </a:extLst>
            </p:cNvPr>
            <p:cNvSpPr/>
            <p:nvPr/>
          </p:nvSpPr>
          <p:spPr>
            <a:xfrm flipV="1">
              <a:off x="5776449" y="5846830"/>
              <a:ext cx="45857" cy="68908"/>
            </a:xfrm>
            <a:custGeom>
              <a:avLst/>
              <a:gdLst>
                <a:gd name="connsiteX0" fmla="*/ 43085 w 45857"/>
                <a:gd name="connsiteY0" fmla="*/ 150 h 68908"/>
                <a:gd name="connsiteX1" fmla="*/ 34992 w 45857"/>
                <a:gd name="connsiteY1" fmla="*/ 150 h 68908"/>
                <a:gd name="connsiteX2" fmla="*/ 34992 w 45857"/>
                <a:gd name="connsiteY2" fmla="*/ 60514 h 68908"/>
                <a:gd name="connsiteX3" fmla="*/ -2772 w 45857"/>
                <a:gd name="connsiteY3" fmla="*/ 60514 h 68908"/>
                <a:gd name="connsiteX4" fmla="*/ -2772 w 45857"/>
                <a:gd name="connsiteY4" fmla="*/ 69058 h 68908"/>
                <a:gd name="connsiteX5" fmla="*/ 43085 w 45857"/>
                <a:gd name="connsiteY5" fmla="*/ 69058 h 68908"/>
                <a:gd name="connsiteX6" fmla="*/ 43085 w 45857"/>
                <a:gd name="connsiteY6" fmla="*/ 150 h 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08">
                  <a:moveTo>
                    <a:pt x="43085" y="150"/>
                  </a:moveTo>
                  <a:lnTo>
                    <a:pt x="34992" y="150"/>
                  </a:lnTo>
                  <a:lnTo>
                    <a:pt x="34992" y="60514"/>
                  </a:lnTo>
                  <a:lnTo>
                    <a:pt x="-2772" y="60514"/>
                  </a:lnTo>
                  <a:lnTo>
                    <a:pt x="-2772" y="69058"/>
                  </a:lnTo>
                  <a:lnTo>
                    <a:pt x="43085" y="69058"/>
                  </a:lnTo>
                  <a:lnTo>
                    <a:pt x="43085" y="150"/>
                  </a:lnTo>
                </a:path>
              </a:pathLst>
            </a:custGeom>
            <a:solidFill>
              <a:srgbClr val="20353D"/>
            </a:solidFill>
            <a:ln w="921" cap="flat">
              <a:no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AE0CF4D3-8613-8313-F068-03D66B08EA88}"/>
                </a:ext>
              </a:extLst>
            </p:cNvPr>
            <p:cNvSpPr/>
            <p:nvPr/>
          </p:nvSpPr>
          <p:spPr>
            <a:xfrm flipV="1">
              <a:off x="5847912" y="5846830"/>
              <a:ext cx="47959" cy="68908"/>
            </a:xfrm>
            <a:custGeom>
              <a:avLst/>
              <a:gdLst>
                <a:gd name="connsiteX0" fmla="*/ -2841 w 47959"/>
                <a:gd name="connsiteY0" fmla="*/ 150 h 68908"/>
                <a:gd name="connsiteX1" fmla="*/ 45119 w 47959"/>
                <a:gd name="connsiteY1" fmla="*/ 150 h 68908"/>
                <a:gd name="connsiteX2" fmla="*/ 45119 w 47959"/>
                <a:gd name="connsiteY2" fmla="*/ 69058 h 68908"/>
                <a:gd name="connsiteX3" fmla="*/ -2841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150"/>
                  </a:moveTo>
                  <a:lnTo>
                    <a:pt x="45119" y="150"/>
                  </a:lnTo>
                  <a:lnTo>
                    <a:pt x="45119" y="69058"/>
                  </a:lnTo>
                  <a:lnTo>
                    <a:pt x="-2841" y="69058"/>
                  </a:lnTo>
                  <a:close/>
                </a:path>
              </a:pathLst>
            </a:custGeom>
            <a:solidFill>
              <a:srgbClr val="33535F"/>
            </a:solidFill>
            <a:ln w="921" cap="flat">
              <a:no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34E9A657-1C34-2846-485C-519CAB36A0FA}"/>
                </a:ext>
              </a:extLst>
            </p:cNvPr>
            <p:cNvSpPr/>
            <p:nvPr/>
          </p:nvSpPr>
          <p:spPr>
            <a:xfrm flipV="1">
              <a:off x="5921477" y="5846830"/>
              <a:ext cx="47959" cy="68908"/>
            </a:xfrm>
            <a:custGeom>
              <a:avLst/>
              <a:gdLst>
                <a:gd name="connsiteX0" fmla="*/ -2910 w 47959"/>
                <a:gd name="connsiteY0" fmla="*/ 150 h 68908"/>
                <a:gd name="connsiteX1" fmla="*/ 45050 w 47959"/>
                <a:gd name="connsiteY1" fmla="*/ 150 h 68908"/>
                <a:gd name="connsiteX2" fmla="*/ 45050 w 47959"/>
                <a:gd name="connsiteY2" fmla="*/ 69058 h 68908"/>
                <a:gd name="connsiteX3" fmla="*/ -2910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150"/>
                  </a:moveTo>
                  <a:lnTo>
                    <a:pt x="45050" y="150"/>
                  </a:lnTo>
                  <a:lnTo>
                    <a:pt x="45050" y="69058"/>
                  </a:lnTo>
                  <a:lnTo>
                    <a:pt x="-2910" y="69058"/>
                  </a:lnTo>
                  <a:close/>
                </a:path>
              </a:pathLst>
            </a:custGeom>
            <a:solidFill>
              <a:srgbClr val="33535F"/>
            </a:solidFill>
            <a:ln w="921" cap="flat">
              <a:no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8D584EA8-C08C-AED7-81E3-F91495D224E5}"/>
                </a:ext>
              </a:extLst>
            </p:cNvPr>
            <p:cNvSpPr/>
            <p:nvPr/>
          </p:nvSpPr>
          <p:spPr>
            <a:xfrm flipV="1">
              <a:off x="5995042" y="5846830"/>
              <a:ext cx="47959" cy="68908"/>
            </a:xfrm>
            <a:custGeom>
              <a:avLst/>
              <a:gdLst>
                <a:gd name="connsiteX0" fmla="*/ -2979 w 47959"/>
                <a:gd name="connsiteY0" fmla="*/ 150 h 68908"/>
                <a:gd name="connsiteX1" fmla="*/ 44981 w 47959"/>
                <a:gd name="connsiteY1" fmla="*/ 150 h 68908"/>
                <a:gd name="connsiteX2" fmla="*/ 44981 w 47959"/>
                <a:gd name="connsiteY2" fmla="*/ 69058 h 68908"/>
                <a:gd name="connsiteX3" fmla="*/ -2979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150"/>
                  </a:moveTo>
                  <a:lnTo>
                    <a:pt x="44981" y="150"/>
                  </a:lnTo>
                  <a:lnTo>
                    <a:pt x="44981" y="69058"/>
                  </a:lnTo>
                  <a:lnTo>
                    <a:pt x="-2979" y="69058"/>
                  </a:lnTo>
                  <a:close/>
                </a:path>
              </a:pathLst>
            </a:custGeom>
            <a:solidFill>
              <a:srgbClr val="33535F"/>
            </a:solidFill>
            <a:ln w="921" cap="flat">
              <a:no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7A2CC0B6-98C0-23CB-1AC2-3933D7CBA854}"/>
                </a:ext>
              </a:extLst>
            </p:cNvPr>
            <p:cNvSpPr/>
            <p:nvPr/>
          </p:nvSpPr>
          <p:spPr>
            <a:xfrm flipV="1">
              <a:off x="6068607" y="5846830"/>
              <a:ext cx="47959" cy="68908"/>
            </a:xfrm>
            <a:custGeom>
              <a:avLst/>
              <a:gdLst>
                <a:gd name="connsiteX0" fmla="*/ -3048 w 47959"/>
                <a:gd name="connsiteY0" fmla="*/ 150 h 68908"/>
                <a:gd name="connsiteX1" fmla="*/ 44912 w 47959"/>
                <a:gd name="connsiteY1" fmla="*/ 150 h 68908"/>
                <a:gd name="connsiteX2" fmla="*/ 44912 w 47959"/>
                <a:gd name="connsiteY2" fmla="*/ 69058 h 68908"/>
                <a:gd name="connsiteX3" fmla="*/ -3048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150"/>
                  </a:moveTo>
                  <a:lnTo>
                    <a:pt x="44912" y="150"/>
                  </a:lnTo>
                  <a:lnTo>
                    <a:pt x="44912" y="69058"/>
                  </a:lnTo>
                  <a:lnTo>
                    <a:pt x="-3048" y="69058"/>
                  </a:lnTo>
                  <a:close/>
                </a:path>
              </a:pathLst>
            </a:custGeom>
            <a:solidFill>
              <a:srgbClr val="33535F"/>
            </a:solidFill>
            <a:ln w="921" cap="flat">
              <a:no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C709146B-1A82-342A-FBB5-5BFC3B8009A7}"/>
                </a:ext>
              </a:extLst>
            </p:cNvPr>
            <p:cNvSpPr/>
            <p:nvPr/>
          </p:nvSpPr>
          <p:spPr>
            <a:xfrm flipV="1">
              <a:off x="6142172" y="5846830"/>
              <a:ext cx="47956" cy="68908"/>
            </a:xfrm>
            <a:custGeom>
              <a:avLst/>
              <a:gdLst>
                <a:gd name="connsiteX0" fmla="*/ -3117 w 47956"/>
                <a:gd name="connsiteY0" fmla="*/ 150 h 68908"/>
                <a:gd name="connsiteX1" fmla="*/ 44839 w 47956"/>
                <a:gd name="connsiteY1" fmla="*/ 150 h 68908"/>
                <a:gd name="connsiteX2" fmla="*/ 44839 w 47956"/>
                <a:gd name="connsiteY2" fmla="*/ 69058 h 68908"/>
                <a:gd name="connsiteX3" fmla="*/ -3117 w 47956"/>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150"/>
                  </a:moveTo>
                  <a:lnTo>
                    <a:pt x="44839" y="150"/>
                  </a:lnTo>
                  <a:lnTo>
                    <a:pt x="44839" y="69058"/>
                  </a:lnTo>
                  <a:lnTo>
                    <a:pt x="-3117" y="69058"/>
                  </a:lnTo>
                  <a:close/>
                </a:path>
              </a:pathLst>
            </a:custGeom>
            <a:solidFill>
              <a:srgbClr val="33535F"/>
            </a:solidFill>
            <a:ln w="921" cap="flat">
              <a:no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1B6540B-8D88-A5BB-980C-B092DFC04F93}"/>
                </a:ext>
              </a:extLst>
            </p:cNvPr>
            <p:cNvSpPr/>
            <p:nvPr/>
          </p:nvSpPr>
          <p:spPr>
            <a:xfrm flipV="1">
              <a:off x="5521271" y="5846830"/>
              <a:ext cx="47959" cy="68908"/>
            </a:xfrm>
            <a:custGeom>
              <a:avLst/>
              <a:gdLst>
                <a:gd name="connsiteX0" fmla="*/ -2534 w 47959"/>
                <a:gd name="connsiteY0" fmla="*/ 150 h 68908"/>
                <a:gd name="connsiteX1" fmla="*/ 45426 w 47959"/>
                <a:gd name="connsiteY1" fmla="*/ 150 h 68908"/>
                <a:gd name="connsiteX2" fmla="*/ 45426 w 47959"/>
                <a:gd name="connsiteY2" fmla="*/ 69058 h 68908"/>
                <a:gd name="connsiteX3" fmla="*/ -2534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150"/>
                  </a:moveTo>
                  <a:lnTo>
                    <a:pt x="45426" y="150"/>
                  </a:lnTo>
                  <a:lnTo>
                    <a:pt x="45426" y="69058"/>
                  </a:lnTo>
                  <a:lnTo>
                    <a:pt x="-2534" y="69058"/>
                  </a:lnTo>
                  <a:close/>
                </a:path>
              </a:pathLst>
            </a:custGeom>
            <a:solidFill>
              <a:srgbClr val="33535F"/>
            </a:solidFill>
            <a:ln w="921" cap="flat">
              <a:no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03952E4E-9C0E-E880-676D-EAF12523C889}"/>
                </a:ext>
              </a:extLst>
            </p:cNvPr>
            <p:cNvSpPr/>
            <p:nvPr/>
          </p:nvSpPr>
          <p:spPr>
            <a:xfrm flipV="1">
              <a:off x="5594836" y="5846830"/>
              <a:ext cx="47956" cy="68908"/>
            </a:xfrm>
            <a:custGeom>
              <a:avLst/>
              <a:gdLst>
                <a:gd name="connsiteX0" fmla="*/ -2603 w 47956"/>
                <a:gd name="connsiteY0" fmla="*/ 150 h 68908"/>
                <a:gd name="connsiteX1" fmla="*/ 45353 w 47956"/>
                <a:gd name="connsiteY1" fmla="*/ 150 h 68908"/>
                <a:gd name="connsiteX2" fmla="*/ 45353 w 47956"/>
                <a:gd name="connsiteY2" fmla="*/ 69058 h 68908"/>
                <a:gd name="connsiteX3" fmla="*/ -2603 w 47956"/>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150"/>
                  </a:moveTo>
                  <a:lnTo>
                    <a:pt x="45353" y="150"/>
                  </a:lnTo>
                  <a:lnTo>
                    <a:pt x="45353" y="69058"/>
                  </a:lnTo>
                  <a:lnTo>
                    <a:pt x="-2603" y="69058"/>
                  </a:lnTo>
                  <a:close/>
                </a:path>
              </a:pathLst>
            </a:custGeom>
            <a:solidFill>
              <a:srgbClr val="33535F"/>
            </a:solidFill>
            <a:ln w="921" cap="flat">
              <a:no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2B0B519A-8CA9-4FFB-76F8-04EC2C0E190D}"/>
                </a:ext>
              </a:extLst>
            </p:cNvPr>
            <p:cNvSpPr/>
            <p:nvPr/>
          </p:nvSpPr>
          <p:spPr>
            <a:xfrm flipV="1">
              <a:off x="5668401" y="5846830"/>
              <a:ext cx="47959" cy="68908"/>
            </a:xfrm>
            <a:custGeom>
              <a:avLst/>
              <a:gdLst>
                <a:gd name="connsiteX0" fmla="*/ -2672 w 47959"/>
                <a:gd name="connsiteY0" fmla="*/ 150 h 68908"/>
                <a:gd name="connsiteX1" fmla="*/ 45288 w 47959"/>
                <a:gd name="connsiteY1" fmla="*/ 150 h 68908"/>
                <a:gd name="connsiteX2" fmla="*/ 45288 w 47959"/>
                <a:gd name="connsiteY2" fmla="*/ 69058 h 68908"/>
                <a:gd name="connsiteX3" fmla="*/ -2672 w 47959"/>
                <a:gd name="connsiteY3" fmla="*/ 69058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150"/>
                  </a:moveTo>
                  <a:lnTo>
                    <a:pt x="45288" y="150"/>
                  </a:lnTo>
                  <a:lnTo>
                    <a:pt x="45288" y="69058"/>
                  </a:lnTo>
                  <a:lnTo>
                    <a:pt x="-2672" y="69058"/>
                  </a:lnTo>
                  <a:close/>
                </a:path>
              </a:pathLst>
            </a:custGeom>
            <a:solidFill>
              <a:srgbClr val="33535F"/>
            </a:solidFill>
            <a:ln w="921" cap="flat">
              <a:noFill/>
              <a:prstDash val="solid"/>
              <a:miter/>
            </a:ln>
          </p:spPr>
          <p:txBody>
            <a:bodyPr rtlCol="0" anchor="ctr"/>
            <a:lstStyle/>
            <a:p>
              <a:endParaRPr lang="en-IN"/>
            </a:p>
          </p:txBody>
        </p:sp>
        <p:sp>
          <p:nvSpPr>
            <p:cNvPr id="681" name="Freeform: Shape 680">
              <a:extLst>
                <a:ext uri="{FF2B5EF4-FFF2-40B4-BE49-F238E27FC236}">
                  <a16:creationId xmlns:a16="http://schemas.microsoft.com/office/drawing/2014/main" id="{118779CC-22E4-3C33-4B0A-8A42C7138A8B}"/>
                </a:ext>
              </a:extLst>
            </p:cNvPr>
            <p:cNvSpPr/>
            <p:nvPr/>
          </p:nvSpPr>
          <p:spPr>
            <a:xfrm flipV="1">
              <a:off x="5774347" y="5945630"/>
              <a:ext cx="47956" cy="68911"/>
            </a:xfrm>
            <a:custGeom>
              <a:avLst/>
              <a:gdLst>
                <a:gd name="connsiteX0" fmla="*/ -2771 w 47956"/>
                <a:gd name="connsiteY0" fmla="*/ 271 h 68911"/>
                <a:gd name="connsiteX1" fmla="*/ 45185 w 47956"/>
                <a:gd name="connsiteY1" fmla="*/ 271 h 68911"/>
                <a:gd name="connsiteX2" fmla="*/ 45185 w 47956"/>
                <a:gd name="connsiteY2" fmla="*/ 69183 h 68911"/>
                <a:gd name="connsiteX3" fmla="*/ -2771 w 47956"/>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271"/>
                  </a:moveTo>
                  <a:lnTo>
                    <a:pt x="45185" y="271"/>
                  </a:lnTo>
                  <a:lnTo>
                    <a:pt x="45185" y="69183"/>
                  </a:lnTo>
                  <a:lnTo>
                    <a:pt x="-2771" y="69183"/>
                  </a:lnTo>
                  <a:close/>
                </a:path>
              </a:pathLst>
            </a:custGeom>
            <a:solidFill>
              <a:srgbClr val="33535F"/>
            </a:solidFill>
            <a:ln w="921" cap="flat">
              <a:noFill/>
              <a:prstDash val="solid"/>
              <a:miter/>
            </a:ln>
          </p:spPr>
          <p:txBody>
            <a:bodyPr rtlCol="0" anchor="ctr"/>
            <a:lstStyle/>
            <a:p>
              <a:endParaRPr lang="en-IN"/>
            </a:p>
          </p:txBody>
        </p:sp>
        <p:sp>
          <p:nvSpPr>
            <p:cNvPr id="682" name="Freeform: Shape 681">
              <a:extLst>
                <a:ext uri="{FF2B5EF4-FFF2-40B4-BE49-F238E27FC236}">
                  <a16:creationId xmlns:a16="http://schemas.microsoft.com/office/drawing/2014/main" id="{C2D8F39C-9505-3C3A-0DAD-AB7917DF4BEE}"/>
                </a:ext>
              </a:extLst>
            </p:cNvPr>
            <p:cNvSpPr/>
            <p:nvPr/>
          </p:nvSpPr>
          <p:spPr>
            <a:xfrm flipV="1">
              <a:off x="5776449" y="5945629"/>
              <a:ext cx="45857" cy="68911"/>
            </a:xfrm>
            <a:custGeom>
              <a:avLst/>
              <a:gdLst>
                <a:gd name="connsiteX0" fmla="*/ 43085 w 45857"/>
                <a:gd name="connsiteY0" fmla="*/ 271 h 68911"/>
                <a:gd name="connsiteX1" fmla="*/ 34992 w 45857"/>
                <a:gd name="connsiteY1" fmla="*/ 271 h 68911"/>
                <a:gd name="connsiteX2" fmla="*/ 34992 w 45857"/>
                <a:gd name="connsiteY2" fmla="*/ 60638 h 68911"/>
                <a:gd name="connsiteX3" fmla="*/ -2772 w 45857"/>
                <a:gd name="connsiteY3" fmla="*/ 60638 h 68911"/>
                <a:gd name="connsiteX4" fmla="*/ -2772 w 45857"/>
                <a:gd name="connsiteY4" fmla="*/ 69183 h 68911"/>
                <a:gd name="connsiteX5" fmla="*/ 43085 w 45857"/>
                <a:gd name="connsiteY5" fmla="*/ 69183 h 68911"/>
                <a:gd name="connsiteX6" fmla="*/ 43085 w 45857"/>
                <a:gd name="connsiteY6" fmla="*/ 271 h 6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1">
                  <a:moveTo>
                    <a:pt x="43085" y="271"/>
                  </a:moveTo>
                  <a:lnTo>
                    <a:pt x="34992" y="271"/>
                  </a:lnTo>
                  <a:lnTo>
                    <a:pt x="34992" y="60638"/>
                  </a:lnTo>
                  <a:lnTo>
                    <a:pt x="-2772" y="60638"/>
                  </a:lnTo>
                  <a:lnTo>
                    <a:pt x="-2772" y="69183"/>
                  </a:lnTo>
                  <a:lnTo>
                    <a:pt x="43085" y="69183"/>
                  </a:lnTo>
                  <a:lnTo>
                    <a:pt x="43085" y="271"/>
                  </a:lnTo>
                </a:path>
              </a:pathLst>
            </a:custGeom>
            <a:solidFill>
              <a:srgbClr val="20353D"/>
            </a:solidFill>
            <a:ln w="921" cap="flat">
              <a:noFill/>
              <a:prstDash val="solid"/>
              <a:miter/>
            </a:ln>
          </p:spPr>
          <p:txBody>
            <a:bodyPr rtlCol="0" anchor="ctr"/>
            <a:lstStyle/>
            <a:p>
              <a:endParaRPr lang="en-IN"/>
            </a:p>
          </p:txBody>
        </p:sp>
        <p:sp>
          <p:nvSpPr>
            <p:cNvPr id="683" name="Freeform: Shape 682">
              <a:extLst>
                <a:ext uri="{FF2B5EF4-FFF2-40B4-BE49-F238E27FC236}">
                  <a16:creationId xmlns:a16="http://schemas.microsoft.com/office/drawing/2014/main" id="{C8D84591-1381-6DEC-26F7-232A3EE31B11}"/>
                </a:ext>
              </a:extLst>
            </p:cNvPr>
            <p:cNvSpPr/>
            <p:nvPr/>
          </p:nvSpPr>
          <p:spPr>
            <a:xfrm flipV="1">
              <a:off x="5847912" y="5945630"/>
              <a:ext cx="47959" cy="68911"/>
            </a:xfrm>
            <a:custGeom>
              <a:avLst/>
              <a:gdLst>
                <a:gd name="connsiteX0" fmla="*/ -2841 w 47959"/>
                <a:gd name="connsiteY0" fmla="*/ 271 h 68911"/>
                <a:gd name="connsiteX1" fmla="*/ 45119 w 47959"/>
                <a:gd name="connsiteY1" fmla="*/ 271 h 68911"/>
                <a:gd name="connsiteX2" fmla="*/ 45119 w 47959"/>
                <a:gd name="connsiteY2" fmla="*/ 69183 h 68911"/>
                <a:gd name="connsiteX3" fmla="*/ -2841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271"/>
                  </a:moveTo>
                  <a:lnTo>
                    <a:pt x="45119" y="271"/>
                  </a:lnTo>
                  <a:lnTo>
                    <a:pt x="45119" y="69183"/>
                  </a:lnTo>
                  <a:lnTo>
                    <a:pt x="-2841" y="69183"/>
                  </a:lnTo>
                  <a:close/>
                </a:path>
              </a:pathLst>
            </a:custGeom>
            <a:solidFill>
              <a:srgbClr val="33535F"/>
            </a:solidFill>
            <a:ln w="921" cap="flat">
              <a:noFill/>
              <a:prstDash val="solid"/>
              <a:miter/>
            </a:ln>
          </p:spPr>
          <p:txBody>
            <a:bodyPr rtlCol="0" anchor="ctr"/>
            <a:lstStyle/>
            <a:p>
              <a:endParaRPr lang="en-IN"/>
            </a:p>
          </p:txBody>
        </p:sp>
        <p:sp>
          <p:nvSpPr>
            <p:cNvPr id="684" name="Freeform: Shape 683">
              <a:extLst>
                <a:ext uri="{FF2B5EF4-FFF2-40B4-BE49-F238E27FC236}">
                  <a16:creationId xmlns:a16="http://schemas.microsoft.com/office/drawing/2014/main" id="{B4101AE8-772A-1EE7-9853-E1CE73D4AE2B}"/>
                </a:ext>
              </a:extLst>
            </p:cNvPr>
            <p:cNvSpPr/>
            <p:nvPr/>
          </p:nvSpPr>
          <p:spPr>
            <a:xfrm flipV="1">
              <a:off x="5921477" y="5945630"/>
              <a:ext cx="47959" cy="68911"/>
            </a:xfrm>
            <a:custGeom>
              <a:avLst/>
              <a:gdLst>
                <a:gd name="connsiteX0" fmla="*/ -2910 w 47959"/>
                <a:gd name="connsiteY0" fmla="*/ 271 h 68911"/>
                <a:gd name="connsiteX1" fmla="*/ 45050 w 47959"/>
                <a:gd name="connsiteY1" fmla="*/ 271 h 68911"/>
                <a:gd name="connsiteX2" fmla="*/ 45050 w 47959"/>
                <a:gd name="connsiteY2" fmla="*/ 69183 h 68911"/>
                <a:gd name="connsiteX3" fmla="*/ -2910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271"/>
                  </a:moveTo>
                  <a:lnTo>
                    <a:pt x="45050" y="271"/>
                  </a:lnTo>
                  <a:lnTo>
                    <a:pt x="45050" y="69183"/>
                  </a:lnTo>
                  <a:lnTo>
                    <a:pt x="-2910" y="69183"/>
                  </a:lnTo>
                  <a:close/>
                </a:path>
              </a:pathLst>
            </a:custGeom>
            <a:solidFill>
              <a:srgbClr val="33535F"/>
            </a:solidFill>
            <a:ln w="921" cap="flat">
              <a:noFill/>
              <a:prstDash val="solid"/>
              <a:miter/>
            </a:ln>
          </p:spPr>
          <p:txBody>
            <a:bodyPr rtlCol="0" anchor="ctr"/>
            <a:lstStyle/>
            <a:p>
              <a:endParaRPr lang="en-IN"/>
            </a:p>
          </p:txBody>
        </p:sp>
        <p:sp>
          <p:nvSpPr>
            <p:cNvPr id="685" name="Freeform: Shape 684">
              <a:extLst>
                <a:ext uri="{FF2B5EF4-FFF2-40B4-BE49-F238E27FC236}">
                  <a16:creationId xmlns:a16="http://schemas.microsoft.com/office/drawing/2014/main" id="{8D096D19-2E2C-A50E-51FA-5034AB9B8EF4}"/>
                </a:ext>
              </a:extLst>
            </p:cNvPr>
            <p:cNvSpPr/>
            <p:nvPr/>
          </p:nvSpPr>
          <p:spPr>
            <a:xfrm flipV="1">
              <a:off x="5995042" y="5945630"/>
              <a:ext cx="47959" cy="68911"/>
            </a:xfrm>
            <a:custGeom>
              <a:avLst/>
              <a:gdLst>
                <a:gd name="connsiteX0" fmla="*/ -2979 w 47959"/>
                <a:gd name="connsiteY0" fmla="*/ 271 h 68911"/>
                <a:gd name="connsiteX1" fmla="*/ 44981 w 47959"/>
                <a:gd name="connsiteY1" fmla="*/ 271 h 68911"/>
                <a:gd name="connsiteX2" fmla="*/ 44981 w 47959"/>
                <a:gd name="connsiteY2" fmla="*/ 69183 h 68911"/>
                <a:gd name="connsiteX3" fmla="*/ -2979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271"/>
                  </a:moveTo>
                  <a:lnTo>
                    <a:pt x="44981" y="271"/>
                  </a:lnTo>
                  <a:lnTo>
                    <a:pt x="44981" y="69183"/>
                  </a:lnTo>
                  <a:lnTo>
                    <a:pt x="-2979" y="69183"/>
                  </a:lnTo>
                  <a:close/>
                </a:path>
              </a:pathLst>
            </a:custGeom>
            <a:solidFill>
              <a:srgbClr val="33535F"/>
            </a:solidFill>
            <a:ln w="921" cap="flat">
              <a:noFill/>
              <a:prstDash val="solid"/>
              <a:miter/>
            </a:ln>
          </p:spPr>
          <p:txBody>
            <a:bodyPr rtlCol="0" anchor="ctr"/>
            <a:lstStyle/>
            <a:p>
              <a:endParaRPr lang="en-IN"/>
            </a:p>
          </p:txBody>
        </p:sp>
        <p:sp>
          <p:nvSpPr>
            <p:cNvPr id="686" name="Freeform: Shape 685">
              <a:extLst>
                <a:ext uri="{FF2B5EF4-FFF2-40B4-BE49-F238E27FC236}">
                  <a16:creationId xmlns:a16="http://schemas.microsoft.com/office/drawing/2014/main" id="{D28BF61D-1AC6-236A-3016-B4D7D9DDAE33}"/>
                </a:ext>
              </a:extLst>
            </p:cNvPr>
            <p:cNvSpPr/>
            <p:nvPr/>
          </p:nvSpPr>
          <p:spPr>
            <a:xfrm flipV="1">
              <a:off x="6068607" y="5945630"/>
              <a:ext cx="47959" cy="68911"/>
            </a:xfrm>
            <a:custGeom>
              <a:avLst/>
              <a:gdLst>
                <a:gd name="connsiteX0" fmla="*/ -3048 w 47959"/>
                <a:gd name="connsiteY0" fmla="*/ 271 h 68911"/>
                <a:gd name="connsiteX1" fmla="*/ 44912 w 47959"/>
                <a:gd name="connsiteY1" fmla="*/ 271 h 68911"/>
                <a:gd name="connsiteX2" fmla="*/ 44912 w 47959"/>
                <a:gd name="connsiteY2" fmla="*/ 69183 h 68911"/>
                <a:gd name="connsiteX3" fmla="*/ -3048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271"/>
                  </a:moveTo>
                  <a:lnTo>
                    <a:pt x="44912" y="271"/>
                  </a:lnTo>
                  <a:lnTo>
                    <a:pt x="44912" y="69183"/>
                  </a:lnTo>
                  <a:lnTo>
                    <a:pt x="-3048" y="69183"/>
                  </a:lnTo>
                  <a:close/>
                </a:path>
              </a:pathLst>
            </a:custGeom>
            <a:solidFill>
              <a:srgbClr val="33535F"/>
            </a:solidFill>
            <a:ln w="921" cap="flat">
              <a:no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485388A0-33C0-C195-A8A5-C202BD053E9A}"/>
                </a:ext>
              </a:extLst>
            </p:cNvPr>
            <p:cNvSpPr/>
            <p:nvPr/>
          </p:nvSpPr>
          <p:spPr>
            <a:xfrm flipV="1">
              <a:off x="6142172" y="5945630"/>
              <a:ext cx="47956" cy="68911"/>
            </a:xfrm>
            <a:custGeom>
              <a:avLst/>
              <a:gdLst>
                <a:gd name="connsiteX0" fmla="*/ -3117 w 47956"/>
                <a:gd name="connsiteY0" fmla="*/ 271 h 68911"/>
                <a:gd name="connsiteX1" fmla="*/ 44839 w 47956"/>
                <a:gd name="connsiteY1" fmla="*/ 271 h 68911"/>
                <a:gd name="connsiteX2" fmla="*/ 44839 w 47956"/>
                <a:gd name="connsiteY2" fmla="*/ 69183 h 68911"/>
                <a:gd name="connsiteX3" fmla="*/ -3117 w 47956"/>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271"/>
                  </a:moveTo>
                  <a:lnTo>
                    <a:pt x="44839" y="271"/>
                  </a:lnTo>
                  <a:lnTo>
                    <a:pt x="44839" y="69183"/>
                  </a:lnTo>
                  <a:lnTo>
                    <a:pt x="-3117" y="69183"/>
                  </a:lnTo>
                  <a:close/>
                </a:path>
              </a:pathLst>
            </a:custGeom>
            <a:solidFill>
              <a:srgbClr val="33535F"/>
            </a:solidFill>
            <a:ln w="921" cap="flat">
              <a:no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A57B73FB-CF7D-73BE-15A6-92ED8431AAD3}"/>
                </a:ext>
              </a:extLst>
            </p:cNvPr>
            <p:cNvSpPr/>
            <p:nvPr/>
          </p:nvSpPr>
          <p:spPr>
            <a:xfrm flipV="1">
              <a:off x="5521271" y="5945630"/>
              <a:ext cx="47959" cy="68911"/>
            </a:xfrm>
            <a:custGeom>
              <a:avLst/>
              <a:gdLst>
                <a:gd name="connsiteX0" fmla="*/ -2534 w 47959"/>
                <a:gd name="connsiteY0" fmla="*/ 271 h 68911"/>
                <a:gd name="connsiteX1" fmla="*/ 45426 w 47959"/>
                <a:gd name="connsiteY1" fmla="*/ 271 h 68911"/>
                <a:gd name="connsiteX2" fmla="*/ 45426 w 47959"/>
                <a:gd name="connsiteY2" fmla="*/ 69183 h 68911"/>
                <a:gd name="connsiteX3" fmla="*/ -2534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271"/>
                  </a:moveTo>
                  <a:lnTo>
                    <a:pt x="45426" y="271"/>
                  </a:lnTo>
                  <a:lnTo>
                    <a:pt x="45426" y="69183"/>
                  </a:lnTo>
                  <a:lnTo>
                    <a:pt x="-2534" y="69183"/>
                  </a:lnTo>
                  <a:close/>
                </a:path>
              </a:pathLst>
            </a:custGeom>
            <a:solidFill>
              <a:srgbClr val="33535F"/>
            </a:solidFill>
            <a:ln w="921" cap="flat">
              <a:no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B7F4E507-2FB9-DC55-D773-0884FDE07157}"/>
                </a:ext>
              </a:extLst>
            </p:cNvPr>
            <p:cNvSpPr/>
            <p:nvPr/>
          </p:nvSpPr>
          <p:spPr>
            <a:xfrm flipV="1">
              <a:off x="5594836" y="5945630"/>
              <a:ext cx="47956" cy="68911"/>
            </a:xfrm>
            <a:custGeom>
              <a:avLst/>
              <a:gdLst>
                <a:gd name="connsiteX0" fmla="*/ -2603 w 47956"/>
                <a:gd name="connsiteY0" fmla="*/ 271 h 68911"/>
                <a:gd name="connsiteX1" fmla="*/ 45353 w 47956"/>
                <a:gd name="connsiteY1" fmla="*/ 271 h 68911"/>
                <a:gd name="connsiteX2" fmla="*/ 45353 w 47956"/>
                <a:gd name="connsiteY2" fmla="*/ 69183 h 68911"/>
                <a:gd name="connsiteX3" fmla="*/ -2603 w 47956"/>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271"/>
                  </a:moveTo>
                  <a:lnTo>
                    <a:pt x="45353" y="271"/>
                  </a:lnTo>
                  <a:lnTo>
                    <a:pt x="45353" y="69183"/>
                  </a:lnTo>
                  <a:lnTo>
                    <a:pt x="-2603" y="69183"/>
                  </a:lnTo>
                  <a:close/>
                </a:path>
              </a:pathLst>
            </a:custGeom>
            <a:solidFill>
              <a:srgbClr val="33535F"/>
            </a:solidFill>
            <a:ln w="921" cap="flat">
              <a:noFill/>
              <a:prstDash val="solid"/>
              <a:miter/>
            </a:ln>
          </p:spPr>
          <p:txBody>
            <a:bodyPr rtlCol="0" anchor="ctr"/>
            <a:lstStyle/>
            <a:p>
              <a:endParaRPr lang="en-IN"/>
            </a:p>
          </p:txBody>
        </p:sp>
        <p:sp>
          <p:nvSpPr>
            <p:cNvPr id="690" name="Freeform: Shape 689">
              <a:extLst>
                <a:ext uri="{FF2B5EF4-FFF2-40B4-BE49-F238E27FC236}">
                  <a16:creationId xmlns:a16="http://schemas.microsoft.com/office/drawing/2014/main" id="{EE29D2E2-65D7-8C3C-FCE1-0C20AFAFC0E6}"/>
                </a:ext>
              </a:extLst>
            </p:cNvPr>
            <p:cNvSpPr/>
            <p:nvPr/>
          </p:nvSpPr>
          <p:spPr>
            <a:xfrm flipV="1">
              <a:off x="5668401" y="5945630"/>
              <a:ext cx="47959" cy="68911"/>
            </a:xfrm>
            <a:custGeom>
              <a:avLst/>
              <a:gdLst>
                <a:gd name="connsiteX0" fmla="*/ -2672 w 47959"/>
                <a:gd name="connsiteY0" fmla="*/ 271 h 68911"/>
                <a:gd name="connsiteX1" fmla="*/ 45288 w 47959"/>
                <a:gd name="connsiteY1" fmla="*/ 271 h 68911"/>
                <a:gd name="connsiteX2" fmla="*/ 45288 w 47959"/>
                <a:gd name="connsiteY2" fmla="*/ 69183 h 68911"/>
                <a:gd name="connsiteX3" fmla="*/ -2672 w 47959"/>
                <a:gd name="connsiteY3" fmla="*/ 69183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271"/>
                  </a:moveTo>
                  <a:lnTo>
                    <a:pt x="45288" y="271"/>
                  </a:lnTo>
                  <a:lnTo>
                    <a:pt x="45288" y="69183"/>
                  </a:lnTo>
                  <a:lnTo>
                    <a:pt x="-2672" y="69183"/>
                  </a:lnTo>
                  <a:close/>
                </a:path>
              </a:pathLst>
            </a:custGeom>
            <a:solidFill>
              <a:srgbClr val="33535F"/>
            </a:solidFill>
            <a:ln w="921" cap="flat">
              <a:no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1F97A826-71C0-FB0C-5DD1-8B4AA5956E2E}"/>
                </a:ext>
              </a:extLst>
            </p:cNvPr>
            <p:cNvSpPr/>
            <p:nvPr/>
          </p:nvSpPr>
          <p:spPr>
            <a:xfrm flipV="1">
              <a:off x="5774347" y="6044434"/>
              <a:ext cx="47956" cy="68911"/>
            </a:xfrm>
            <a:custGeom>
              <a:avLst/>
              <a:gdLst>
                <a:gd name="connsiteX0" fmla="*/ -2771 w 47956"/>
                <a:gd name="connsiteY0" fmla="*/ 392 h 68911"/>
                <a:gd name="connsiteX1" fmla="*/ 45185 w 47956"/>
                <a:gd name="connsiteY1" fmla="*/ 392 h 68911"/>
                <a:gd name="connsiteX2" fmla="*/ 45185 w 47956"/>
                <a:gd name="connsiteY2" fmla="*/ 69304 h 68911"/>
                <a:gd name="connsiteX3" fmla="*/ -2771 w 47956"/>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6" h="68911">
                  <a:moveTo>
                    <a:pt x="-2771" y="392"/>
                  </a:moveTo>
                  <a:lnTo>
                    <a:pt x="45185" y="392"/>
                  </a:lnTo>
                  <a:lnTo>
                    <a:pt x="45185" y="69304"/>
                  </a:lnTo>
                  <a:lnTo>
                    <a:pt x="-2771" y="69304"/>
                  </a:lnTo>
                  <a:close/>
                </a:path>
              </a:pathLst>
            </a:custGeom>
            <a:solidFill>
              <a:srgbClr val="33535F"/>
            </a:solidFill>
            <a:ln w="921" cap="flat">
              <a:no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C717AAC5-E2BE-B4B9-B75B-3A0CE07E558E}"/>
                </a:ext>
              </a:extLst>
            </p:cNvPr>
            <p:cNvSpPr/>
            <p:nvPr/>
          </p:nvSpPr>
          <p:spPr>
            <a:xfrm flipV="1">
              <a:off x="5776449" y="6044434"/>
              <a:ext cx="45857" cy="68912"/>
            </a:xfrm>
            <a:custGeom>
              <a:avLst/>
              <a:gdLst>
                <a:gd name="connsiteX0" fmla="*/ 43085 w 45857"/>
                <a:gd name="connsiteY0" fmla="*/ 392 h 68912"/>
                <a:gd name="connsiteX1" fmla="*/ 34992 w 45857"/>
                <a:gd name="connsiteY1" fmla="*/ 392 h 68912"/>
                <a:gd name="connsiteX2" fmla="*/ 34992 w 45857"/>
                <a:gd name="connsiteY2" fmla="*/ 60761 h 68912"/>
                <a:gd name="connsiteX3" fmla="*/ -2772 w 45857"/>
                <a:gd name="connsiteY3" fmla="*/ 60761 h 68912"/>
                <a:gd name="connsiteX4" fmla="*/ -2772 w 45857"/>
                <a:gd name="connsiteY4" fmla="*/ 69304 h 68912"/>
                <a:gd name="connsiteX5" fmla="*/ 43085 w 45857"/>
                <a:gd name="connsiteY5" fmla="*/ 69304 h 68912"/>
                <a:gd name="connsiteX6" fmla="*/ 43085 w 45857"/>
                <a:gd name="connsiteY6" fmla="*/ 392 h 6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12">
                  <a:moveTo>
                    <a:pt x="43085" y="392"/>
                  </a:moveTo>
                  <a:lnTo>
                    <a:pt x="34992" y="392"/>
                  </a:lnTo>
                  <a:lnTo>
                    <a:pt x="34992" y="60761"/>
                  </a:lnTo>
                  <a:lnTo>
                    <a:pt x="-2772" y="60761"/>
                  </a:lnTo>
                  <a:lnTo>
                    <a:pt x="-2772" y="69304"/>
                  </a:lnTo>
                  <a:lnTo>
                    <a:pt x="43085" y="69304"/>
                  </a:lnTo>
                  <a:lnTo>
                    <a:pt x="43085" y="392"/>
                  </a:lnTo>
                </a:path>
              </a:pathLst>
            </a:custGeom>
            <a:solidFill>
              <a:srgbClr val="20353D"/>
            </a:solidFill>
            <a:ln w="921" cap="flat">
              <a:no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63D17515-F5A9-E63A-3546-F3E6A79BE604}"/>
                </a:ext>
              </a:extLst>
            </p:cNvPr>
            <p:cNvSpPr/>
            <p:nvPr/>
          </p:nvSpPr>
          <p:spPr>
            <a:xfrm flipV="1">
              <a:off x="5847912" y="6044434"/>
              <a:ext cx="47959" cy="68911"/>
            </a:xfrm>
            <a:custGeom>
              <a:avLst/>
              <a:gdLst>
                <a:gd name="connsiteX0" fmla="*/ -2841 w 47959"/>
                <a:gd name="connsiteY0" fmla="*/ 392 h 68911"/>
                <a:gd name="connsiteX1" fmla="*/ 45119 w 47959"/>
                <a:gd name="connsiteY1" fmla="*/ 392 h 68911"/>
                <a:gd name="connsiteX2" fmla="*/ 45119 w 47959"/>
                <a:gd name="connsiteY2" fmla="*/ 69304 h 68911"/>
                <a:gd name="connsiteX3" fmla="*/ -2841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2841" y="392"/>
                  </a:moveTo>
                  <a:lnTo>
                    <a:pt x="45119" y="392"/>
                  </a:lnTo>
                  <a:lnTo>
                    <a:pt x="45119" y="69304"/>
                  </a:lnTo>
                  <a:lnTo>
                    <a:pt x="-2841" y="69304"/>
                  </a:lnTo>
                  <a:close/>
                </a:path>
              </a:pathLst>
            </a:custGeom>
            <a:solidFill>
              <a:srgbClr val="33535F"/>
            </a:solidFill>
            <a:ln w="921" cap="flat">
              <a:no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5945E39C-6225-633E-9769-B84E2D8F7813}"/>
                </a:ext>
              </a:extLst>
            </p:cNvPr>
            <p:cNvSpPr/>
            <p:nvPr/>
          </p:nvSpPr>
          <p:spPr>
            <a:xfrm flipV="1">
              <a:off x="5921477" y="6044434"/>
              <a:ext cx="47959" cy="68911"/>
            </a:xfrm>
            <a:custGeom>
              <a:avLst/>
              <a:gdLst>
                <a:gd name="connsiteX0" fmla="*/ -2910 w 47959"/>
                <a:gd name="connsiteY0" fmla="*/ 392 h 68911"/>
                <a:gd name="connsiteX1" fmla="*/ 45050 w 47959"/>
                <a:gd name="connsiteY1" fmla="*/ 392 h 68911"/>
                <a:gd name="connsiteX2" fmla="*/ 45050 w 47959"/>
                <a:gd name="connsiteY2" fmla="*/ 69304 h 68911"/>
                <a:gd name="connsiteX3" fmla="*/ -2910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2910" y="392"/>
                  </a:moveTo>
                  <a:lnTo>
                    <a:pt x="45050" y="392"/>
                  </a:lnTo>
                  <a:lnTo>
                    <a:pt x="45050" y="69304"/>
                  </a:lnTo>
                  <a:lnTo>
                    <a:pt x="-2910" y="69304"/>
                  </a:lnTo>
                  <a:close/>
                </a:path>
              </a:pathLst>
            </a:custGeom>
            <a:solidFill>
              <a:srgbClr val="33535F"/>
            </a:solidFill>
            <a:ln w="921" cap="flat">
              <a:no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6C8D5A4D-2623-252A-0EC1-3C8396128F1F}"/>
                </a:ext>
              </a:extLst>
            </p:cNvPr>
            <p:cNvSpPr/>
            <p:nvPr/>
          </p:nvSpPr>
          <p:spPr>
            <a:xfrm flipV="1">
              <a:off x="5995042" y="6044434"/>
              <a:ext cx="47959" cy="68911"/>
            </a:xfrm>
            <a:custGeom>
              <a:avLst/>
              <a:gdLst>
                <a:gd name="connsiteX0" fmla="*/ -2979 w 47959"/>
                <a:gd name="connsiteY0" fmla="*/ 392 h 68911"/>
                <a:gd name="connsiteX1" fmla="*/ 44981 w 47959"/>
                <a:gd name="connsiteY1" fmla="*/ 392 h 68911"/>
                <a:gd name="connsiteX2" fmla="*/ 44981 w 47959"/>
                <a:gd name="connsiteY2" fmla="*/ 69304 h 68911"/>
                <a:gd name="connsiteX3" fmla="*/ -2979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2979" y="392"/>
                  </a:moveTo>
                  <a:lnTo>
                    <a:pt x="44981" y="392"/>
                  </a:lnTo>
                  <a:lnTo>
                    <a:pt x="44981" y="69304"/>
                  </a:lnTo>
                  <a:lnTo>
                    <a:pt x="-2979" y="69304"/>
                  </a:lnTo>
                  <a:close/>
                </a:path>
              </a:pathLst>
            </a:custGeom>
            <a:solidFill>
              <a:srgbClr val="33535F"/>
            </a:solidFill>
            <a:ln w="921" cap="flat">
              <a:noFill/>
              <a:prstDash val="solid"/>
              <a:miter/>
            </a:ln>
          </p:spPr>
          <p:txBody>
            <a:bodyPr rtlCol="0" anchor="ctr"/>
            <a:lstStyle/>
            <a:p>
              <a:endParaRPr lang="en-IN"/>
            </a:p>
          </p:txBody>
        </p:sp>
        <p:sp>
          <p:nvSpPr>
            <p:cNvPr id="696" name="Freeform: Shape 695">
              <a:extLst>
                <a:ext uri="{FF2B5EF4-FFF2-40B4-BE49-F238E27FC236}">
                  <a16:creationId xmlns:a16="http://schemas.microsoft.com/office/drawing/2014/main" id="{23BEAF22-ED0C-1DE3-1B58-BF06CC0FCCEB}"/>
                </a:ext>
              </a:extLst>
            </p:cNvPr>
            <p:cNvSpPr/>
            <p:nvPr/>
          </p:nvSpPr>
          <p:spPr>
            <a:xfrm flipV="1">
              <a:off x="6068607" y="6044434"/>
              <a:ext cx="47959" cy="68911"/>
            </a:xfrm>
            <a:custGeom>
              <a:avLst/>
              <a:gdLst>
                <a:gd name="connsiteX0" fmla="*/ -3048 w 47959"/>
                <a:gd name="connsiteY0" fmla="*/ 392 h 68911"/>
                <a:gd name="connsiteX1" fmla="*/ 44912 w 47959"/>
                <a:gd name="connsiteY1" fmla="*/ 392 h 68911"/>
                <a:gd name="connsiteX2" fmla="*/ 44912 w 47959"/>
                <a:gd name="connsiteY2" fmla="*/ 69304 h 68911"/>
                <a:gd name="connsiteX3" fmla="*/ -3048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3048" y="392"/>
                  </a:moveTo>
                  <a:lnTo>
                    <a:pt x="44912" y="392"/>
                  </a:lnTo>
                  <a:lnTo>
                    <a:pt x="44912" y="69304"/>
                  </a:lnTo>
                  <a:lnTo>
                    <a:pt x="-3048" y="69304"/>
                  </a:lnTo>
                  <a:close/>
                </a:path>
              </a:pathLst>
            </a:custGeom>
            <a:solidFill>
              <a:srgbClr val="33535F"/>
            </a:solidFill>
            <a:ln w="921" cap="flat">
              <a:noFill/>
              <a:prstDash val="solid"/>
              <a:miter/>
            </a:ln>
          </p:spPr>
          <p:txBody>
            <a:bodyPr rtlCol="0" anchor="ctr"/>
            <a:lstStyle/>
            <a:p>
              <a:endParaRPr lang="en-IN"/>
            </a:p>
          </p:txBody>
        </p:sp>
        <p:sp>
          <p:nvSpPr>
            <p:cNvPr id="697" name="Freeform: Shape 696">
              <a:extLst>
                <a:ext uri="{FF2B5EF4-FFF2-40B4-BE49-F238E27FC236}">
                  <a16:creationId xmlns:a16="http://schemas.microsoft.com/office/drawing/2014/main" id="{607EC814-5529-FBEE-F738-3B23AAB79AF2}"/>
                </a:ext>
              </a:extLst>
            </p:cNvPr>
            <p:cNvSpPr/>
            <p:nvPr/>
          </p:nvSpPr>
          <p:spPr>
            <a:xfrm flipV="1">
              <a:off x="6142172" y="6044434"/>
              <a:ext cx="47956" cy="68911"/>
            </a:xfrm>
            <a:custGeom>
              <a:avLst/>
              <a:gdLst>
                <a:gd name="connsiteX0" fmla="*/ -3117 w 47956"/>
                <a:gd name="connsiteY0" fmla="*/ 392 h 68911"/>
                <a:gd name="connsiteX1" fmla="*/ 44839 w 47956"/>
                <a:gd name="connsiteY1" fmla="*/ 392 h 68911"/>
                <a:gd name="connsiteX2" fmla="*/ 44839 w 47956"/>
                <a:gd name="connsiteY2" fmla="*/ 69304 h 68911"/>
                <a:gd name="connsiteX3" fmla="*/ -3117 w 47956"/>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6" h="68911">
                  <a:moveTo>
                    <a:pt x="-3117" y="392"/>
                  </a:moveTo>
                  <a:lnTo>
                    <a:pt x="44839" y="392"/>
                  </a:lnTo>
                  <a:lnTo>
                    <a:pt x="44839" y="69304"/>
                  </a:lnTo>
                  <a:lnTo>
                    <a:pt x="-3117" y="69304"/>
                  </a:lnTo>
                  <a:close/>
                </a:path>
              </a:pathLst>
            </a:custGeom>
            <a:solidFill>
              <a:srgbClr val="33535F"/>
            </a:solidFill>
            <a:ln w="921" cap="flat">
              <a:noFill/>
              <a:prstDash val="solid"/>
              <a:miter/>
            </a:ln>
          </p:spPr>
          <p:txBody>
            <a:bodyPr rtlCol="0" anchor="ctr"/>
            <a:lstStyle/>
            <a:p>
              <a:endParaRPr lang="en-IN"/>
            </a:p>
          </p:txBody>
        </p:sp>
        <p:sp>
          <p:nvSpPr>
            <p:cNvPr id="698" name="Freeform: Shape 697">
              <a:extLst>
                <a:ext uri="{FF2B5EF4-FFF2-40B4-BE49-F238E27FC236}">
                  <a16:creationId xmlns:a16="http://schemas.microsoft.com/office/drawing/2014/main" id="{5A49E18B-3FC2-C38A-F655-09C9D3261CD4}"/>
                </a:ext>
              </a:extLst>
            </p:cNvPr>
            <p:cNvSpPr/>
            <p:nvPr/>
          </p:nvSpPr>
          <p:spPr>
            <a:xfrm flipV="1">
              <a:off x="5521271" y="6044434"/>
              <a:ext cx="47959" cy="68911"/>
            </a:xfrm>
            <a:custGeom>
              <a:avLst/>
              <a:gdLst>
                <a:gd name="connsiteX0" fmla="*/ -2534 w 47959"/>
                <a:gd name="connsiteY0" fmla="*/ 392 h 68911"/>
                <a:gd name="connsiteX1" fmla="*/ 45426 w 47959"/>
                <a:gd name="connsiteY1" fmla="*/ 392 h 68911"/>
                <a:gd name="connsiteX2" fmla="*/ 45426 w 47959"/>
                <a:gd name="connsiteY2" fmla="*/ 69304 h 68911"/>
                <a:gd name="connsiteX3" fmla="*/ -2534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2534" y="392"/>
                  </a:moveTo>
                  <a:lnTo>
                    <a:pt x="45426" y="392"/>
                  </a:lnTo>
                  <a:lnTo>
                    <a:pt x="45426" y="69304"/>
                  </a:lnTo>
                  <a:lnTo>
                    <a:pt x="-2534" y="69304"/>
                  </a:lnTo>
                  <a:close/>
                </a:path>
              </a:pathLst>
            </a:custGeom>
            <a:solidFill>
              <a:srgbClr val="33535F"/>
            </a:solidFill>
            <a:ln w="921" cap="flat">
              <a:noFill/>
              <a:prstDash val="solid"/>
              <a:miter/>
            </a:ln>
          </p:spPr>
          <p:txBody>
            <a:bodyPr rtlCol="0" anchor="ctr"/>
            <a:lstStyle/>
            <a:p>
              <a:endParaRPr lang="en-IN"/>
            </a:p>
          </p:txBody>
        </p:sp>
        <p:sp>
          <p:nvSpPr>
            <p:cNvPr id="699" name="Freeform: Shape 698">
              <a:extLst>
                <a:ext uri="{FF2B5EF4-FFF2-40B4-BE49-F238E27FC236}">
                  <a16:creationId xmlns:a16="http://schemas.microsoft.com/office/drawing/2014/main" id="{E9954213-1B15-46D0-E31C-2E2025D643D4}"/>
                </a:ext>
              </a:extLst>
            </p:cNvPr>
            <p:cNvSpPr/>
            <p:nvPr/>
          </p:nvSpPr>
          <p:spPr>
            <a:xfrm flipV="1">
              <a:off x="5594836" y="6044434"/>
              <a:ext cx="47956" cy="68911"/>
            </a:xfrm>
            <a:custGeom>
              <a:avLst/>
              <a:gdLst>
                <a:gd name="connsiteX0" fmla="*/ -2603 w 47956"/>
                <a:gd name="connsiteY0" fmla="*/ 392 h 68911"/>
                <a:gd name="connsiteX1" fmla="*/ 45353 w 47956"/>
                <a:gd name="connsiteY1" fmla="*/ 392 h 68911"/>
                <a:gd name="connsiteX2" fmla="*/ 45353 w 47956"/>
                <a:gd name="connsiteY2" fmla="*/ 69304 h 68911"/>
                <a:gd name="connsiteX3" fmla="*/ -2603 w 47956"/>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6" h="68911">
                  <a:moveTo>
                    <a:pt x="-2603" y="392"/>
                  </a:moveTo>
                  <a:lnTo>
                    <a:pt x="45353" y="392"/>
                  </a:lnTo>
                  <a:lnTo>
                    <a:pt x="45353" y="69304"/>
                  </a:lnTo>
                  <a:lnTo>
                    <a:pt x="-2603" y="69304"/>
                  </a:lnTo>
                  <a:close/>
                </a:path>
              </a:pathLst>
            </a:custGeom>
            <a:solidFill>
              <a:srgbClr val="33535F"/>
            </a:solidFill>
            <a:ln w="921" cap="flat">
              <a:noFill/>
              <a:prstDash val="solid"/>
              <a:miter/>
            </a:ln>
          </p:spPr>
          <p:txBody>
            <a:bodyPr rtlCol="0" anchor="ctr"/>
            <a:lstStyle/>
            <a:p>
              <a:endParaRPr lang="en-IN"/>
            </a:p>
          </p:txBody>
        </p:sp>
        <p:sp>
          <p:nvSpPr>
            <p:cNvPr id="700" name="Freeform: Shape 699">
              <a:extLst>
                <a:ext uri="{FF2B5EF4-FFF2-40B4-BE49-F238E27FC236}">
                  <a16:creationId xmlns:a16="http://schemas.microsoft.com/office/drawing/2014/main" id="{2484FD48-CD68-97A9-6B4E-8DF9519E52CE}"/>
                </a:ext>
              </a:extLst>
            </p:cNvPr>
            <p:cNvSpPr/>
            <p:nvPr/>
          </p:nvSpPr>
          <p:spPr>
            <a:xfrm flipV="1">
              <a:off x="5668401" y="6044434"/>
              <a:ext cx="47959" cy="68911"/>
            </a:xfrm>
            <a:custGeom>
              <a:avLst/>
              <a:gdLst>
                <a:gd name="connsiteX0" fmla="*/ -2672 w 47959"/>
                <a:gd name="connsiteY0" fmla="*/ 392 h 68911"/>
                <a:gd name="connsiteX1" fmla="*/ 45288 w 47959"/>
                <a:gd name="connsiteY1" fmla="*/ 392 h 68911"/>
                <a:gd name="connsiteX2" fmla="*/ 45288 w 47959"/>
                <a:gd name="connsiteY2" fmla="*/ 69304 h 68911"/>
                <a:gd name="connsiteX3" fmla="*/ -2672 w 47959"/>
                <a:gd name="connsiteY3" fmla="*/ 69304 h 68911"/>
              </a:gdLst>
              <a:ahLst/>
              <a:cxnLst>
                <a:cxn ang="0">
                  <a:pos x="connsiteX0" y="connsiteY0"/>
                </a:cxn>
                <a:cxn ang="0">
                  <a:pos x="connsiteX1" y="connsiteY1"/>
                </a:cxn>
                <a:cxn ang="0">
                  <a:pos x="connsiteX2" y="connsiteY2"/>
                </a:cxn>
                <a:cxn ang="0">
                  <a:pos x="connsiteX3" y="connsiteY3"/>
                </a:cxn>
              </a:cxnLst>
              <a:rect l="l" t="t" r="r" b="b"/>
              <a:pathLst>
                <a:path w="47959" h="68911">
                  <a:moveTo>
                    <a:pt x="-2672" y="392"/>
                  </a:moveTo>
                  <a:lnTo>
                    <a:pt x="45288" y="392"/>
                  </a:lnTo>
                  <a:lnTo>
                    <a:pt x="45288" y="69304"/>
                  </a:lnTo>
                  <a:lnTo>
                    <a:pt x="-2672" y="69304"/>
                  </a:lnTo>
                  <a:close/>
                </a:path>
              </a:pathLst>
            </a:custGeom>
            <a:solidFill>
              <a:srgbClr val="33535F"/>
            </a:solidFill>
            <a:ln w="921" cap="flat">
              <a:noFill/>
              <a:prstDash val="solid"/>
              <a:miter/>
            </a:ln>
          </p:spPr>
          <p:txBody>
            <a:bodyPr rtlCol="0" anchor="ctr"/>
            <a:lstStyle/>
            <a:p>
              <a:endParaRPr lang="en-IN"/>
            </a:p>
          </p:txBody>
        </p:sp>
        <p:sp>
          <p:nvSpPr>
            <p:cNvPr id="701" name="Freeform: Shape 700">
              <a:extLst>
                <a:ext uri="{FF2B5EF4-FFF2-40B4-BE49-F238E27FC236}">
                  <a16:creationId xmlns:a16="http://schemas.microsoft.com/office/drawing/2014/main" id="{1B6CBB3A-38DE-78A0-89F3-A4245E601A29}"/>
                </a:ext>
              </a:extLst>
            </p:cNvPr>
            <p:cNvSpPr/>
            <p:nvPr/>
          </p:nvSpPr>
          <p:spPr>
            <a:xfrm flipV="1">
              <a:off x="5774347" y="6143238"/>
              <a:ext cx="47956" cy="68908"/>
            </a:xfrm>
            <a:custGeom>
              <a:avLst/>
              <a:gdLst>
                <a:gd name="connsiteX0" fmla="*/ -2771 w 47956"/>
                <a:gd name="connsiteY0" fmla="*/ 514 h 68908"/>
                <a:gd name="connsiteX1" fmla="*/ 45185 w 47956"/>
                <a:gd name="connsiteY1" fmla="*/ 514 h 68908"/>
                <a:gd name="connsiteX2" fmla="*/ 45185 w 47956"/>
                <a:gd name="connsiteY2" fmla="*/ 69422 h 68908"/>
                <a:gd name="connsiteX3" fmla="*/ -2771 w 47956"/>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6" h="68908">
                  <a:moveTo>
                    <a:pt x="-2771" y="514"/>
                  </a:moveTo>
                  <a:lnTo>
                    <a:pt x="45185" y="514"/>
                  </a:lnTo>
                  <a:lnTo>
                    <a:pt x="45185" y="69422"/>
                  </a:lnTo>
                  <a:lnTo>
                    <a:pt x="-2771" y="69422"/>
                  </a:lnTo>
                  <a:close/>
                </a:path>
              </a:pathLst>
            </a:custGeom>
            <a:solidFill>
              <a:srgbClr val="33535F"/>
            </a:solidFill>
            <a:ln w="921" cap="flat">
              <a:noFill/>
              <a:prstDash val="solid"/>
              <a:miter/>
            </a:ln>
          </p:spPr>
          <p:txBody>
            <a:bodyPr rtlCol="0" anchor="ctr"/>
            <a:lstStyle/>
            <a:p>
              <a:endParaRPr lang="en-IN"/>
            </a:p>
          </p:txBody>
        </p:sp>
        <p:sp>
          <p:nvSpPr>
            <p:cNvPr id="702" name="Freeform: Shape 701">
              <a:extLst>
                <a:ext uri="{FF2B5EF4-FFF2-40B4-BE49-F238E27FC236}">
                  <a16:creationId xmlns:a16="http://schemas.microsoft.com/office/drawing/2014/main" id="{908DEED9-1110-EAD7-876D-5ACA2692828B}"/>
                </a:ext>
              </a:extLst>
            </p:cNvPr>
            <p:cNvSpPr/>
            <p:nvPr/>
          </p:nvSpPr>
          <p:spPr>
            <a:xfrm flipV="1">
              <a:off x="5776449" y="6143237"/>
              <a:ext cx="45857" cy="68908"/>
            </a:xfrm>
            <a:custGeom>
              <a:avLst/>
              <a:gdLst>
                <a:gd name="connsiteX0" fmla="*/ 43085 w 45857"/>
                <a:gd name="connsiteY0" fmla="*/ 514 h 68908"/>
                <a:gd name="connsiteX1" fmla="*/ 34992 w 45857"/>
                <a:gd name="connsiteY1" fmla="*/ 514 h 68908"/>
                <a:gd name="connsiteX2" fmla="*/ 34992 w 45857"/>
                <a:gd name="connsiteY2" fmla="*/ 60878 h 68908"/>
                <a:gd name="connsiteX3" fmla="*/ -2772 w 45857"/>
                <a:gd name="connsiteY3" fmla="*/ 60878 h 68908"/>
                <a:gd name="connsiteX4" fmla="*/ -2772 w 45857"/>
                <a:gd name="connsiteY4" fmla="*/ 69422 h 68908"/>
                <a:gd name="connsiteX5" fmla="*/ 43085 w 45857"/>
                <a:gd name="connsiteY5" fmla="*/ 69422 h 68908"/>
                <a:gd name="connsiteX6" fmla="*/ 43085 w 45857"/>
                <a:gd name="connsiteY6" fmla="*/ 514 h 6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857" h="68908">
                  <a:moveTo>
                    <a:pt x="43085" y="514"/>
                  </a:moveTo>
                  <a:lnTo>
                    <a:pt x="34992" y="514"/>
                  </a:lnTo>
                  <a:lnTo>
                    <a:pt x="34992" y="60878"/>
                  </a:lnTo>
                  <a:lnTo>
                    <a:pt x="-2772" y="60878"/>
                  </a:lnTo>
                  <a:lnTo>
                    <a:pt x="-2772" y="69422"/>
                  </a:lnTo>
                  <a:lnTo>
                    <a:pt x="43085" y="69422"/>
                  </a:lnTo>
                  <a:lnTo>
                    <a:pt x="43085" y="514"/>
                  </a:lnTo>
                </a:path>
              </a:pathLst>
            </a:custGeom>
            <a:solidFill>
              <a:srgbClr val="20353D"/>
            </a:solidFill>
            <a:ln w="921" cap="flat">
              <a:noFill/>
              <a:prstDash val="solid"/>
              <a:miter/>
            </a:ln>
          </p:spPr>
          <p:txBody>
            <a:bodyPr rtlCol="0" anchor="ctr"/>
            <a:lstStyle/>
            <a:p>
              <a:endParaRPr lang="en-IN"/>
            </a:p>
          </p:txBody>
        </p:sp>
        <p:sp>
          <p:nvSpPr>
            <p:cNvPr id="703" name="Freeform: Shape 702">
              <a:extLst>
                <a:ext uri="{FF2B5EF4-FFF2-40B4-BE49-F238E27FC236}">
                  <a16:creationId xmlns:a16="http://schemas.microsoft.com/office/drawing/2014/main" id="{1E8AB9B4-E5AD-6EB4-620F-4717C6A25296}"/>
                </a:ext>
              </a:extLst>
            </p:cNvPr>
            <p:cNvSpPr/>
            <p:nvPr/>
          </p:nvSpPr>
          <p:spPr>
            <a:xfrm flipV="1">
              <a:off x="5847912" y="6143238"/>
              <a:ext cx="47959" cy="68908"/>
            </a:xfrm>
            <a:custGeom>
              <a:avLst/>
              <a:gdLst>
                <a:gd name="connsiteX0" fmla="*/ -2841 w 47959"/>
                <a:gd name="connsiteY0" fmla="*/ 514 h 68908"/>
                <a:gd name="connsiteX1" fmla="*/ 45119 w 47959"/>
                <a:gd name="connsiteY1" fmla="*/ 514 h 68908"/>
                <a:gd name="connsiteX2" fmla="*/ 45119 w 47959"/>
                <a:gd name="connsiteY2" fmla="*/ 69422 h 68908"/>
                <a:gd name="connsiteX3" fmla="*/ -2841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2841" y="514"/>
                  </a:moveTo>
                  <a:lnTo>
                    <a:pt x="45119" y="514"/>
                  </a:lnTo>
                  <a:lnTo>
                    <a:pt x="45119" y="69422"/>
                  </a:lnTo>
                  <a:lnTo>
                    <a:pt x="-2841" y="69422"/>
                  </a:lnTo>
                  <a:close/>
                </a:path>
              </a:pathLst>
            </a:custGeom>
            <a:solidFill>
              <a:srgbClr val="33535F"/>
            </a:solidFill>
            <a:ln w="921" cap="flat">
              <a:noFill/>
              <a:prstDash val="solid"/>
              <a:miter/>
            </a:ln>
          </p:spPr>
          <p:txBody>
            <a:bodyPr rtlCol="0" anchor="ctr"/>
            <a:lstStyle/>
            <a:p>
              <a:endParaRPr lang="en-IN"/>
            </a:p>
          </p:txBody>
        </p:sp>
        <p:sp>
          <p:nvSpPr>
            <p:cNvPr id="704" name="Freeform: Shape 703">
              <a:extLst>
                <a:ext uri="{FF2B5EF4-FFF2-40B4-BE49-F238E27FC236}">
                  <a16:creationId xmlns:a16="http://schemas.microsoft.com/office/drawing/2014/main" id="{49764546-91BF-FFE8-E4A8-7B17ADE30DAC}"/>
                </a:ext>
              </a:extLst>
            </p:cNvPr>
            <p:cNvSpPr/>
            <p:nvPr/>
          </p:nvSpPr>
          <p:spPr>
            <a:xfrm flipV="1">
              <a:off x="5921477" y="6143238"/>
              <a:ext cx="47959" cy="68908"/>
            </a:xfrm>
            <a:custGeom>
              <a:avLst/>
              <a:gdLst>
                <a:gd name="connsiteX0" fmla="*/ -2910 w 47959"/>
                <a:gd name="connsiteY0" fmla="*/ 514 h 68908"/>
                <a:gd name="connsiteX1" fmla="*/ 45050 w 47959"/>
                <a:gd name="connsiteY1" fmla="*/ 514 h 68908"/>
                <a:gd name="connsiteX2" fmla="*/ 45050 w 47959"/>
                <a:gd name="connsiteY2" fmla="*/ 69422 h 68908"/>
                <a:gd name="connsiteX3" fmla="*/ -2910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2910" y="514"/>
                  </a:moveTo>
                  <a:lnTo>
                    <a:pt x="45050" y="514"/>
                  </a:lnTo>
                  <a:lnTo>
                    <a:pt x="45050" y="69422"/>
                  </a:lnTo>
                  <a:lnTo>
                    <a:pt x="-2910" y="69422"/>
                  </a:lnTo>
                  <a:close/>
                </a:path>
              </a:pathLst>
            </a:custGeom>
            <a:solidFill>
              <a:srgbClr val="33535F"/>
            </a:solidFill>
            <a:ln w="921" cap="flat">
              <a:noFill/>
              <a:prstDash val="solid"/>
              <a:miter/>
            </a:ln>
          </p:spPr>
          <p:txBody>
            <a:bodyPr rtlCol="0" anchor="ctr"/>
            <a:lstStyle/>
            <a:p>
              <a:endParaRPr lang="en-IN"/>
            </a:p>
          </p:txBody>
        </p:sp>
        <p:sp>
          <p:nvSpPr>
            <p:cNvPr id="705" name="Freeform: Shape 704">
              <a:extLst>
                <a:ext uri="{FF2B5EF4-FFF2-40B4-BE49-F238E27FC236}">
                  <a16:creationId xmlns:a16="http://schemas.microsoft.com/office/drawing/2014/main" id="{1D76EB9D-2655-A506-363A-5647A7046B0B}"/>
                </a:ext>
              </a:extLst>
            </p:cNvPr>
            <p:cNvSpPr/>
            <p:nvPr/>
          </p:nvSpPr>
          <p:spPr>
            <a:xfrm flipV="1">
              <a:off x="5995042" y="6143238"/>
              <a:ext cx="47959" cy="68908"/>
            </a:xfrm>
            <a:custGeom>
              <a:avLst/>
              <a:gdLst>
                <a:gd name="connsiteX0" fmla="*/ -2979 w 47959"/>
                <a:gd name="connsiteY0" fmla="*/ 514 h 68908"/>
                <a:gd name="connsiteX1" fmla="*/ 44981 w 47959"/>
                <a:gd name="connsiteY1" fmla="*/ 514 h 68908"/>
                <a:gd name="connsiteX2" fmla="*/ 44981 w 47959"/>
                <a:gd name="connsiteY2" fmla="*/ 69422 h 68908"/>
                <a:gd name="connsiteX3" fmla="*/ -2979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2979" y="514"/>
                  </a:moveTo>
                  <a:lnTo>
                    <a:pt x="44981" y="514"/>
                  </a:lnTo>
                  <a:lnTo>
                    <a:pt x="44981" y="69422"/>
                  </a:lnTo>
                  <a:lnTo>
                    <a:pt x="-2979" y="69422"/>
                  </a:lnTo>
                  <a:close/>
                </a:path>
              </a:pathLst>
            </a:custGeom>
            <a:solidFill>
              <a:srgbClr val="33535F"/>
            </a:solidFill>
            <a:ln w="921" cap="flat">
              <a:noFill/>
              <a:prstDash val="solid"/>
              <a:miter/>
            </a:ln>
          </p:spPr>
          <p:txBody>
            <a:bodyPr rtlCol="0" anchor="ctr"/>
            <a:lstStyle/>
            <a:p>
              <a:endParaRPr lang="en-IN"/>
            </a:p>
          </p:txBody>
        </p:sp>
        <p:sp>
          <p:nvSpPr>
            <p:cNvPr id="706" name="Freeform: Shape 705">
              <a:extLst>
                <a:ext uri="{FF2B5EF4-FFF2-40B4-BE49-F238E27FC236}">
                  <a16:creationId xmlns:a16="http://schemas.microsoft.com/office/drawing/2014/main" id="{A01896C5-9EB3-1B36-5E75-ADF5E3E9186A}"/>
                </a:ext>
              </a:extLst>
            </p:cNvPr>
            <p:cNvSpPr/>
            <p:nvPr/>
          </p:nvSpPr>
          <p:spPr>
            <a:xfrm flipV="1">
              <a:off x="6068607" y="6143238"/>
              <a:ext cx="47959" cy="68908"/>
            </a:xfrm>
            <a:custGeom>
              <a:avLst/>
              <a:gdLst>
                <a:gd name="connsiteX0" fmla="*/ -3048 w 47959"/>
                <a:gd name="connsiteY0" fmla="*/ 514 h 68908"/>
                <a:gd name="connsiteX1" fmla="*/ 44912 w 47959"/>
                <a:gd name="connsiteY1" fmla="*/ 514 h 68908"/>
                <a:gd name="connsiteX2" fmla="*/ 44912 w 47959"/>
                <a:gd name="connsiteY2" fmla="*/ 69422 h 68908"/>
                <a:gd name="connsiteX3" fmla="*/ -3048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3048" y="514"/>
                  </a:moveTo>
                  <a:lnTo>
                    <a:pt x="44912" y="514"/>
                  </a:lnTo>
                  <a:lnTo>
                    <a:pt x="44912" y="69422"/>
                  </a:lnTo>
                  <a:lnTo>
                    <a:pt x="-3048" y="69422"/>
                  </a:lnTo>
                  <a:close/>
                </a:path>
              </a:pathLst>
            </a:custGeom>
            <a:solidFill>
              <a:srgbClr val="33535F"/>
            </a:solidFill>
            <a:ln w="921" cap="flat">
              <a:noFill/>
              <a:prstDash val="solid"/>
              <a:miter/>
            </a:ln>
          </p:spPr>
          <p:txBody>
            <a:bodyPr rtlCol="0" anchor="ctr"/>
            <a:lstStyle/>
            <a:p>
              <a:endParaRPr lang="en-IN"/>
            </a:p>
          </p:txBody>
        </p:sp>
        <p:sp>
          <p:nvSpPr>
            <p:cNvPr id="707" name="Freeform: Shape 706">
              <a:extLst>
                <a:ext uri="{FF2B5EF4-FFF2-40B4-BE49-F238E27FC236}">
                  <a16:creationId xmlns:a16="http://schemas.microsoft.com/office/drawing/2014/main" id="{56A56233-4CC2-1F72-FB00-C24BD9F9685C}"/>
                </a:ext>
              </a:extLst>
            </p:cNvPr>
            <p:cNvSpPr/>
            <p:nvPr/>
          </p:nvSpPr>
          <p:spPr>
            <a:xfrm flipV="1">
              <a:off x="6142172" y="6143238"/>
              <a:ext cx="47956" cy="68908"/>
            </a:xfrm>
            <a:custGeom>
              <a:avLst/>
              <a:gdLst>
                <a:gd name="connsiteX0" fmla="*/ -3117 w 47956"/>
                <a:gd name="connsiteY0" fmla="*/ 514 h 68908"/>
                <a:gd name="connsiteX1" fmla="*/ 44839 w 47956"/>
                <a:gd name="connsiteY1" fmla="*/ 514 h 68908"/>
                <a:gd name="connsiteX2" fmla="*/ 44839 w 47956"/>
                <a:gd name="connsiteY2" fmla="*/ 69422 h 68908"/>
                <a:gd name="connsiteX3" fmla="*/ -3117 w 47956"/>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6" h="68908">
                  <a:moveTo>
                    <a:pt x="-3117" y="514"/>
                  </a:moveTo>
                  <a:lnTo>
                    <a:pt x="44839" y="514"/>
                  </a:lnTo>
                  <a:lnTo>
                    <a:pt x="44839" y="69422"/>
                  </a:lnTo>
                  <a:lnTo>
                    <a:pt x="-3117" y="69422"/>
                  </a:lnTo>
                  <a:close/>
                </a:path>
              </a:pathLst>
            </a:custGeom>
            <a:solidFill>
              <a:srgbClr val="33535F"/>
            </a:solidFill>
            <a:ln w="921" cap="flat">
              <a:noFill/>
              <a:prstDash val="solid"/>
              <a:miter/>
            </a:ln>
          </p:spPr>
          <p:txBody>
            <a:bodyPr rtlCol="0" anchor="ctr"/>
            <a:lstStyle/>
            <a:p>
              <a:endParaRPr lang="en-IN"/>
            </a:p>
          </p:txBody>
        </p:sp>
        <p:sp>
          <p:nvSpPr>
            <p:cNvPr id="708" name="Freeform: Shape 707">
              <a:extLst>
                <a:ext uri="{FF2B5EF4-FFF2-40B4-BE49-F238E27FC236}">
                  <a16:creationId xmlns:a16="http://schemas.microsoft.com/office/drawing/2014/main" id="{BBBFCFE7-DB37-470C-B3FA-E067FE90BFAA}"/>
                </a:ext>
              </a:extLst>
            </p:cNvPr>
            <p:cNvSpPr/>
            <p:nvPr/>
          </p:nvSpPr>
          <p:spPr>
            <a:xfrm flipV="1">
              <a:off x="5521271" y="6143238"/>
              <a:ext cx="47959" cy="68908"/>
            </a:xfrm>
            <a:custGeom>
              <a:avLst/>
              <a:gdLst>
                <a:gd name="connsiteX0" fmla="*/ -2534 w 47959"/>
                <a:gd name="connsiteY0" fmla="*/ 514 h 68908"/>
                <a:gd name="connsiteX1" fmla="*/ 45426 w 47959"/>
                <a:gd name="connsiteY1" fmla="*/ 514 h 68908"/>
                <a:gd name="connsiteX2" fmla="*/ 45426 w 47959"/>
                <a:gd name="connsiteY2" fmla="*/ 69422 h 68908"/>
                <a:gd name="connsiteX3" fmla="*/ -2534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2534" y="514"/>
                  </a:moveTo>
                  <a:lnTo>
                    <a:pt x="45426" y="514"/>
                  </a:lnTo>
                  <a:lnTo>
                    <a:pt x="45426" y="69422"/>
                  </a:lnTo>
                  <a:lnTo>
                    <a:pt x="-2534" y="69422"/>
                  </a:lnTo>
                  <a:close/>
                </a:path>
              </a:pathLst>
            </a:custGeom>
            <a:solidFill>
              <a:srgbClr val="33535F"/>
            </a:solidFill>
            <a:ln w="921" cap="flat">
              <a:noFill/>
              <a:prstDash val="solid"/>
              <a:miter/>
            </a:ln>
          </p:spPr>
          <p:txBody>
            <a:bodyPr rtlCol="0" anchor="ctr"/>
            <a:lstStyle/>
            <a:p>
              <a:endParaRPr lang="en-IN"/>
            </a:p>
          </p:txBody>
        </p:sp>
        <p:sp>
          <p:nvSpPr>
            <p:cNvPr id="709" name="Freeform: Shape 708">
              <a:extLst>
                <a:ext uri="{FF2B5EF4-FFF2-40B4-BE49-F238E27FC236}">
                  <a16:creationId xmlns:a16="http://schemas.microsoft.com/office/drawing/2014/main" id="{FDF5E2F0-194F-F436-5B60-DDBCCE6171DF}"/>
                </a:ext>
              </a:extLst>
            </p:cNvPr>
            <p:cNvSpPr/>
            <p:nvPr/>
          </p:nvSpPr>
          <p:spPr>
            <a:xfrm flipV="1">
              <a:off x="5594836" y="6143238"/>
              <a:ext cx="47956" cy="68908"/>
            </a:xfrm>
            <a:custGeom>
              <a:avLst/>
              <a:gdLst>
                <a:gd name="connsiteX0" fmla="*/ -2603 w 47956"/>
                <a:gd name="connsiteY0" fmla="*/ 514 h 68908"/>
                <a:gd name="connsiteX1" fmla="*/ 45353 w 47956"/>
                <a:gd name="connsiteY1" fmla="*/ 514 h 68908"/>
                <a:gd name="connsiteX2" fmla="*/ 45353 w 47956"/>
                <a:gd name="connsiteY2" fmla="*/ 69422 h 68908"/>
                <a:gd name="connsiteX3" fmla="*/ -2603 w 47956"/>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6" h="68908">
                  <a:moveTo>
                    <a:pt x="-2603" y="514"/>
                  </a:moveTo>
                  <a:lnTo>
                    <a:pt x="45353" y="514"/>
                  </a:lnTo>
                  <a:lnTo>
                    <a:pt x="45353" y="69422"/>
                  </a:lnTo>
                  <a:lnTo>
                    <a:pt x="-2603" y="69422"/>
                  </a:lnTo>
                  <a:close/>
                </a:path>
              </a:pathLst>
            </a:custGeom>
            <a:solidFill>
              <a:srgbClr val="33535F"/>
            </a:solidFill>
            <a:ln w="921" cap="flat">
              <a:noFill/>
              <a:prstDash val="solid"/>
              <a:miter/>
            </a:ln>
          </p:spPr>
          <p:txBody>
            <a:bodyPr rtlCol="0" anchor="ctr"/>
            <a:lstStyle/>
            <a:p>
              <a:endParaRPr lang="en-IN"/>
            </a:p>
          </p:txBody>
        </p:sp>
        <p:sp>
          <p:nvSpPr>
            <p:cNvPr id="710" name="Freeform: Shape 709">
              <a:extLst>
                <a:ext uri="{FF2B5EF4-FFF2-40B4-BE49-F238E27FC236}">
                  <a16:creationId xmlns:a16="http://schemas.microsoft.com/office/drawing/2014/main" id="{D2A894D0-E552-8E25-F011-B82CD27F1D40}"/>
                </a:ext>
              </a:extLst>
            </p:cNvPr>
            <p:cNvSpPr/>
            <p:nvPr/>
          </p:nvSpPr>
          <p:spPr>
            <a:xfrm flipV="1">
              <a:off x="5668401" y="6143238"/>
              <a:ext cx="47959" cy="68908"/>
            </a:xfrm>
            <a:custGeom>
              <a:avLst/>
              <a:gdLst>
                <a:gd name="connsiteX0" fmla="*/ -2672 w 47959"/>
                <a:gd name="connsiteY0" fmla="*/ 514 h 68908"/>
                <a:gd name="connsiteX1" fmla="*/ 45288 w 47959"/>
                <a:gd name="connsiteY1" fmla="*/ 514 h 68908"/>
                <a:gd name="connsiteX2" fmla="*/ 45288 w 47959"/>
                <a:gd name="connsiteY2" fmla="*/ 69422 h 68908"/>
                <a:gd name="connsiteX3" fmla="*/ -2672 w 47959"/>
                <a:gd name="connsiteY3" fmla="*/ 69422 h 68908"/>
              </a:gdLst>
              <a:ahLst/>
              <a:cxnLst>
                <a:cxn ang="0">
                  <a:pos x="connsiteX0" y="connsiteY0"/>
                </a:cxn>
                <a:cxn ang="0">
                  <a:pos x="connsiteX1" y="connsiteY1"/>
                </a:cxn>
                <a:cxn ang="0">
                  <a:pos x="connsiteX2" y="connsiteY2"/>
                </a:cxn>
                <a:cxn ang="0">
                  <a:pos x="connsiteX3" y="connsiteY3"/>
                </a:cxn>
              </a:cxnLst>
              <a:rect l="l" t="t" r="r" b="b"/>
              <a:pathLst>
                <a:path w="47959" h="68908">
                  <a:moveTo>
                    <a:pt x="-2672" y="514"/>
                  </a:moveTo>
                  <a:lnTo>
                    <a:pt x="45288" y="514"/>
                  </a:lnTo>
                  <a:lnTo>
                    <a:pt x="45288" y="69422"/>
                  </a:lnTo>
                  <a:lnTo>
                    <a:pt x="-2672" y="69422"/>
                  </a:lnTo>
                  <a:close/>
                </a:path>
              </a:pathLst>
            </a:custGeom>
            <a:solidFill>
              <a:srgbClr val="33535F"/>
            </a:solidFill>
            <a:ln w="921" cap="flat">
              <a:noFill/>
              <a:prstDash val="solid"/>
              <a:miter/>
            </a:ln>
          </p:spPr>
          <p:txBody>
            <a:bodyPr rtlCol="0" anchor="ctr"/>
            <a:lstStyle/>
            <a:p>
              <a:endParaRPr lang="en-IN"/>
            </a:p>
          </p:txBody>
        </p:sp>
        <p:sp>
          <p:nvSpPr>
            <p:cNvPr id="711" name="Freeform: Shape 710">
              <a:extLst>
                <a:ext uri="{FF2B5EF4-FFF2-40B4-BE49-F238E27FC236}">
                  <a16:creationId xmlns:a16="http://schemas.microsoft.com/office/drawing/2014/main" id="{D9230BA6-0021-413B-8914-F4290720611D}"/>
                </a:ext>
              </a:extLst>
            </p:cNvPr>
            <p:cNvSpPr/>
            <p:nvPr/>
          </p:nvSpPr>
          <p:spPr>
            <a:xfrm flipV="1">
              <a:off x="5774347" y="4371419"/>
              <a:ext cx="39865" cy="60363"/>
            </a:xfrm>
            <a:custGeom>
              <a:avLst/>
              <a:gdLst>
                <a:gd name="connsiteX0" fmla="*/ -2768 w 39865"/>
                <a:gd name="connsiteY0" fmla="*/ -1670 h 60363"/>
                <a:gd name="connsiteX1" fmla="*/ 37098 w 39865"/>
                <a:gd name="connsiteY1" fmla="*/ -1670 h 60363"/>
                <a:gd name="connsiteX2" fmla="*/ 37098 w 39865"/>
                <a:gd name="connsiteY2" fmla="*/ 58694 h 60363"/>
                <a:gd name="connsiteX3" fmla="*/ -2768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768" y="-1670"/>
                  </a:moveTo>
                  <a:lnTo>
                    <a:pt x="37098" y="-1670"/>
                  </a:lnTo>
                  <a:lnTo>
                    <a:pt x="37098" y="58694"/>
                  </a:lnTo>
                  <a:lnTo>
                    <a:pt x="-2768" y="58694"/>
                  </a:lnTo>
                  <a:close/>
                </a:path>
              </a:pathLst>
            </a:custGeom>
            <a:solidFill>
              <a:srgbClr val="7D969B"/>
            </a:solidFill>
            <a:ln w="921" cap="flat">
              <a:noFill/>
              <a:prstDash val="solid"/>
              <a:miter/>
            </a:ln>
          </p:spPr>
          <p:txBody>
            <a:bodyPr rtlCol="0" anchor="ctr"/>
            <a:lstStyle/>
            <a:p>
              <a:endParaRPr lang="en-IN"/>
            </a:p>
          </p:txBody>
        </p:sp>
        <p:sp>
          <p:nvSpPr>
            <p:cNvPr id="712" name="Freeform: Shape 711">
              <a:extLst>
                <a:ext uri="{FF2B5EF4-FFF2-40B4-BE49-F238E27FC236}">
                  <a16:creationId xmlns:a16="http://schemas.microsoft.com/office/drawing/2014/main" id="{6CC05856-C8A7-B748-011A-77C469A7C1F5}"/>
                </a:ext>
              </a:extLst>
            </p:cNvPr>
            <p:cNvSpPr/>
            <p:nvPr/>
          </p:nvSpPr>
          <p:spPr>
            <a:xfrm flipV="1">
              <a:off x="5774347" y="4362873"/>
              <a:ext cx="47958" cy="68910"/>
            </a:xfrm>
            <a:custGeom>
              <a:avLst/>
              <a:gdLst>
                <a:gd name="connsiteX0" fmla="*/ 45187 w 47958"/>
                <a:gd name="connsiteY0" fmla="*/ -1675 h 68910"/>
                <a:gd name="connsiteX1" fmla="*/ 37094 w 47958"/>
                <a:gd name="connsiteY1" fmla="*/ -1675 h 68910"/>
                <a:gd name="connsiteX2" fmla="*/ 37094 w 47958"/>
                <a:gd name="connsiteY2" fmla="*/ 58690 h 68910"/>
                <a:gd name="connsiteX3" fmla="*/ -2772 w 47958"/>
                <a:gd name="connsiteY3" fmla="*/ 58690 h 68910"/>
                <a:gd name="connsiteX4" fmla="*/ -2772 w 47958"/>
                <a:gd name="connsiteY4" fmla="*/ 67235 h 68910"/>
                <a:gd name="connsiteX5" fmla="*/ 45187 w 47958"/>
                <a:gd name="connsiteY5" fmla="*/ 67235 h 68910"/>
                <a:gd name="connsiteX6" fmla="*/ 45187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675"/>
                  </a:moveTo>
                  <a:lnTo>
                    <a:pt x="37094" y="-1675"/>
                  </a:lnTo>
                  <a:lnTo>
                    <a:pt x="37094" y="58690"/>
                  </a:lnTo>
                  <a:lnTo>
                    <a:pt x="-2772" y="58690"/>
                  </a:lnTo>
                  <a:lnTo>
                    <a:pt x="-2772" y="67235"/>
                  </a:lnTo>
                  <a:lnTo>
                    <a:pt x="45187" y="67235"/>
                  </a:lnTo>
                  <a:lnTo>
                    <a:pt x="45187" y="-1675"/>
                  </a:lnTo>
                </a:path>
              </a:pathLst>
            </a:custGeom>
            <a:solidFill>
              <a:srgbClr val="718388"/>
            </a:solidFill>
            <a:ln w="921" cap="flat">
              <a:noFill/>
              <a:prstDash val="solid"/>
              <a:miter/>
            </a:ln>
          </p:spPr>
          <p:txBody>
            <a:bodyPr rtlCol="0" anchor="ctr"/>
            <a:lstStyle/>
            <a:p>
              <a:endParaRPr lang="en-IN"/>
            </a:p>
          </p:txBody>
        </p:sp>
        <p:sp>
          <p:nvSpPr>
            <p:cNvPr id="713" name="Freeform: Shape 712">
              <a:extLst>
                <a:ext uri="{FF2B5EF4-FFF2-40B4-BE49-F238E27FC236}">
                  <a16:creationId xmlns:a16="http://schemas.microsoft.com/office/drawing/2014/main" id="{84C6FDD0-4316-1DF0-302D-73BDB151762F}"/>
                </a:ext>
              </a:extLst>
            </p:cNvPr>
            <p:cNvSpPr/>
            <p:nvPr/>
          </p:nvSpPr>
          <p:spPr>
            <a:xfrm flipV="1">
              <a:off x="5847912" y="4371419"/>
              <a:ext cx="39865" cy="60363"/>
            </a:xfrm>
            <a:custGeom>
              <a:avLst/>
              <a:gdLst>
                <a:gd name="connsiteX0" fmla="*/ -2837 w 39865"/>
                <a:gd name="connsiteY0" fmla="*/ -1670 h 60363"/>
                <a:gd name="connsiteX1" fmla="*/ 37029 w 39865"/>
                <a:gd name="connsiteY1" fmla="*/ -1670 h 60363"/>
                <a:gd name="connsiteX2" fmla="*/ 37029 w 39865"/>
                <a:gd name="connsiteY2" fmla="*/ 58694 h 60363"/>
                <a:gd name="connsiteX3" fmla="*/ -2837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837" y="-1670"/>
                  </a:moveTo>
                  <a:lnTo>
                    <a:pt x="37029" y="-1670"/>
                  </a:lnTo>
                  <a:lnTo>
                    <a:pt x="37029" y="58694"/>
                  </a:lnTo>
                  <a:lnTo>
                    <a:pt x="-2837" y="58694"/>
                  </a:lnTo>
                  <a:close/>
                </a:path>
              </a:pathLst>
            </a:custGeom>
            <a:solidFill>
              <a:srgbClr val="7D969B"/>
            </a:solidFill>
            <a:ln w="921" cap="flat">
              <a:noFill/>
              <a:prstDash val="solid"/>
              <a:miter/>
            </a:ln>
          </p:spPr>
          <p:txBody>
            <a:bodyPr rtlCol="0" anchor="ctr"/>
            <a:lstStyle/>
            <a:p>
              <a:endParaRPr lang="en-IN"/>
            </a:p>
          </p:txBody>
        </p:sp>
        <p:sp>
          <p:nvSpPr>
            <p:cNvPr id="714" name="Freeform: Shape 713">
              <a:extLst>
                <a:ext uri="{FF2B5EF4-FFF2-40B4-BE49-F238E27FC236}">
                  <a16:creationId xmlns:a16="http://schemas.microsoft.com/office/drawing/2014/main" id="{9D7649F2-207A-98AC-C636-6B3FEF17479B}"/>
                </a:ext>
              </a:extLst>
            </p:cNvPr>
            <p:cNvSpPr/>
            <p:nvPr/>
          </p:nvSpPr>
          <p:spPr>
            <a:xfrm flipV="1">
              <a:off x="5847912" y="4362873"/>
              <a:ext cx="47958" cy="68910"/>
            </a:xfrm>
            <a:custGeom>
              <a:avLst/>
              <a:gdLst>
                <a:gd name="connsiteX0" fmla="*/ 45118 w 47958"/>
                <a:gd name="connsiteY0" fmla="*/ -1675 h 68910"/>
                <a:gd name="connsiteX1" fmla="*/ 37025 w 47958"/>
                <a:gd name="connsiteY1" fmla="*/ -1675 h 68910"/>
                <a:gd name="connsiteX2" fmla="*/ 37025 w 47958"/>
                <a:gd name="connsiteY2" fmla="*/ 58690 h 68910"/>
                <a:gd name="connsiteX3" fmla="*/ -2841 w 47958"/>
                <a:gd name="connsiteY3" fmla="*/ 58690 h 68910"/>
                <a:gd name="connsiteX4" fmla="*/ -2841 w 47958"/>
                <a:gd name="connsiteY4" fmla="*/ 67235 h 68910"/>
                <a:gd name="connsiteX5" fmla="*/ 45118 w 47958"/>
                <a:gd name="connsiteY5" fmla="*/ 67235 h 68910"/>
                <a:gd name="connsiteX6" fmla="*/ 45118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675"/>
                  </a:moveTo>
                  <a:lnTo>
                    <a:pt x="37025" y="-1675"/>
                  </a:lnTo>
                  <a:lnTo>
                    <a:pt x="37025" y="58690"/>
                  </a:lnTo>
                  <a:lnTo>
                    <a:pt x="-2841" y="58690"/>
                  </a:lnTo>
                  <a:lnTo>
                    <a:pt x="-2841" y="67235"/>
                  </a:lnTo>
                  <a:lnTo>
                    <a:pt x="45118" y="67235"/>
                  </a:lnTo>
                  <a:lnTo>
                    <a:pt x="45118" y="-1675"/>
                  </a:lnTo>
                </a:path>
              </a:pathLst>
            </a:custGeom>
            <a:solidFill>
              <a:srgbClr val="718388"/>
            </a:solidFill>
            <a:ln w="921" cap="flat">
              <a:noFill/>
              <a:prstDash val="solid"/>
              <a:miter/>
            </a:ln>
          </p:spPr>
          <p:txBody>
            <a:bodyPr rtlCol="0" anchor="ctr"/>
            <a:lstStyle/>
            <a:p>
              <a:endParaRPr lang="en-IN"/>
            </a:p>
          </p:txBody>
        </p:sp>
        <p:sp>
          <p:nvSpPr>
            <p:cNvPr id="715" name="Freeform: Shape 714">
              <a:extLst>
                <a:ext uri="{FF2B5EF4-FFF2-40B4-BE49-F238E27FC236}">
                  <a16:creationId xmlns:a16="http://schemas.microsoft.com/office/drawing/2014/main" id="{AFA6A195-504D-DFD7-7BFD-D9B85B8D2FD5}"/>
                </a:ext>
              </a:extLst>
            </p:cNvPr>
            <p:cNvSpPr/>
            <p:nvPr/>
          </p:nvSpPr>
          <p:spPr>
            <a:xfrm flipV="1">
              <a:off x="5921477" y="4371419"/>
              <a:ext cx="39865" cy="60363"/>
            </a:xfrm>
            <a:custGeom>
              <a:avLst/>
              <a:gdLst>
                <a:gd name="connsiteX0" fmla="*/ -2906 w 39865"/>
                <a:gd name="connsiteY0" fmla="*/ -1670 h 60363"/>
                <a:gd name="connsiteX1" fmla="*/ 36960 w 39865"/>
                <a:gd name="connsiteY1" fmla="*/ -1670 h 60363"/>
                <a:gd name="connsiteX2" fmla="*/ 36960 w 39865"/>
                <a:gd name="connsiteY2" fmla="*/ 58694 h 60363"/>
                <a:gd name="connsiteX3" fmla="*/ -2906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906" y="-1670"/>
                  </a:moveTo>
                  <a:lnTo>
                    <a:pt x="36960" y="-1670"/>
                  </a:lnTo>
                  <a:lnTo>
                    <a:pt x="36960" y="58694"/>
                  </a:lnTo>
                  <a:lnTo>
                    <a:pt x="-2906" y="58694"/>
                  </a:lnTo>
                  <a:close/>
                </a:path>
              </a:pathLst>
            </a:custGeom>
            <a:solidFill>
              <a:srgbClr val="7D969B"/>
            </a:solidFill>
            <a:ln w="921" cap="flat">
              <a:noFill/>
              <a:prstDash val="solid"/>
              <a:miter/>
            </a:ln>
          </p:spPr>
          <p:txBody>
            <a:bodyPr rtlCol="0" anchor="ctr"/>
            <a:lstStyle/>
            <a:p>
              <a:endParaRPr lang="en-IN"/>
            </a:p>
          </p:txBody>
        </p:sp>
        <p:sp>
          <p:nvSpPr>
            <p:cNvPr id="716" name="Freeform: Shape 715">
              <a:extLst>
                <a:ext uri="{FF2B5EF4-FFF2-40B4-BE49-F238E27FC236}">
                  <a16:creationId xmlns:a16="http://schemas.microsoft.com/office/drawing/2014/main" id="{9473F997-C04D-99B2-B039-E17C7991C493}"/>
                </a:ext>
              </a:extLst>
            </p:cNvPr>
            <p:cNvSpPr/>
            <p:nvPr/>
          </p:nvSpPr>
          <p:spPr>
            <a:xfrm flipV="1">
              <a:off x="5921477" y="4362873"/>
              <a:ext cx="47958" cy="68910"/>
            </a:xfrm>
            <a:custGeom>
              <a:avLst/>
              <a:gdLst>
                <a:gd name="connsiteX0" fmla="*/ 45049 w 47958"/>
                <a:gd name="connsiteY0" fmla="*/ -1675 h 68910"/>
                <a:gd name="connsiteX1" fmla="*/ 36956 w 47958"/>
                <a:gd name="connsiteY1" fmla="*/ -1675 h 68910"/>
                <a:gd name="connsiteX2" fmla="*/ 36956 w 47958"/>
                <a:gd name="connsiteY2" fmla="*/ 58690 h 68910"/>
                <a:gd name="connsiteX3" fmla="*/ -2910 w 47958"/>
                <a:gd name="connsiteY3" fmla="*/ 58690 h 68910"/>
                <a:gd name="connsiteX4" fmla="*/ -2910 w 47958"/>
                <a:gd name="connsiteY4" fmla="*/ 67235 h 68910"/>
                <a:gd name="connsiteX5" fmla="*/ 45049 w 47958"/>
                <a:gd name="connsiteY5" fmla="*/ 67235 h 68910"/>
                <a:gd name="connsiteX6" fmla="*/ 45049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675"/>
                  </a:moveTo>
                  <a:lnTo>
                    <a:pt x="36956" y="-1675"/>
                  </a:lnTo>
                  <a:lnTo>
                    <a:pt x="36956" y="58690"/>
                  </a:lnTo>
                  <a:lnTo>
                    <a:pt x="-2910" y="58690"/>
                  </a:lnTo>
                  <a:lnTo>
                    <a:pt x="-2910" y="67235"/>
                  </a:lnTo>
                  <a:lnTo>
                    <a:pt x="45049" y="67235"/>
                  </a:lnTo>
                  <a:lnTo>
                    <a:pt x="45049" y="-1675"/>
                  </a:lnTo>
                </a:path>
              </a:pathLst>
            </a:custGeom>
            <a:solidFill>
              <a:srgbClr val="718388"/>
            </a:solidFill>
            <a:ln w="921" cap="flat">
              <a:noFill/>
              <a:prstDash val="solid"/>
              <a:miter/>
            </a:ln>
          </p:spPr>
          <p:txBody>
            <a:bodyPr rtlCol="0" anchor="ctr"/>
            <a:lstStyle/>
            <a:p>
              <a:endParaRPr lang="en-IN"/>
            </a:p>
          </p:txBody>
        </p:sp>
        <p:sp>
          <p:nvSpPr>
            <p:cNvPr id="717" name="Freeform: Shape 716">
              <a:extLst>
                <a:ext uri="{FF2B5EF4-FFF2-40B4-BE49-F238E27FC236}">
                  <a16:creationId xmlns:a16="http://schemas.microsoft.com/office/drawing/2014/main" id="{40B168AC-0D0B-2844-464F-F1E5B69EC3A9}"/>
                </a:ext>
              </a:extLst>
            </p:cNvPr>
            <p:cNvSpPr/>
            <p:nvPr/>
          </p:nvSpPr>
          <p:spPr>
            <a:xfrm flipV="1">
              <a:off x="5995042" y="4371419"/>
              <a:ext cx="39865" cy="60363"/>
            </a:xfrm>
            <a:custGeom>
              <a:avLst/>
              <a:gdLst>
                <a:gd name="connsiteX0" fmla="*/ -2975 w 39865"/>
                <a:gd name="connsiteY0" fmla="*/ -1670 h 60363"/>
                <a:gd name="connsiteX1" fmla="*/ 36891 w 39865"/>
                <a:gd name="connsiteY1" fmla="*/ -1670 h 60363"/>
                <a:gd name="connsiteX2" fmla="*/ 36891 w 39865"/>
                <a:gd name="connsiteY2" fmla="*/ 58694 h 60363"/>
                <a:gd name="connsiteX3" fmla="*/ -2975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975" y="-1670"/>
                  </a:moveTo>
                  <a:lnTo>
                    <a:pt x="36891" y="-1670"/>
                  </a:lnTo>
                  <a:lnTo>
                    <a:pt x="36891" y="58694"/>
                  </a:lnTo>
                  <a:lnTo>
                    <a:pt x="-2975" y="58694"/>
                  </a:lnTo>
                  <a:close/>
                </a:path>
              </a:pathLst>
            </a:custGeom>
            <a:solidFill>
              <a:srgbClr val="7D969B"/>
            </a:solidFill>
            <a:ln w="921" cap="flat">
              <a:noFill/>
              <a:prstDash val="solid"/>
              <a:miter/>
            </a:ln>
          </p:spPr>
          <p:txBody>
            <a:bodyPr rtlCol="0" anchor="ctr"/>
            <a:lstStyle/>
            <a:p>
              <a:endParaRPr lang="en-IN"/>
            </a:p>
          </p:txBody>
        </p:sp>
        <p:sp>
          <p:nvSpPr>
            <p:cNvPr id="718" name="Freeform: Shape 717">
              <a:extLst>
                <a:ext uri="{FF2B5EF4-FFF2-40B4-BE49-F238E27FC236}">
                  <a16:creationId xmlns:a16="http://schemas.microsoft.com/office/drawing/2014/main" id="{6D997C8B-1B67-A8D6-453C-C44BFCD9743D}"/>
                </a:ext>
              </a:extLst>
            </p:cNvPr>
            <p:cNvSpPr/>
            <p:nvPr/>
          </p:nvSpPr>
          <p:spPr>
            <a:xfrm flipV="1">
              <a:off x="5995042" y="4362873"/>
              <a:ext cx="47958" cy="68910"/>
            </a:xfrm>
            <a:custGeom>
              <a:avLst/>
              <a:gdLst>
                <a:gd name="connsiteX0" fmla="*/ 44980 w 47958"/>
                <a:gd name="connsiteY0" fmla="*/ -1675 h 68910"/>
                <a:gd name="connsiteX1" fmla="*/ 36887 w 47958"/>
                <a:gd name="connsiteY1" fmla="*/ -1675 h 68910"/>
                <a:gd name="connsiteX2" fmla="*/ 36887 w 47958"/>
                <a:gd name="connsiteY2" fmla="*/ 58690 h 68910"/>
                <a:gd name="connsiteX3" fmla="*/ -2979 w 47958"/>
                <a:gd name="connsiteY3" fmla="*/ 58690 h 68910"/>
                <a:gd name="connsiteX4" fmla="*/ -2979 w 47958"/>
                <a:gd name="connsiteY4" fmla="*/ 67235 h 68910"/>
                <a:gd name="connsiteX5" fmla="*/ 44980 w 47958"/>
                <a:gd name="connsiteY5" fmla="*/ 67235 h 68910"/>
                <a:gd name="connsiteX6" fmla="*/ 44980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675"/>
                  </a:moveTo>
                  <a:lnTo>
                    <a:pt x="36887" y="-1675"/>
                  </a:lnTo>
                  <a:lnTo>
                    <a:pt x="36887" y="58690"/>
                  </a:lnTo>
                  <a:lnTo>
                    <a:pt x="-2979" y="58690"/>
                  </a:lnTo>
                  <a:lnTo>
                    <a:pt x="-2979" y="67235"/>
                  </a:lnTo>
                  <a:lnTo>
                    <a:pt x="44980" y="67235"/>
                  </a:lnTo>
                  <a:lnTo>
                    <a:pt x="44980" y="-1675"/>
                  </a:lnTo>
                </a:path>
              </a:pathLst>
            </a:custGeom>
            <a:solidFill>
              <a:srgbClr val="718388"/>
            </a:solidFill>
            <a:ln w="921" cap="flat">
              <a:noFill/>
              <a:prstDash val="solid"/>
              <a:miter/>
            </a:ln>
          </p:spPr>
          <p:txBody>
            <a:bodyPr rtlCol="0" anchor="ctr"/>
            <a:lstStyle/>
            <a:p>
              <a:endParaRPr lang="en-IN"/>
            </a:p>
          </p:txBody>
        </p:sp>
        <p:sp>
          <p:nvSpPr>
            <p:cNvPr id="719" name="Freeform: Shape 718">
              <a:extLst>
                <a:ext uri="{FF2B5EF4-FFF2-40B4-BE49-F238E27FC236}">
                  <a16:creationId xmlns:a16="http://schemas.microsoft.com/office/drawing/2014/main" id="{C52FC2D0-D7FB-3EB5-8393-9F3C8845B804}"/>
                </a:ext>
              </a:extLst>
            </p:cNvPr>
            <p:cNvSpPr/>
            <p:nvPr/>
          </p:nvSpPr>
          <p:spPr>
            <a:xfrm flipV="1">
              <a:off x="6068607" y="4371419"/>
              <a:ext cx="39865" cy="60363"/>
            </a:xfrm>
            <a:custGeom>
              <a:avLst/>
              <a:gdLst>
                <a:gd name="connsiteX0" fmla="*/ -3044 w 39865"/>
                <a:gd name="connsiteY0" fmla="*/ -1670 h 60363"/>
                <a:gd name="connsiteX1" fmla="*/ 36821 w 39865"/>
                <a:gd name="connsiteY1" fmla="*/ -1670 h 60363"/>
                <a:gd name="connsiteX2" fmla="*/ 36821 w 39865"/>
                <a:gd name="connsiteY2" fmla="*/ 58694 h 60363"/>
                <a:gd name="connsiteX3" fmla="*/ -3044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3044" y="-1670"/>
                  </a:moveTo>
                  <a:lnTo>
                    <a:pt x="36821" y="-1670"/>
                  </a:lnTo>
                  <a:lnTo>
                    <a:pt x="36821" y="58694"/>
                  </a:lnTo>
                  <a:lnTo>
                    <a:pt x="-3044" y="58694"/>
                  </a:lnTo>
                  <a:close/>
                </a:path>
              </a:pathLst>
            </a:custGeom>
            <a:solidFill>
              <a:srgbClr val="7D969B"/>
            </a:solidFill>
            <a:ln w="921" cap="flat">
              <a:noFill/>
              <a:prstDash val="solid"/>
              <a:miter/>
            </a:ln>
          </p:spPr>
          <p:txBody>
            <a:bodyPr rtlCol="0" anchor="ctr"/>
            <a:lstStyle/>
            <a:p>
              <a:endParaRPr lang="en-IN"/>
            </a:p>
          </p:txBody>
        </p:sp>
        <p:sp>
          <p:nvSpPr>
            <p:cNvPr id="720" name="Freeform: Shape 719">
              <a:extLst>
                <a:ext uri="{FF2B5EF4-FFF2-40B4-BE49-F238E27FC236}">
                  <a16:creationId xmlns:a16="http://schemas.microsoft.com/office/drawing/2014/main" id="{C1FF8F9C-E09E-E62F-0B28-C9FBE8973E2C}"/>
                </a:ext>
              </a:extLst>
            </p:cNvPr>
            <p:cNvSpPr/>
            <p:nvPr/>
          </p:nvSpPr>
          <p:spPr>
            <a:xfrm flipV="1">
              <a:off x="6068607" y="4362873"/>
              <a:ext cx="47958" cy="68910"/>
            </a:xfrm>
            <a:custGeom>
              <a:avLst/>
              <a:gdLst>
                <a:gd name="connsiteX0" fmla="*/ 44910 w 47958"/>
                <a:gd name="connsiteY0" fmla="*/ -1675 h 68910"/>
                <a:gd name="connsiteX1" fmla="*/ 36818 w 47958"/>
                <a:gd name="connsiteY1" fmla="*/ -1675 h 68910"/>
                <a:gd name="connsiteX2" fmla="*/ 36818 w 47958"/>
                <a:gd name="connsiteY2" fmla="*/ 58690 h 68910"/>
                <a:gd name="connsiteX3" fmla="*/ -3048 w 47958"/>
                <a:gd name="connsiteY3" fmla="*/ 58690 h 68910"/>
                <a:gd name="connsiteX4" fmla="*/ -3048 w 47958"/>
                <a:gd name="connsiteY4" fmla="*/ 67235 h 68910"/>
                <a:gd name="connsiteX5" fmla="*/ 44910 w 47958"/>
                <a:gd name="connsiteY5" fmla="*/ 67235 h 68910"/>
                <a:gd name="connsiteX6" fmla="*/ 44910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675"/>
                  </a:moveTo>
                  <a:lnTo>
                    <a:pt x="36818" y="-1675"/>
                  </a:lnTo>
                  <a:lnTo>
                    <a:pt x="36818" y="58690"/>
                  </a:lnTo>
                  <a:lnTo>
                    <a:pt x="-3048" y="58690"/>
                  </a:lnTo>
                  <a:lnTo>
                    <a:pt x="-3048" y="67235"/>
                  </a:lnTo>
                  <a:lnTo>
                    <a:pt x="44910" y="67235"/>
                  </a:lnTo>
                  <a:lnTo>
                    <a:pt x="44910" y="-1675"/>
                  </a:lnTo>
                </a:path>
              </a:pathLst>
            </a:custGeom>
            <a:solidFill>
              <a:srgbClr val="718388"/>
            </a:solidFill>
            <a:ln w="921" cap="flat">
              <a:noFill/>
              <a:prstDash val="solid"/>
              <a:miter/>
            </a:ln>
          </p:spPr>
          <p:txBody>
            <a:bodyPr rtlCol="0" anchor="ctr"/>
            <a:lstStyle/>
            <a:p>
              <a:endParaRPr lang="en-IN"/>
            </a:p>
          </p:txBody>
        </p:sp>
        <p:sp>
          <p:nvSpPr>
            <p:cNvPr id="721" name="Freeform: Shape 720">
              <a:extLst>
                <a:ext uri="{FF2B5EF4-FFF2-40B4-BE49-F238E27FC236}">
                  <a16:creationId xmlns:a16="http://schemas.microsoft.com/office/drawing/2014/main" id="{3971D4DC-3DC8-5FFC-E39C-3D6EB26F3098}"/>
                </a:ext>
              </a:extLst>
            </p:cNvPr>
            <p:cNvSpPr/>
            <p:nvPr/>
          </p:nvSpPr>
          <p:spPr>
            <a:xfrm flipV="1">
              <a:off x="6142172" y="4371419"/>
              <a:ext cx="39865" cy="60363"/>
            </a:xfrm>
            <a:custGeom>
              <a:avLst/>
              <a:gdLst>
                <a:gd name="connsiteX0" fmla="*/ -3114 w 39865"/>
                <a:gd name="connsiteY0" fmla="*/ -1670 h 60363"/>
                <a:gd name="connsiteX1" fmla="*/ 36752 w 39865"/>
                <a:gd name="connsiteY1" fmla="*/ -1670 h 60363"/>
                <a:gd name="connsiteX2" fmla="*/ 36752 w 39865"/>
                <a:gd name="connsiteY2" fmla="*/ 58694 h 60363"/>
                <a:gd name="connsiteX3" fmla="*/ -3114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3114" y="-1670"/>
                  </a:moveTo>
                  <a:lnTo>
                    <a:pt x="36752" y="-1670"/>
                  </a:lnTo>
                  <a:lnTo>
                    <a:pt x="36752" y="58694"/>
                  </a:lnTo>
                  <a:lnTo>
                    <a:pt x="-3114" y="58694"/>
                  </a:lnTo>
                  <a:close/>
                </a:path>
              </a:pathLst>
            </a:custGeom>
            <a:solidFill>
              <a:srgbClr val="7D969B"/>
            </a:solidFill>
            <a:ln w="921" cap="flat">
              <a:noFill/>
              <a:prstDash val="solid"/>
              <a:miter/>
            </a:ln>
          </p:spPr>
          <p:txBody>
            <a:bodyPr rtlCol="0" anchor="ctr"/>
            <a:lstStyle/>
            <a:p>
              <a:endParaRPr lang="en-IN"/>
            </a:p>
          </p:txBody>
        </p:sp>
        <p:sp>
          <p:nvSpPr>
            <p:cNvPr id="722" name="Freeform: Shape 721">
              <a:extLst>
                <a:ext uri="{FF2B5EF4-FFF2-40B4-BE49-F238E27FC236}">
                  <a16:creationId xmlns:a16="http://schemas.microsoft.com/office/drawing/2014/main" id="{8C897668-93CC-9F4B-361D-1112D44F2DFC}"/>
                </a:ext>
              </a:extLst>
            </p:cNvPr>
            <p:cNvSpPr/>
            <p:nvPr/>
          </p:nvSpPr>
          <p:spPr>
            <a:xfrm flipV="1">
              <a:off x="6142172" y="4362873"/>
              <a:ext cx="47958" cy="68910"/>
            </a:xfrm>
            <a:custGeom>
              <a:avLst/>
              <a:gdLst>
                <a:gd name="connsiteX0" fmla="*/ 44841 w 47958"/>
                <a:gd name="connsiteY0" fmla="*/ -1675 h 68910"/>
                <a:gd name="connsiteX1" fmla="*/ 36748 w 47958"/>
                <a:gd name="connsiteY1" fmla="*/ -1675 h 68910"/>
                <a:gd name="connsiteX2" fmla="*/ 36748 w 47958"/>
                <a:gd name="connsiteY2" fmla="*/ 58690 h 68910"/>
                <a:gd name="connsiteX3" fmla="*/ -3117 w 47958"/>
                <a:gd name="connsiteY3" fmla="*/ 58690 h 68910"/>
                <a:gd name="connsiteX4" fmla="*/ -3117 w 47958"/>
                <a:gd name="connsiteY4" fmla="*/ 67235 h 68910"/>
                <a:gd name="connsiteX5" fmla="*/ 44841 w 47958"/>
                <a:gd name="connsiteY5" fmla="*/ 67235 h 68910"/>
                <a:gd name="connsiteX6" fmla="*/ 44841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675"/>
                  </a:moveTo>
                  <a:lnTo>
                    <a:pt x="36748" y="-1675"/>
                  </a:lnTo>
                  <a:lnTo>
                    <a:pt x="36748" y="58690"/>
                  </a:lnTo>
                  <a:lnTo>
                    <a:pt x="-3117" y="58690"/>
                  </a:lnTo>
                  <a:lnTo>
                    <a:pt x="-3117" y="67235"/>
                  </a:lnTo>
                  <a:lnTo>
                    <a:pt x="44841" y="67235"/>
                  </a:lnTo>
                  <a:lnTo>
                    <a:pt x="44841" y="-1675"/>
                  </a:lnTo>
                </a:path>
              </a:pathLst>
            </a:custGeom>
            <a:solidFill>
              <a:srgbClr val="718388"/>
            </a:solidFill>
            <a:ln w="921" cap="flat">
              <a:noFill/>
              <a:prstDash val="solid"/>
              <a:miter/>
            </a:ln>
          </p:spPr>
          <p:txBody>
            <a:bodyPr rtlCol="0" anchor="ctr"/>
            <a:lstStyle/>
            <a:p>
              <a:endParaRPr lang="en-IN"/>
            </a:p>
          </p:txBody>
        </p:sp>
        <p:sp>
          <p:nvSpPr>
            <p:cNvPr id="723" name="Freeform: Shape 722">
              <a:extLst>
                <a:ext uri="{FF2B5EF4-FFF2-40B4-BE49-F238E27FC236}">
                  <a16:creationId xmlns:a16="http://schemas.microsoft.com/office/drawing/2014/main" id="{55FEF329-53AA-2878-7252-B4F019DD6B9B}"/>
                </a:ext>
              </a:extLst>
            </p:cNvPr>
            <p:cNvSpPr/>
            <p:nvPr/>
          </p:nvSpPr>
          <p:spPr>
            <a:xfrm flipV="1">
              <a:off x="5774347" y="4473734"/>
              <a:ext cx="39865" cy="60363"/>
            </a:xfrm>
            <a:custGeom>
              <a:avLst/>
              <a:gdLst>
                <a:gd name="connsiteX0" fmla="*/ -2768 w 39865"/>
                <a:gd name="connsiteY0" fmla="*/ -1544 h 60363"/>
                <a:gd name="connsiteX1" fmla="*/ 37098 w 39865"/>
                <a:gd name="connsiteY1" fmla="*/ -1544 h 60363"/>
                <a:gd name="connsiteX2" fmla="*/ 37098 w 39865"/>
                <a:gd name="connsiteY2" fmla="*/ 58820 h 60363"/>
                <a:gd name="connsiteX3" fmla="*/ -2768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768" y="-1544"/>
                  </a:moveTo>
                  <a:lnTo>
                    <a:pt x="37098" y="-1544"/>
                  </a:lnTo>
                  <a:lnTo>
                    <a:pt x="37098" y="58820"/>
                  </a:lnTo>
                  <a:lnTo>
                    <a:pt x="-2768" y="58820"/>
                  </a:lnTo>
                  <a:close/>
                </a:path>
              </a:pathLst>
            </a:custGeom>
            <a:solidFill>
              <a:srgbClr val="7D969B"/>
            </a:solidFill>
            <a:ln w="921" cap="flat">
              <a:noFill/>
              <a:prstDash val="solid"/>
              <a:miter/>
            </a:ln>
          </p:spPr>
          <p:txBody>
            <a:bodyPr rtlCol="0" anchor="ctr"/>
            <a:lstStyle/>
            <a:p>
              <a:endParaRPr lang="en-IN"/>
            </a:p>
          </p:txBody>
        </p:sp>
        <p:sp>
          <p:nvSpPr>
            <p:cNvPr id="724" name="Freeform: Shape 723">
              <a:extLst>
                <a:ext uri="{FF2B5EF4-FFF2-40B4-BE49-F238E27FC236}">
                  <a16:creationId xmlns:a16="http://schemas.microsoft.com/office/drawing/2014/main" id="{963E0F85-26A5-933D-B448-22E1B50D51F8}"/>
                </a:ext>
              </a:extLst>
            </p:cNvPr>
            <p:cNvSpPr/>
            <p:nvPr/>
          </p:nvSpPr>
          <p:spPr>
            <a:xfrm flipV="1">
              <a:off x="5774347" y="4465188"/>
              <a:ext cx="47958" cy="68910"/>
            </a:xfrm>
            <a:custGeom>
              <a:avLst/>
              <a:gdLst>
                <a:gd name="connsiteX0" fmla="*/ 45187 w 47958"/>
                <a:gd name="connsiteY0" fmla="*/ -1549 h 68910"/>
                <a:gd name="connsiteX1" fmla="*/ 37094 w 47958"/>
                <a:gd name="connsiteY1" fmla="*/ -1549 h 68910"/>
                <a:gd name="connsiteX2" fmla="*/ 37094 w 47958"/>
                <a:gd name="connsiteY2" fmla="*/ 58816 h 68910"/>
                <a:gd name="connsiteX3" fmla="*/ -2772 w 47958"/>
                <a:gd name="connsiteY3" fmla="*/ 58816 h 68910"/>
                <a:gd name="connsiteX4" fmla="*/ -2772 w 47958"/>
                <a:gd name="connsiteY4" fmla="*/ 67361 h 68910"/>
                <a:gd name="connsiteX5" fmla="*/ 45187 w 47958"/>
                <a:gd name="connsiteY5" fmla="*/ 67361 h 68910"/>
                <a:gd name="connsiteX6" fmla="*/ 45187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549"/>
                  </a:moveTo>
                  <a:lnTo>
                    <a:pt x="37094" y="-1549"/>
                  </a:lnTo>
                  <a:lnTo>
                    <a:pt x="37094" y="58816"/>
                  </a:lnTo>
                  <a:lnTo>
                    <a:pt x="-2772" y="58816"/>
                  </a:lnTo>
                  <a:lnTo>
                    <a:pt x="-2772" y="67361"/>
                  </a:lnTo>
                  <a:lnTo>
                    <a:pt x="45187" y="67361"/>
                  </a:lnTo>
                  <a:lnTo>
                    <a:pt x="45187" y="-1549"/>
                  </a:lnTo>
                </a:path>
              </a:pathLst>
            </a:custGeom>
            <a:solidFill>
              <a:srgbClr val="718388"/>
            </a:solidFill>
            <a:ln w="921" cap="flat">
              <a:noFill/>
              <a:prstDash val="solid"/>
              <a:miter/>
            </a:ln>
          </p:spPr>
          <p:txBody>
            <a:bodyPr rtlCol="0" anchor="ctr"/>
            <a:lstStyle/>
            <a:p>
              <a:endParaRPr lang="en-IN"/>
            </a:p>
          </p:txBody>
        </p:sp>
        <p:sp>
          <p:nvSpPr>
            <p:cNvPr id="725" name="Freeform: Shape 724">
              <a:extLst>
                <a:ext uri="{FF2B5EF4-FFF2-40B4-BE49-F238E27FC236}">
                  <a16:creationId xmlns:a16="http://schemas.microsoft.com/office/drawing/2014/main" id="{9B913BA7-DCF5-57D5-4C2B-B056CA04BFCF}"/>
                </a:ext>
              </a:extLst>
            </p:cNvPr>
            <p:cNvSpPr/>
            <p:nvPr/>
          </p:nvSpPr>
          <p:spPr>
            <a:xfrm flipV="1">
              <a:off x="5847912" y="4473734"/>
              <a:ext cx="39865" cy="60363"/>
            </a:xfrm>
            <a:custGeom>
              <a:avLst/>
              <a:gdLst>
                <a:gd name="connsiteX0" fmla="*/ -2837 w 39865"/>
                <a:gd name="connsiteY0" fmla="*/ -1544 h 60363"/>
                <a:gd name="connsiteX1" fmla="*/ 37029 w 39865"/>
                <a:gd name="connsiteY1" fmla="*/ -1544 h 60363"/>
                <a:gd name="connsiteX2" fmla="*/ 37029 w 39865"/>
                <a:gd name="connsiteY2" fmla="*/ 58820 h 60363"/>
                <a:gd name="connsiteX3" fmla="*/ -2837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837" y="-1544"/>
                  </a:moveTo>
                  <a:lnTo>
                    <a:pt x="37029" y="-1544"/>
                  </a:lnTo>
                  <a:lnTo>
                    <a:pt x="37029" y="58820"/>
                  </a:lnTo>
                  <a:lnTo>
                    <a:pt x="-2837" y="58820"/>
                  </a:lnTo>
                  <a:close/>
                </a:path>
              </a:pathLst>
            </a:custGeom>
            <a:solidFill>
              <a:srgbClr val="7D969B"/>
            </a:solidFill>
            <a:ln w="921" cap="flat">
              <a:noFill/>
              <a:prstDash val="solid"/>
              <a:miter/>
            </a:ln>
          </p:spPr>
          <p:txBody>
            <a:bodyPr rtlCol="0" anchor="ctr"/>
            <a:lstStyle/>
            <a:p>
              <a:endParaRPr lang="en-IN"/>
            </a:p>
          </p:txBody>
        </p:sp>
        <p:sp>
          <p:nvSpPr>
            <p:cNvPr id="726" name="Freeform: Shape 725">
              <a:extLst>
                <a:ext uri="{FF2B5EF4-FFF2-40B4-BE49-F238E27FC236}">
                  <a16:creationId xmlns:a16="http://schemas.microsoft.com/office/drawing/2014/main" id="{C9357DE4-BDBF-3A15-01AE-2DDEA07906B9}"/>
                </a:ext>
              </a:extLst>
            </p:cNvPr>
            <p:cNvSpPr/>
            <p:nvPr/>
          </p:nvSpPr>
          <p:spPr>
            <a:xfrm flipV="1">
              <a:off x="5847912" y="4465188"/>
              <a:ext cx="47958" cy="68910"/>
            </a:xfrm>
            <a:custGeom>
              <a:avLst/>
              <a:gdLst>
                <a:gd name="connsiteX0" fmla="*/ 45118 w 47958"/>
                <a:gd name="connsiteY0" fmla="*/ -1549 h 68910"/>
                <a:gd name="connsiteX1" fmla="*/ 37025 w 47958"/>
                <a:gd name="connsiteY1" fmla="*/ -1549 h 68910"/>
                <a:gd name="connsiteX2" fmla="*/ 37025 w 47958"/>
                <a:gd name="connsiteY2" fmla="*/ 58816 h 68910"/>
                <a:gd name="connsiteX3" fmla="*/ -2841 w 47958"/>
                <a:gd name="connsiteY3" fmla="*/ 58816 h 68910"/>
                <a:gd name="connsiteX4" fmla="*/ -2841 w 47958"/>
                <a:gd name="connsiteY4" fmla="*/ 67361 h 68910"/>
                <a:gd name="connsiteX5" fmla="*/ 45118 w 47958"/>
                <a:gd name="connsiteY5" fmla="*/ 67361 h 68910"/>
                <a:gd name="connsiteX6" fmla="*/ 45118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549"/>
                  </a:moveTo>
                  <a:lnTo>
                    <a:pt x="37025" y="-1549"/>
                  </a:lnTo>
                  <a:lnTo>
                    <a:pt x="37025" y="58816"/>
                  </a:lnTo>
                  <a:lnTo>
                    <a:pt x="-2841" y="58816"/>
                  </a:lnTo>
                  <a:lnTo>
                    <a:pt x="-2841" y="67361"/>
                  </a:lnTo>
                  <a:lnTo>
                    <a:pt x="45118" y="67361"/>
                  </a:lnTo>
                  <a:lnTo>
                    <a:pt x="45118" y="-1549"/>
                  </a:lnTo>
                </a:path>
              </a:pathLst>
            </a:custGeom>
            <a:solidFill>
              <a:srgbClr val="718388"/>
            </a:solidFill>
            <a:ln w="921" cap="flat">
              <a:noFill/>
              <a:prstDash val="solid"/>
              <a:miter/>
            </a:ln>
          </p:spPr>
          <p:txBody>
            <a:bodyPr rtlCol="0" anchor="ctr"/>
            <a:lstStyle/>
            <a:p>
              <a:endParaRPr lang="en-IN"/>
            </a:p>
          </p:txBody>
        </p:sp>
        <p:sp>
          <p:nvSpPr>
            <p:cNvPr id="727" name="Freeform: Shape 726">
              <a:extLst>
                <a:ext uri="{FF2B5EF4-FFF2-40B4-BE49-F238E27FC236}">
                  <a16:creationId xmlns:a16="http://schemas.microsoft.com/office/drawing/2014/main" id="{14A686BD-0406-40DE-7515-47B5AFB11678}"/>
                </a:ext>
              </a:extLst>
            </p:cNvPr>
            <p:cNvSpPr/>
            <p:nvPr/>
          </p:nvSpPr>
          <p:spPr>
            <a:xfrm flipV="1">
              <a:off x="5921477" y="4473734"/>
              <a:ext cx="39865" cy="60363"/>
            </a:xfrm>
            <a:custGeom>
              <a:avLst/>
              <a:gdLst>
                <a:gd name="connsiteX0" fmla="*/ -2906 w 39865"/>
                <a:gd name="connsiteY0" fmla="*/ -1544 h 60363"/>
                <a:gd name="connsiteX1" fmla="*/ 36960 w 39865"/>
                <a:gd name="connsiteY1" fmla="*/ -1544 h 60363"/>
                <a:gd name="connsiteX2" fmla="*/ 36960 w 39865"/>
                <a:gd name="connsiteY2" fmla="*/ 58820 h 60363"/>
                <a:gd name="connsiteX3" fmla="*/ -2906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906" y="-1544"/>
                  </a:moveTo>
                  <a:lnTo>
                    <a:pt x="36960" y="-1544"/>
                  </a:lnTo>
                  <a:lnTo>
                    <a:pt x="36960" y="58820"/>
                  </a:lnTo>
                  <a:lnTo>
                    <a:pt x="-2906" y="58820"/>
                  </a:lnTo>
                  <a:close/>
                </a:path>
              </a:pathLst>
            </a:custGeom>
            <a:solidFill>
              <a:srgbClr val="7D969B"/>
            </a:solidFill>
            <a:ln w="921" cap="flat">
              <a:noFill/>
              <a:prstDash val="solid"/>
              <a:miter/>
            </a:ln>
          </p:spPr>
          <p:txBody>
            <a:bodyPr rtlCol="0" anchor="ctr"/>
            <a:lstStyle/>
            <a:p>
              <a:endParaRPr lang="en-IN"/>
            </a:p>
          </p:txBody>
        </p:sp>
        <p:sp>
          <p:nvSpPr>
            <p:cNvPr id="728" name="Freeform: Shape 727">
              <a:extLst>
                <a:ext uri="{FF2B5EF4-FFF2-40B4-BE49-F238E27FC236}">
                  <a16:creationId xmlns:a16="http://schemas.microsoft.com/office/drawing/2014/main" id="{6A3E28AE-698A-C370-76A5-06E1BA355998}"/>
                </a:ext>
              </a:extLst>
            </p:cNvPr>
            <p:cNvSpPr/>
            <p:nvPr/>
          </p:nvSpPr>
          <p:spPr>
            <a:xfrm flipV="1">
              <a:off x="5921477" y="4465188"/>
              <a:ext cx="47958" cy="68910"/>
            </a:xfrm>
            <a:custGeom>
              <a:avLst/>
              <a:gdLst>
                <a:gd name="connsiteX0" fmla="*/ 45049 w 47958"/>
                <a:gd name="connsiteY0" fmla="*/ -1549 h 68910"/>
                <a:gd name="connsiteX1" fmla="*/ 36956 w 47958"/>
                <a:gd name="connsiteY1" fmla="*/ -1549 h 68910"/>
                <a:gd name="connsiteX2" fmla="*/ 36956 w 47958"/>
                <a:gd name="connsiteY2" fmla="*/ 58816 h 68910"/>
                <a:gd name="connsiteX3" fmla="*/ -2910 w 47958"/>
                <a:gd name="connsiteY3" fmla="*/ 58816 h 68910"/>
                <a:gd name="connsiteX4" fmla="*/ -2910 w 47958"/>
                <a:gd name="connsiteY4" fmla="*/ 67361 h 68910"/>
                <a:gd name="connsiteX5" fmla="*/ 45049 w 47958"/>
                <a:gd name="connsiteY5" fmla="*/ 67361 h 68910"/>
                <a:gd name="connsiteX6" fmla="*/ 45049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049" y="-1549"/>
                  </a:moveTo>
                  <a:lnTo>
                    <a:pt x="36956" y="-1549"/>
                  </a:lnTo>
                  <a:lnTo>
                    <a:pt x="36956" y="58816"/>
                  </a:lnTo>
                  <a:lnTo>
                    <a:pt x="-2910" y="58816"/>
                  </a:lnTo>
                  <a:lnTo>
                    <a:pt x="-2910" y="67361"/>
                  </a:lnTo>
                  <a:lnTo>
                    <a:pt x="45049" y="67361"/>
                  </a:lnTo>
                  <a:lnTo>
                    <a:pt x="45049" y="-1549"/>
                  </a:lnTo>
                </a:path>
              </a:pathLst>
            </a:custGeom>
            <a:solidFill>
              <a:srgbClr val="718388"/>
            </a:solidFill>
            <a:ln w="921" cap="flat">
              <a:noFill/>
              <a:prstDash val="solid"/>
              <a:miter/>
            </a:ln>
          </p:spPr>
          <p:txBody>
            <a:bodyPr rtlCol="0" anchor="ctr"/>
            <a:lstStyle/>
            <a:p>
              <a:endParaRPr lang="en-IN"/>
            </a:p>
          </p:txBody>
        </p:sp>
        <p:sp>
          <p:nvSpPr>
            <p:cNvPr id="729" name="Freeform: Shape 728">
              <a:extLst>
                <a:ext uri="{FF2B5EF4-FFF2-40B4-BE49-F238E27FC236}">
                  <a16:creationId xmlns:a16="http://schemas.microsoft.com/office/drawing/2014/main" id="{E8CC6E94-92F3-E421-DB91-E7BE3B79F973}"/>
                </a:ext>
              </a:extLst>
            </p:cNvPr>
            <p:cNvSpPr/>
            <p:nvPr/>
          </p:nvSpPr>
          <p:spPr>
            <a:xfrm flipV="1">
              <a:off x="5995042" y="4473734"/>
              <a:ext cx="39865" cy="60363"/>
            </a:xfrm>
            <a:custGeom>
              <a:avLst/>
              <a:gdLst>
                <a:gd name="connsiteX0" fmla="*/ -2975 w 39865"/>
                <a:gd name="connsiteY0" fmla="*/ -1544 h 60363"/>
                <a:gd name="connsiteX1" fmla="*/ 36891 w 39865"/>
                <a:gd name="connsiteY1" fmla="*/ -1544 h 60363"/>
                <a:gd name="connsiteX2" fmla="*/ 36891 w 39865"/>
                <a:gd name="connsiteY2" fmla="*/ 58820 h 60363"/>
                <a:gd name="connsiteX3" fmla="*/ -2975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975" y="-1544"/>
                  </a:moveTo>
                  <a:lnTo>
                    <a:pt x="36891" y="-1544"/>
                  </a:lnTo>
                  <a:lnTo>
                    <a:pt x="36891" y="58820"/>
                  </a:lnTo>
                  <a:lnTo>
                    <a:pt x="-2975" y="58820"/>
                  </a:lnTo>
                  <a:close/>
                </a:path>
              </a:pathLst>
            </a:custGeom>
            <a:solidFill>
              <a:srgbClr val="7D969B"/>
            </a:solidFill>
            <a:ln w="921" cap="flat">
              <a:noFill/>
              <a:prstDash val="solid"/>
              <a:miter/>
            </a:ln>
          </p:spPr>
          <p:txBody>
            <a:bodyPr rtlCol="0" anchor="ctr"/>
            <a:lstStyle/>
            <a:p>
              <a:endParaRPr lang="en-IN"/>
            </a:p>
          </p:txBody>
        </p:sp>
        <p:sp>
          <p:nvSpPr>
            <p:cNvPr id="730" name="Freeform: Shape 729">
              <a:extLst>
                <a:ext uri="{FF2B5EF4-FFF2-40B4-BE49-F238E27FC236}">
                  <a16:creationId xmlns:a16="http://schemas.microsoft.com/office/drawing/2014/main" id="{49C93A1C-61CE-B781-5455-B87DABE09925}"/>
                </a:ext>
              </a:extLst>
            </p:cNvPr>
            <p:cNvSpPr/>
            <p:nvPr/>
          </p:nvSpPr>
          <p:spPr>
            <a:xfrm flipV="1">
              <a:off x="5995042" y="4465188"/>
              <a:ext cx="47958" cy="68910"/>
            </a:xfrm>
            <a:custGeom>
              <a:avLst/>
              <a:gdLst>
                <a:gd name="connsiteX0" fmla="*/ 44980 w 47958"/>
                <a:gd name="connsiteY0" fmla="*/ -1549 h 68910"/>
                <a:gd name="connsiteX1" fmla="*/ 36887 w 47958"/>
                <a:gd name="connsiteY1" fmla="*/ -1549 h 68910"/>
                <a:gd name="connsiteX2" fmla="*/ 36887 w 47958"/>
                <a:gd name="connsiteY2" fmla="*/ 58816 h 68910"/>
                <a:gd name="connsiteX3" fmla="*/ -2979 w 47958"/>
                <a:gd name="connsiteY3" fmla="*/ 58816 h 68910"/>
                <a:gd name="connsiteX4" fmla="*/ -2979 w 47958"/>
                <a:gd name="connsiteY4" fmla="*/ 67361 h 68910"/>
                <a:gd name="connsiteX5" fmla="*/ 44980 w 47958"/>
                <a:gd name="connsiteY5" fmla="*/ 67361 h 68910"/>
                <a:gd name="connsiteX6" fmla="*/ 44980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80" y="-1549"/>
                  </a:moveTo>
                  <a:lnTo>
                    <a:pt x="36887" y="-1549"/>
                  </a:lnTo>
                  <a:lnTo>
                    <a:pt x="36887" y="58816"/>
                  </a:lnTo>
                  <a:lnTo>
                    <a:pt x="-2979" y="58816"/>
                  </a:lnTo>
                  <a:lnTo>
                    <a:pt x="-2979" y="67361"/>
                  </a:lnTo>
                  <a:lnTo>
                    <a:pt x="44980" y="67361"/>
                  </a:lnTo>
                  <a:lnTo>
                    <a:pt x="44980" y="-1549"/>
                  </a:lnTo>
                </a:path>
              </a:pathLst>
            </a:custGeom>
            <a:solidFill>
              <a:srgbClr val="718388"/>
            </a:solidFill>
            <a:ln w="921" cap="flat">
              <a:noFill/>
              <a:prstDash val="solid"/>
              <a:miter/>
            </a:ln>
          </p:spPr>
          <p:txBody>
            <a:bodyPr rtlCol="0" anchor="ctr"/>
            <a:lstStyle/>
            <a:p>
              <a:endParaRPr lang="en-IN"/>
            </a:p>
          </p:txBody>
        </p:sp>
        <p:sp>
          <p:nvSpPr>
            <p:cNvPr id="731" name="Freeform: Shape 730">
              <a:extLst>
                <a:ext uri="{FF2B5EF4-FFF2-40B4-BE49-F238E27FC236}">
                  <a16:creationId xmlns:a16="http://schemas.microsoft.com/office/drawing/2014/main" id="{0CF13071-BACA-FC41-B42C-31E133440A24}"/>
                </a:ext>
              </a:extLst>
            </p:cNvPr>
            <p:cNvSpPr/>
            <p:nvPr/>
          </p:nvSpPr>
          <p:spPr>
            <a:xfrm flipV="1">
              <a:off x="6068607" y="4473734"/>
              <a:ext cx="39865" cy="60363"/>
            </a:xfrm>
            <a:custGeom>
              <a:avLst/>
              <a:gdLst>
                <a:gd name="connsiteX0" fmla="*/ -3044 w 39865"/>
                <a:gd name="connsiteY0" fmla="*/ -1544 h 60363"/>
                <a:gd name="connsiteX1" fmla="*/ 36821 w 39865"/>
                <a:gd name="connsiteY1" fmla="*/ -1544 h 60363"/>
                <a:gd name="connsiteX2" fmla="*/ 36821 w 39865"/>
                <a:gd name="connsiteY2" fmla="*/ 58820 h 60363"/>
                <a:gd name="connsiteX3" fmla="*/ -3044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3044" y="-1544"/>
                  </a:moveTo>
                  <a:lnTo>
                    <a:pt x="36821" y="-1544"/>
                  </a:lnTo>
                  <a:lnTo>
                    <a:pt x="36821" y="58820"/>
                  </a:lnTo>
                  <a:lnTo>
                    <a:pt x="-3044" y="58820"/>
                  </a:lnTo>
                  <a:close/>
                </a:path>
              </a:pathLst>
            </a:custGeom>
            <a:solidFill>
              <a:srgbClr val="7D969B"/>
            </a:solidFill>
            <a:ln w="921" cap="flat">
              <a:noFill/>
              <a:prstDash val="solid"/>
              <a:miter/>
            </a:ln>
          </p:spPr>
          <p:txBody>
            <a:bodyPr rtlCol="0" anchor="ctr"/>
            <a:lstStyle/>
            <a:p>
              <a:endParaRPr lang="en-IN"/>
            </a:p>
          </p:txBody>
        </p:sp>
        <p:sp>
          <p:nvSpPr>
            <p:cNvPr id="732" name="Freeform: Shape 731">
              <a:extLst>
                <a:ext uri="{FF2B5EF4-FFF2-40B4-BE49-F238E27FC236}">
                  <a16:creationId xmlns:a16="http://schemas.microsoft.com/office/drawing/2014/main" id="{8ADD2997-1073-7D70-0A17-2B3542B83468}"/>
                </a:ext>
              </a:extLst>
            </p:cNvPr>
            <p:cNvSpPr/>
            <p:nvPr/>
          </p:nvSpPr>
          <p:spPr>
            <a:xfrm flipV="1">
              <a:off x="6068607" y="4465188"/>
              <a:ext cx="47958" cy="68910"/>
            </a:xfrm>
            <a:custGeom>
              <a:avLst/>
              <a:gdLst>
                <a:gd name="connsiteX0" fmla="*/ 44910 w 47958"/>
                <a:gd name="connsiteY0" fmla="*/ -1549 h 68910"/>
                <a:gd name="connsiteX1" fmla="*/ 36818 w 47958"/>
                <a:gd name="connsiteY1" fmla="*/ -1549 h 68910"/>
                <a:gd name="connsiteX2" fmla="*/ 36818 w 47958"/>
                <a:gd name="connsiteY2" fmla="*/ 58816 h 68910"/>
                <a:gd name="connsiteX3" fmla="*/ -3048 w 47958"/>
                <a:gd name="connsiteY3" fmla="*/ 58816 h 68910"/>
                <a:gd name="connsiteX4" fmla="*/ -3048 w 47958"/>
                <a:gd name="connsiteY4" fmla="*/ 67361 h 68910"/>
                <a:gd name="connsiteX5" fmla="*/ 44910 w 47958"/>
                <a:gd name="connsiteY5" fmla="*/ 67361 h 68910"/>
                <a:gd name="connsiteX6" fmla="*/ 44910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549"/>
                  </a:moveTo>
                  <a:lnTo>
                    <a:pt x="36818" y="-1549"/>
                  </a:lnTo>
                  <a:lnTo>
                    <a:pt x="36818" y="58816"/>
                  </a:lnTo>
                  <a:lnTo>
                    <a:pt x="-3048" y="58816"/>
                  </a:lnTo>
                  <a:lnTo>
                    <a:pt x="-3048" y="67361"/>
                  </a:lnTo>
                  <a:lnTo>
                    <a:pt x="44910" y="67361"/>
                  </a:lnTo>
                  <a:lnTo>
                    <a:pt x="44910" y="-1549"/>
                  </a:lnTo>
                </a:path>
              </a:pathLst>
            </a:custGeom>
            <a:solidFill>
              <a:srgbClr val="718388"/>
            </a:solidFill>
            <a:ln w="921" cap="flat">
              <a:noFill/>
              <a:prstDash val="solid"/>
              <a:miter/>
            </a:ln>
          </p:spPr>
          <p:txBody>
            <a:bodyPr rtlCol="0" anchor="ctr"/>
            <a:lstStyle/>
            <a:p>
              <a:endParaRPr lang="en-IN"/>
            </a:p>
          </p:txBody>
        </p:sp>
        <p:sp>
          <p:nvSpPr>
            <p:cNvPr id="733" name="Freeform: Shape 732">
              <a:extLst>
                <a:ext uri="{FF2B5EF4-FFF2-40B4-BE49-F238E27FC236}">
                  <a16:creationId xmlns:a16="http://schemas.microsoft.com/office/drawing/2014/main" id="{9696E0CB-073F-D74C-BD3F-76F7D2AD7E85}"/>
                </a:ext>
              </a:extLst>
            </p:cNvPr>
            <p:cNvSpPr/>
            <p:nvPr/>
          </p:nvSpPr>
          <p:spPr>
            <a:xfrm flipV="1">
              <a:off x="6142172" y="4473734"/>
              <a:ext cx="39865" cy="60363"/>
            </a:xfrm>
            <a:custGeom>
              <a:avLst/>
              <a:gdLst>
                <a:gd name="connsiteX0" fmla="*/ -3114 w 39865"/>
                <a:gd name="connsiteY0" fmla="*/ -1544 h 60363"/>
                <a:gd name="connsiteX1" fmla="*/ 36752 w 39865"/>
                <a:gd name="connsiteY1" fmla="*/ -1544 h 60363"/>
                <a:gd name="connsiteX2" fmla="*/ 36752 w 39865"/>
                <a:gd name="connsiteY2" fmla="*/ 58820 h 60363"/>
                <a:gd name="connsiteX3" fmla="*/ -3114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3114" y="-1544"/>
                  </a:moveTo>
                  <a:lnTo>
                    <a:pt x="36752" y="-1544"/>
                  </a:lnTo>
                  <a:lnTo>
                    <a:pt x="36752" y="58820"/>
                  </a:lnTo>
                  <a:lnTo>
                    <a:pt x="-3114" y="58820"/>
                  </a:lnTo>
                  <a:close/>
                </a:path>
              </a:pathLst>
            </a:custGeom>
            <a:solidFill>
              <a:srgbClr val="7D969B"/>
            </a:solidFill>
            <a:ln w="921" cap="flat">
              <a:noFill/>
              <a:prstDash val="solid"/>
              <a:miter/>
            </a:ln>
          </p:spPr>
          <p:txBody>
            <a:bodyPr rtlCol="0" anchor="ctr"/>
            <a:lstStyle/>
            <a:p>
              <a:endParaRPr lang="en-IN"/>
            </a:p>
          </p:txBody>
        </p:sp>
        <p:sp>
          <p:nvSpPr>
            <p:cNvPr id="734" name="Freeform: Shape 733">
              <a:extLst>
                <a:ext uri="{FF2B5EF4-FFF2-40B4-BE49-F238E27FC236}">
                  <a16:creationId xmlns:a16="http://schemas.microsoft.com/office/drawing/2014/main" id="{89C27314-15D3-98EA-7328-803009CE0481}"/>
                </a:ext>
              </a:extLst>
            </p:cNvPr>
            <p:cNvSpPr/>
            <p:nvPr/>
          </p:nvSpPr>
          <p:spPr>
            <a:xfrm flipV="1">
              <a:off x="6142172" y="4465188"/>
              <a:ext cx="47958" cy="68910"/>
            </a:xfrm>
            <a:custGeom>
              <a:avLst/>
              <a:gdLst>
                <a:gd name="connsiteX0" fmla="*/ 44841 w 47958"/>
                <a:gd name="connsiteY0" fmla="*/ -1549 h 68910"/>
                <a:gd name="connsiteX1" fmla="*/ 36748 w 47958"/>
                <a:gd name="connsiteY1" fmla="*/ -1549 h 68910"/>
                <a:gd name="connsiteX2" fmla="*/ 36748 w 47958"/>
                <a:gd name="connsiteY2" fmla="*/ 58816 h 68910"/>
                <a:gd name="connsiteX3" fmla="*/ -3117 w 47958"/>
                <a:gd name="connsiteY3" fmla="*/ 58816 h 68910"/>
                <a:gd name="connsiteX4" fmla="*/ -3117 w 47958"/>
                <a:gd name="connsiteY4" fmla="*/ 67361 h 68910"/>
                <a:gd name="connsiteX5" fmla="*/ 44841 w 47958"/>
                <a:gd name="connsiteY5" fmla="*/ 67361 h 68910"/>
                <a:gd name="connsiteX6" fmla="*/ 44841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841" y="-1549"/>
                  </a:moveTo>
                  <a:lnTo>
                    <a:pt x="36748" y="-1549"/>
                  </a:lnTo>
                  <a:lnTo>
                    <a:pt x="36748" y="58816"/>
                  </a:lnTo>
                  <a:lnTo>
                    <a:pt x="-3117" y="58816"/>
                  </a:lnTo>
                  <a:lnTo>
                    <a:pt x="-3117" y="67361"/>
                  </a:lnTo>
                  <a:lnTo>
                    <a:pt x="44841" y="67361"/>
                  </a:lnTo>
                  <a:lnTo>
                    <a:pt x="44841" y="-1549"/>
                  </a:lnTo>
                </a:path>
              </a:pathLst>
            </a:custGeom>
            <a:solidFill>
              <a:srgbClr val="718388"/>
            </a:solidFill>
            <a:ln w="921" cap="flat">
              <a:noFill/>
              <a:prstDash val="solid"/>
              <a:miter/>
            </a:ln>
          </p:spPr>
          <p:txBody>
            <a:bodyPr rtlCol="0" anchor="ctr"/>
            <a:lstStyle/>
            <a:p>
              <a:endParaRPr lang="en-IN"/>
            </a:p>
          </p:txBody>
        </p:sp>
        <p:sp>
          <p:nvSpPr>
            <p:cNvPr id="735" name="Freeform: Shape 734">
              <a:extLst>
                <a:ext uri="{FF2B5EF4-FFF2-40B4-BE49-F238E27FC236}">
                  <a16:creationId xmlns:a16="http://schemas.microsoft.com/office/drawing/2014/main" id="{9168122E-80CC-EC17-FDC7-1E28F09AD4FD}"/>
                </a:ext>
              </a:extLst>
            </p:cNvPr>
            <p:cNvSpPr/>
            <p:nvPr/>
          </p:nvSpPr>
          <p:spPr>
            <a:xfrm flipV="1">
              <a:off x="5774347" y="4576048"/>
              <a:ext cx="39865" cy="60363"/>
            </a:xfrm>
            <a:custGeom>
              <a:avLst/>
              <a:gdLst>
                <a:gd name="connsiteX0" fmla="*/ -2768 w 39865"/>
                <a:gd name="connsiteY0" fmla="*/ -1418 h 60363"/>
                <a:gd name="connsiteX1" fmla="*/ 37098 w 39865"/>
                <a:gd name="connsiteY1" fmla="*/ -1418 h 60363"/>
                <a:gd name="connsiteX2" fmla="*/ 37098 w 39865"/>
                <a:gd name="connsiteY2" fmla="*/ 58946 h 60363"/>
                <a:gd name="connsiteX3" fmla="*/ -2768 w 39865"/>
                <a:gd name="connsiteY3" fmla="*/ 58946 h 60363"/>
              </a:gdLst>
              <a:ahLst/>
              <a:cxnLst>
                <a:cxn ang="0">
                  <a:pos x="connsiteX0" y="connsiteY0"/>
                </a:cxn>
                <a:cxn ang="0">
                  <a:pos x="connsiteX1" y="connsiteY1"/>
                </a:cxn>
                <a:cxn ang="0">
                  <a:pos x="connsiteX2" y="connsiteY2"/>
                </a:cxn>
                <a:cxn ang="0">
                  <a:pos x="connsiteX3" y="connsiteY3"/>
                </a:cxn>
              </a:cxnLst>
              <a:rect l="l" t="t" r="r" b="b"/>
              <a:pathLst>
                <a:path w="39865" h="60363">
                  <a:moveTo>
                    <a:pt x="-2768" y="-1418"/>
                  </a:moveTo>
                  <a:lnTo>
                    <a:pt x="37098" y="-1418"/>
                  </a:lnTo>
                  <a:lnTo>
                    <a:pt x="37098" y="58946"/>
                  </a:lnTo>
                  <a:lnTo>
                    <a:pt x="-2768" y="58946"/>
                  </a:lnTo>
                  <a:close/>
                </a:path>
              </a:pathLst>
            </a:custGeom>
            <a:solidFill>
              <a:srgbClr val="7D969B"/>
            </a:solidFill>
            <a:ln w="921" cap="flat">
              <a:noFill/>
              <a:prstDash val="solid"/>
              <a:miter/>
            </a:ln>
          </p:spPr>
          <p:txBody>
            <a:bodyPr rtlCol="0" anchor="ctr"/>
            <a:lstStyle/>
            <a:p>
              <a:endParaRPr lang="en-IN"/>
            </a:p>
          </p:txBody>
        </p:sp>
        <p:sp>
          <p:nvSpPr>
            <p:cNvPr id="736" name="Freeform: Shape 735">
              <a:extLst>
                <a:ext uri="{FF2B5EF4-FFF2-40B4-BE49-F238E27FC236}">
                  <a16:creationId xmlns:a16="http://schemas.microsoft.com/office/drawing/2014/main" id="{8ED03B34-3046-2D3D-6B1C-64E20508B366}"/>
                </a:ext>
              </a:extLst>
            </p:cNvPr>
            <p:cNvSpPr/>
            <p:nvPr/>
          </p:nvSpPr>
          <p:spPr>
            <a:xfrm flipV="1">
              <a:off x="5774347" y="4567502"/>
              <a:ext cx="47958" cy="68910"/>
            </a:xfrm>
            <a:custGeom>
              <a:avLst/>
              <a:gdLst>
                <a:gd name="connsiteX0" fmla="*/ 45187 w 47958"/>
                <a:gd name="connsiteY0" fmla="*/ -1423 h 68910"/>
                <a:gd name="connsiteX1" fmla="*/ 37094 w 47958"/>
                <a:gd name="connsiteY1" fmla="*/ -1423 h 68910"/>
                <a:gd name="connsiteX2" fmla="*/ 37094 w 47958"/>
                <a:gd name="connsiteY2" fmla="*/ 58942 h 68910"/>
                <a:gd name="connsiteX3" fmla="*/ -2772 w 47958"/>
                <a:gd name="connsiteY3" fmla="*/ 58942 h 68910"/>
                <a:gd name="connsiteX4" fmla="*/ -2772 w 47958"/>
                <a:gd name="connsiteY4" fmla="*/ 67487 h 68910"/>
                <a:gd name="connsiteX5" fmla="*/ 45187 w 47958"/>
                <a:gd name="connsiteY5" fmla="*/ 67487 h 68910"/>
                <a:gd name="connsiteX6" fmla="*/ 45187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423"/>
                  </a:moveTo>
                  <a:lnTo>
                    <a:pt x="37094" y="-1423"/>
                  </a:lnTo>
                  <a:lnTo>
                    <a:pt x="37094" y="58942"/>
                  </a:lnTo>
                  <a:lnTo>
                    <a:pt x="-2772" y="58942"/>
                  </a:lnTo>
                  <a:lnTo>
                    <a:pt x="-2772" y="67487"/>
                  </a:lnTo>
                  <a:lnTo>
                    <a:pt x="45187" y="67487"/>
                  </a:lnTo>
                  <a:lnTo>
                    <a:pt x="45187" y="-1423"/>
                  </a:lnTo>
                </a:path>
              </a:pathLst>
            </a:custGeom>
            <a:solidFill>
              <a:srgbClr val="718388"/>
            </a:solidFill>
            <a:ln w="921" cap="flat">
              <a:noFill/>
              <a:prstDash val="solid"/>
              <a:miter/>
            </a:ln>
          </p:spPr>
          <p:txBody>
            <a:bodyPr rtlCol="0" anchor="ctr"/>
            <a:lstStyle/>
            <a:p>
              <a:endParaRPr lang="en-IN"/>
            </a:p>
          </p:txBody>
        </p:sp>
        <p:sp>
          <p:nvSpPr>
            <p:cNvPr id="737" name="Freeform: Shape 736">
              <a:extLst>
                <a:ext uri="{FF2B5EF4-FFF2-40B4-BE49-F238E27FC236}">
                  <a16:creationId xmlns:a16="http://schemas.microsoft.com/office/drawing/2014/main" id="{67705C9B-896A-1BE4-7D99-4893CBC57E66}"/>
                </a:ext>
              </a:extLst>
            </p:cNvPr>
            <p:cNvSpPr/>
            <p:nvPr/>
          </p:nvSpPr>
          <p:spPr>
            <a:xfrm flipV="1">
              <a:off x="5847912" y="4576048"/>
              <a:ext cx="39865" cy="60363"/>
            </a:xfrm>
            <a:custGeom>
              <a:avLst/>
              <a:gdLst>
                <a:gd name="connsiteX0" fmla="*/ -2837 w 39865"/>
                <a:gd name="connsiteY0" fmla="*/ -1418 h 60363"/>
                <a:gd name="connsiteX1" fmla="*/ 37029 w 39865"/>
                <a:gd name="connsiteY1" fmla="*/ -1418 h 60363"/>
                <a:gd name="connsiteX2" fmla="*/ 37029 w 39865"/>
                <a:gd name="connsiteY2" fmla="*/ 58946 h 60363"/>
                <a:gd name="connsiteX3" fmla="*/ -2837 w 39865"/>
                <a:gd name="connsiteY3" fmla="*/ 58946 h 60363"/>
              </a:gdLst>
              <a:ahLst/>
              <a:cxnLst>
                <a:cxn ang="0">
                  <a:pos x="connsiteX0" y="connsiteY0"/>
                </a:cxn>
                <a:cxn ang="0">
                  <a:pos x="connsiteX1" y="connsiteY1"/>
                </a:cxn>
                <a:cxn ang="0">
                  <a:pos x="connsiteX2" y="connsiteY2"/>
                </a:cxn>
                <a:cxn ang="0">
                  <a:pos x="connsiteX3" y="connsiteY3"/>
                </a:cxn>
              </a:cxnLst>
              <a:rect l="l" t="t" r="r" b="b"/>
              <a:pathLst>
                <a:path w="39865" h="60363">
                  <a:moveTo>
                    <a:pt x="-2837" y="-1418"/>
                  </a:moveTo>
                  <a:lnTo>
                    <a:pt x="37029" y="-1418"/>
                  </a:lnTo>
                  <a:lnTo>
                    <a:pt x="37029" y="58946"/>
                  </a:lnTo>
                  <a:lnTo>
                    <a:pt x="-2837" y="58946"/>
                  </a:lnTo>
                  <a:close/>
                </a:path>
              </a:pathLst>
            </a:custGeom>
            <a:solidFill>
              <a:srgbClr val="7D969B"/>
            </a:solidFill>
            <a:ln w="921" cap="flat">
              <a:noFill/>
              <a:prstDash val="solid"/>
              <a:miter/>
            </a:ln>
          </p:spPr>
          <p:txBody>
            <a:bodyPr rtlCol="0" anchor="ctr"/>
            <a:lstStyle/>
            <a:p>
              <a:endParaRPr lang="en-IN"/>
            </a:p>
          </p:txBody>
        </p:sp>
        <p:sp>
          <p:nvSpPr>
            <p:cNvPr id="738" name="Freeform: Shape 737">
              <a:extLst>
                <a:ext uri="{FF2B5EF4-FFF2-40B4-BE49-F238E27FC236}">
                  <a16:creationId xmlns:a16="http://schemas.microsoft.com/office/drawing/2014/main" id="{27C9C8C7-C1B3-6218-0878-A00881C75942}"/>
                </a:ext>
              </a:extLst>
            </p:cNvPr>
            <p:cNvSpPr/>
            <p:nvPr/>
          </p:nvSpPr>
          <p:spPr>
            <a:xfrm flipV="1">
              <a:off x="5847912" y="4567502"/>
              <a:ext cx="47958" cy="68910"/>
            </a:xfrm>
            <a:custGeom>
              <a:avLst/>
              <a:gdLst>
                <a:gd name="connsiteX0" fmla="*/ 45118 w 47958"/>
                <a:gd name="connsiteY0" fmla="*/ -1423 h 68910"/>
                <a:gd name="connsiteX1" fmla="*/ 37025 w 47958"/>
                <a:gd name="connsiteY1" fmla="*/ -1423 h 68910"/>
                <a:gd name="connsiteX2" fmla="*/ 37025 w 47958"/>
                <a:gd name="connsiteY2" fmla="*/ 58942 h 68910"/>
                <a:gd name="connsiteX3" fmla="*/ -2841 w 47958"/>
                <a:gd name="connsiteY3" fmla="*/ 58942 h 68910"/>
                <a:gd name="connsiteX4" fmla="*/ -2841 w 47958"/>
                <a:gd name="connsiteY4" fmla="*/ 67487 h 68910"/>
                <a:gd name="connsiteX5" fmla="*/ 45118 w 47958"/>
                <a:gd name="connsiteY5" fmla="*/ 67487 h 68910"/>
                <a:gd name="connsiteX6" fmla="*/ 45118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18" y="-1423"/>
                  </a:moveTo>
                  <a:lnTo>
                    <a:pt x="37025" y="-1423"/>
                  </a:lnTo>
                  <a:lnTo>
                    <a:pt x="37025" y="58942"/>
                  </a:lnTo>
                  <a:lnTo>
                    <a:pt x="-2841" y="58942"/>
                  </a:lnTo>
                  <a:lnTo>
                    <a:pt x="-2841" y="67487"/>
                  </a:lnTo>
                  <a:lnTo>
                    <a:pt x="45118" y="67487"/>
                  </a:lnTo>
                  <a:lnTo>
                    <a:pt x="45118" y="-1423"/>
                  </a:lnTo>
                </a:path>
              </a:pathLst>
            </a:custGeom>
            <a:solidFill>
              <a:srgbClr val="718388"/>
            </a:solidFill>
            <a:ln w="921" cap="flat">
              <a:noFill/>
              <a:prstDash val="solid"/>
              <a:miter/>
            </a:ln>
          </p:spPr>
          <p:txBody>
            <a:bodyPr rtlCol="0" anchor="ctr"/>
            <a:lstStyle/>
            <a:p>
              <a:endParaRPr lang="en-IN"/>
            </a:p>
          </p:txBody>
        </p:sp>
        <p:sp>
          <p:nvSpPr>
            <p:cNvPr id="739" name="Freeform: Shape 738">
              <a:extLst>
                <a:ext uri="{FF2B5EF4-FFF2-40B4-BE49-F238E27FC236}">
                  <a16:creationId xmlns:a16="http://schemas.microsoft.com/office/drawing/2014/main" id="{F2B65FA6-E1FE-28FA-1C3F-72B128DF42A0}"/>
                </a:ext>
              </a:extLst>
            </p:cNvPr>
            <p:cNvSpPr/>
            <p:nvPr/>
          </p:nvSpPr>
          <p:spPr>
            <a:xfrm flipV="1">
              <a:off x="6068607" y="4576048"/>
              <a:ext cx="39865" cy="60363"/>
            </a:xfrm>
            <a:custGeom>
              <a:avLst/>
              <a:gdLst>
                <a:gd name="connsiteX0" fmla="*/ -3044 w 39865"/>
                <a:gd name="connsiteY0" fmla="*/ -1418 h 60363"/>
                <a:gd name="connsiteX1" fmla="*/ 36821 w 39865"/>
                <a:gd name="connsiteY1" fmla="*/ -1418 h 60363"/>
                <a:gd name="connsiteX2" fmla="*/ 36821 w 39865"/>
                <a:gd name="connsiteY2" fmla="*/ 58946 h 60363"/>
                <a:gd name="connsiteX3" fmla="*/ -3044 w 39865"/>
                <a:gd name="connsiteY3" fmla="*/ 58946 h 60363"/>
              </a:gdLst>
              <a:ahLst/>
              <a:cxnLst>
                <a:cxn ang="0">
                  <a:pos x="connsiteX0" y="connsiteY0"/>
                </a:cxn>
                <a:cxn ang="0">
                  <a:pos x="connsiteX1" y="connsiteY1"/>
                </a:cxn>
                <a:cxn ang="0">
                  <a:pos x="connsiteX2" y="connsiteY2"/>
                </a:cxn>
                <a:cxn ang="0">
                  <a:pos x="connsiteX3" y="connsiteY3"/>
                </a:cxn>
              </a:cxnLst>
              <a:rect l="l" t="t" r="r" b="b"/>
              <a:pathLst>
                <a:path w="39865" h="60363">
                  <a:moveTo>
                    <a:pt x="-3044" y="-1418"/>
                  </a:moveTo>
                  <a:lnTo>
                    <a:pt x="36821" y="-1418"/>
                  </a:lnTo>
                  <a:lnTo>
                    <a:pt x="36821" y="58946"/>
                  </a:lnTo>
                  <a:lnTo>
                    <a:pt x="-3044" y="58946"/>
                  </a:lnTo>
                  <a:close/>
                </a:path>
              </a:pathLst>
            </a:custGeom>
            <a:solidFill>
              <a:srgbClr val="7D969B"/>
            </a:solidFill>
            <a:ln w="921" cap="flat">
              <a:noFill/>
              <a:prstDash val="solid"/>
              <a:miter/>
            </a:ln>
          </p:spPr>
          <p:txBody>
            <a:bodyPr rtlCol="0" anchor="ctr"/>
            <a:lstStyle/>
            <a:p>
              <a:endParaRPr lang="en-IN"/>
            </a:p>
          </p:txBody>
        </p:sp>
        <p:sp>
          <p:nvSpPr>
            <p:cNvPr id="740" name="Freeform: Shape 739">
              <a:extLst>
                <a:ext uri="{FF2B5EF4-FFF2-40B4-BE49-F238E27FC236}">
                  <a16:creationId xmlns:a16="http://schemas.microsoft.com/office/drawing/2014/main" id="{FD55C378-41AA-2AD1-24B4-4C93F80A1E3D}"/>
                </a:ext>
              </a:extLst>
            </p:cNvPr>
            <p:cNvSpPr/>
            <p:nvPr/>
          </p:nvSpPr>
          <p:spPr>
            <a:xfrm flipV="1">
              <a:off x="6068607" y="4567502"/>
              <a:ext cx="47958" cy="68910"/>
            </a:xfrm>
            <a:custGeom>
              <a:avLst/>
              <a:gdLst>
                <a:gd name="connsiteX0" fmla="*/ 44910 w 47958"/>
                <a:gd name="connsiteY0" fmla="*/ -1423 h 68910"/>
                <a:gd name="connsiteX1" fmla="*/ 36818 w 47958"/>
                <a:gd name="connsiteY1" fmla="*/ -1423 h 68910"/>
                <a:gd name="connsiteX2" fmla="*/ 36818 w 47958"/>
                <a:gd name="connsiteY2" fmla="*/ 58942 h 68910"/>
                <a:gd name="connsiteX3" fmla="*/ -3048 w 47958"/>
                <a:gd name="connsiteY3" fmla="*/ 58942 h 68910"/>
                <a:gd name="connsiteX4" fmla="*/ -3048 w 47958"/>
                <a:gd name="connsiteY4" fmla="*/ 67487 h 68910"/>
                <a:gd name="connsiteX5" fmla="*/ 44910 w 47958"/>
                <a:gd name="connsiteY5" fmla="*/ 67487 h 68910"/>
                <a:gd name="connsiteX6" fmla="*/ 44910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423"/>
                  </a:moveTo>
                  <a:lnTo>
                    <a:pt x="36818" y="-1423"/>
                  </a:lnTo>
                  <a:lnTo>
                    <a:pt x="36818" y="58942"/>
                  </a:lnTo>
                  <a:lnTo>
                    <a:pt x="-3048" y="58942"/>
                  </a:lnTo>
                  <a:lnTo>
                    <a:pt x="-3048" y="67487"/>
                  </a:lnTo>
                  <a:lnTo>
                    <a:pt x="44910" y="67487"/>
                  </a:lnTo>
                  <a:lnTo>
                    <a:pt x="44910" y="-1423"/>
                  </a:lnTo>
                </a:path>
              </a:pathLst>
            </a:custGeom>
            <a:solidFill>
              <a:srgbClr val="718388"/>
            </a:solidFill>
            <a:ln w="921" cap="flat">
              <a:noFill/>
              <a:prstDash val="solid"/>
              <a:miter/>
            </a:ln>
          </p:spPr>
          <p:txBody>
            <a:bodyPr rtlCol="0" anchor="ctr"/>
            <a:lstStyle/>
            <a:p>
              <a:endParaRPr lang="en-IN"/>
            </a:p>
          </p:txBody>
        </p:sp>
        <p:sp>
          <p:nvSpPr>
            <p:cNvPr id="741" name="Freeform: Shape 740">
              <a:extLst>
                <a:ext uri="{FF2B5EF4-FFF2-40B4-BE49-F238E27FC236}">
                  <a16:creationId xmlns:a16="http://schemas.microsoft.com/office/drawing/2014/main" id="{D8F315F3-DB14-4F9D-459A-893684BBAA21}"/>
                </a:ext>
              </a:extLst>
            </p:cNvPr>
            <p:cNvSpPr/>
            <p:nvPr/>
          </p:nvSpPr>
          <p:spPr>
            <a:xfrm flipV="1">
              <a:off x="5774347" y="4678363"/>
              <a:ext cx="39865" cy="60363"/>
            </a:xfrm>
            <a:custGeom>
              <a:avLst/>
              <a:gdLst>
                <a:gd name="connsiteX0" fmla="*/ -2768 w 39865"/>
                <a:gd name="connsiteY0" fmla="*/ -1292 h 60363"/>
                <a:gd name="connsiteX1" fmla="*/ 37098 w 39865"/>
                <a:gd name="connsiteY1" fmla="*/ -1292 h 60363"/>
                <a:gd name="connsiteX2" fmla="*/ 37098 w 39865"/>
                <a:gd name="connsiteY2" fmla="*/ 59072 h 60363"/>
                <a:gd name="connsiteX3" fmla="*/ -2768 w 39865"/>
                <a:gd name="connsiteY3" fmla="*/ 59072 h 60363"/>
              </a:gdLst>
              <a:ahLst/>
              <a:cxnLst>
                <a:cxn ang="0">
                  <a:pos x="connsiteX0" y="connsiteY0"/>
                </a:cxn>
                <a:cxn ang="0">
                  <a:pos x="connsiteX1" y="connsiteY1"/>
                </a:cxn>
                <a:cxn ang="0">
                  <a:pos x="connsiteX2" y="connsiteY2"/>
                </a:cxn>
                <a:cxn ang="0">
                  <a:pos x="connsiteX3" y="connsiteY3"/>
                </a:cxn>
              </a:cxnLst>
              <a:rect l="l" t="t" r="r" b="b"/>
              <a:pathLst>
                <a:path w="39865" h="60363">
                  <a:moveTo>
                    <a:pt x="-2768" y="-1292"/>
                  </a:moveTo>
                  <a:lnTo>
                    <a:pt x="37098" y="-1292"/>
                  </a:lnTo>
                  <a:lnTo>
                    <a:pt x="37098" y="59072"/>
                  </a:lnTo>
                  <a:lnTo>
                    <a:pt x="-2768" y="59072"/>
                  </a:lnTo>
                  <a:close/>
                </a:path>
              </a:pathLst>
            </a:custGeom>
            <a:solidFill>
              <a:srgbClr val="7D969B"/>
            </a:solidFill>
            <a:ln w="921" cap="flat">
              <a:noFill/>
              <a:prstDash val="solid"/>
              <a:miter/>
            </a:ln>
          </p:spPr>
          <p:txBody>
            <a:bodyPr rtlCol="0" anchor="ctr"/>
            <a:lstStyle/>
            <a:p>
              <a:endParaRPr lang="en-IN"/>
            </a:p>
          </p:txBody>
        </p:sp>
        <p:sp>
          <p:nvSpPr>
            <p:cNvPr id="742" name="Freeform: Shape 741">
              <a:extLst>
                <a:ext uri="{FF2B5EF4-FFF2-40B4-BE49-F238E27FC236}">
                  <a16:creationId xmlns:a16="http://schemas.microsoft.com/office/drawing/2014/main" id="{42164198-8C43-1826-49DD-F4F695F8FD5D}"/>
                </a:ext>
              </a:extLst>
            </p:cNvPr>
            <p:cNvSpPr/>
            <p:nvPr/>
          </p:nvSpPr>
          <p:spPr>
            <a:xfrm flipV="1">
              <a:off x="5774347" y="4669816"/>
              <a:ext cx="47958" cy="68910"/>
            </a:xfrm>
            <a:custGeom>
              <a:avLst/>
              <a:gdLst>
                <a:gd name="connsiteX0" fmla="*/ 45187 w 47958"/>
                <a:gd name="connsiteY0" fmla="*/ -1298 h 68910"/>
                <a:gd name="connsiteX1" fmla="*/ 37094 w 47958"/>
                <a:gd name="connsiteY1" fmla="*/ -1298 h 68910"/>
                <a:gd name="connsiteX2" fmla="*/ 37094 w 47958"/>
                <a:gd name="connsiteY2" fmla="*/ 59068 h 68910"/>
                <a:gd name="connsiteX3" fmla="*/ -2772 w 47958"/>
                <a:gd name="connsiteY3" fmla="*/ 59068 h 68910"/>
                <a:gd name="connsiteX4" fmla="*/ -2772 w 47958"/>
                <a:gd name="connsiteY4" fmla="*/ 67612 h 68910"/>
                <a:gd name="connsiteX5" fmla="*/ 45187 w 47958"/>
                <a:gd name="connsiteY5" fmla="*/ 67612 h 68910"/>
                <a:gd name="connsiteX6" fmla="*/ 45187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187" y="-1298"/>
                  </a:moveTo>
                  <a:lnTo>
                    <a:pt x="37094" y="-1298"/>
                  </a:lnTo>
                  <a:lnTo>
                    <a:pt x="37094" y="59068"/>
                  </a:lnTo>
                  <a:lnTo>
                    <a:pt x="-2772" y="59068"/>
                  </a:lnTo>
                  <a:lnTo>
                    <a:pt x="-2772" y="67612"/>
                  </a:lnTo>
                  <a:lnTo>
                    <a:pt x="45187" y="67612"/>
                  </a:lnTo>
                  <a:lnTo>
                    <a:pt x="45187" y="-1298"/>
                  </a:lnTo>
                </a:path>
              </a:pathLst>
            </a:custGeom>
            <a:solidFill>
              <a:srgbClr val="718388"/>
            </a:solidFill>
            <a:ln w="921" cap="flat">
              <a:noFill/>
              <a:prstDash val="solid"/>
              <a:miter/>
            </a:ln>
          </p:spPr>
          <p:txBody>
            <a:bodyPr rtlCol="0" anchor="ctr"/>
            <a:lstStyle/>
            <a:p>
              <a:endParaRPr lang="en-IN"/>
            </a:p>
          </p:txBody>
        </p:sp>
        <p:sp>
          <p:nvSpPr>
            <p:cNvPr id="743" name="Freeform: Shape 742">
              <a:extLst>
                <a:ext uri="{FF2B5EF4-FFF2-40B4-BE49-F238E27FC236}">
                  <a16:creationId xmlns:a16="http://schemas.microsoft.com/office/drawing/2014/main" id="{EF937BB6-E4BC-2CF0-C4DB-1DC352E3D53E}"/>
                </a:ext>
              </a:extLst>
            </p:cNvPr>
            <p:cNvSpPr/>
            <p:nvPr/>
          </p:nvSpPr>
          <p:spPr>
            <a:xfrm flipV="1">
              <a:off x="6068607" y="4678363"/>
              <a:ext cx="39865" cy="60363"/>
            </a:xfrm>
            <a:custGeom>
              <a:avLst/>
              <a:gdLst>
                <a:gd name="connsiteX0" fmla="*/ -3044 w 39865"/>
                <a:gd name="connsiteY0" fmla="*/ -1292 h 60363"/>
                <a:gd name="connsiteX1" fmla="*/ 36821 w 39865"/>
                <a:gd name="connsiteY1" fmla="*/ -1292 h 60363"/>
                <a:gd name="connsiteX2" fmla="*/ 36821 w 39865"/>
                <a:gd name="connsiteY2" fmla="*/ 59072 h 60363"/>
                <a:gd name="connsiteX3" fmla="*/ -3044 w 39865"/>
                <a:gd name="connsiteY3" fmla="*/ 59072 h 60363"/>
              </a:gdLst>
              <a:ahLst/>
              <a:cxnLst>
                <a:cxn ang="0">
                  <a:pos x="connsiteX0" y="connsiteY0"/>
                </a:cxn>
                <a:cxn ang="0">
                  <a:pos x="connsiteX1" y="connsiteY1"/>
                </a:cxn>
                <a:cxn ang="0">
                  <a:pos x="connsiteX2" y="connsiteY2"/>
                </a:cxn>
                <a:cxn ang="0">
                  <a:pos x="connsiteX3" y="connsiteY3"/>
                </a:cxn>
              </a:cxnLst>
              <a:rect l="l" t="t" r="r" b="b"/>
              <a:pathLst>
                <a:path w="39865" h="60363">
                  <a:moveTo>
                    <a:pt x="-3044" y="-1292"/>
                  </a:moveTo>
                  <a:lnTo>
                    <a:pt x="36821" y="-1292"/>
                  </a:lnTo>
                  <a:lnTo>
                    <a:pt x="36821" y="59072"/>
                  </a:lnTo>
                  <a:lnTo>
                    <a:pt x="-3044" y="59072"/>
                  </a:lnTo>
                  <a:close/>
                </a:path>
              </a:pathLst>
            </a:custGeom>
            <a:solidFill>
              <a:srgbClr val="7D969B"/>
            </a:solidFill>
            <a:ln w="921" cap="flat">
              <a:noFill/>
              <a:prstDash val="solid"/>
              <a:miter/>
            </a:ln>
          </p:spPr>
          <p:txBody>
            <a:bodyPr rtlCol="0" anchor="ctr"/>
            <a:lstStyle/>
            <a:p>
              <a:endParaRPr lang="en-IN"/>
            </a:p>
          </p:txBody>
        </p:sp>
        <p:sp>
          <p:nvSpPr>
            <p:cNvPr id="744" name="Freeform: Shape 743">
              <a:extLst>
                <a:ext uri="{FF2B5EF4-FFF2-40B4-BE49-F238E27FC236}">
                  <a16:creationId xmlns:a16="http://schemas.microsoft.com/office/drawing/2014/main" id="{20DA964B-3CB8-2D21-BA1E-B243AD1EE1E2}"/>
                </a:ext>
              </a:extLst>
            </p:cNvPr>
            <p:cNvSpPr/>
            <p:nvPr/>
          </p:nvSpPr>
          <p:spPr>
            <a:xfrm flipV="1">
              <a:off x="6068607" y="4669816"/>
              <a:ext cx="47958" cy="68910"/>
            </a:xfrm>
            <a:custGeom>
              <a:avLst/>
              <a:gdLst>
                <a:gd name="connsiteX0" fmla="*/ 44910 w 47958"/>
                <a:gd name="connsiteY0" fmla="*/ -1298 h 68910"/>
                <a:gd name="connsiteX1" fmla="*/ 36818 w 47958"/>
                <a:gd name="connsiteY1" fmla="*/ -1298 h 68910"/>
                <a:gd name="connsiteX2" fmla="*/ 36818 w 47958"/>
                <a:gd name="connsiteY2" fmla="*/ 59068 h 68910"/>
                <a:gd name="connsiteX3" fmla="*/ -3048 w 47958"/>
                <a:gd name="connsiteY3" fmla="*/ 59068 h 68910"/>
                <a:gd name="connsiteX4" fmla="*/ -3048 w 47958"/>
                <a:gd name="connsiteY4" fmla="*/ 67612 h 68910"/>
                <a:gd name="connsiteX5" fmla="*/ 44910 w 47958"/>
                <a:gd name="connsiteY5" fmla="*/ 67612 h 68910"/>
                <a:gd name="connsiteX6" fmla="*/ 44910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4910" y="-1298"/>
                  </a:moveTo>
                  <a:lnTo>
                    <a:pt x="36818" y="-1298"/>
                  </a:lnTo>
                  <a:lnTo>
                    <a:pt x="36818" y="59068"/>
                  </a:lnTo>
                  <a:lnTo>
                    <a:pt x="-3048" y="59068"/>
                  </a:lnTo>
                  <a:lnTo>
                    <a:pt x="-3048" y="67612"/>
                  </a:lnTo>
                  <a:lnTo>
                    <a:pt x="44910" y="67612"/>
                  </a:lnTo>
                  <a:lnTo>
                    <a:pt x="44910" y="-1298"/>
                  </a:lnTo>
                </a:path>
              </a:pathLst>
            </a:custGeom>
            <a:solidFill>
              <a:srgbClr val="718388"/>
            </a:solidFill>
            <a:ln w="921" cap="flat">
              <a:noFill/>
              <a:prstDash val="solid"/>
              <a:miter/>
            </a:ln>
          </p:spPr>
          <p:txBody>
            <a:bodyPr rtlCol="0" anchor="ctr"/>
            <a:lstStyle/>
            <a:p>
              <a:endParaRPr lang="en-IN"/>
            </a:p>
          </p:txBody>
        </p:sp>
        <p:sp>
          <p:nvSpPr>
            <p:cNvPr id="745" name="Freeform: Shape 744">
              <a:extLst>
                <a:ext uri="{FF2B5EF4-FFF2-40B4-BE49-F238E27FC236}">
                  <a16:creationId xmlns:a16="http://schemas.microsoft.com/office/drawing/2014/main" id="{0CA60ACA-6FD7-C4C9-6FA1-6E1C2F10837C}"/>
                </a:ext>
              </a:extLst>
            </p:cNvPr>
            <p:cNvSpPr/>
            <p:nvPr/>
          </p:nvSpPr>
          <p:spPr>
            <a:xfrm flipV="1">
              <a:off x="5490660" y="6255486"/>
              <a:ext cx="145092" cy="176"/>
            </a:xfrm>
            <a:custGeom>
              <a:avLst/>
              <a:gdLst>
                <a:gd name="connsiteX0" fmla="*/ -2550 w 145092"/>
                <a:gd name="connsiteY0" fmla="*/ 610 h 176"/>
                <a:gd name="connsiteX1" fmla="*/ 142542 w 145092"/>
                <a:gd name="connsiteY1" fmla="*/ 610 h 176"/>
                <a:gd name="connsiteX2" fmla="*/ 142542 w 145092"/>
                <a:gd name="connsiteY2" fmla="*/ 786 h 176"/>
                <a:gd name="connsiteX3" fmla="*/ -2550 w 145092"/>
                <a:gd name="connsiteY3" fmla="*/ 786 h 176"/>
              </a:gdLst>
              <a:ahLst/>
              <a:cxnLst>
                <a:cxn ang="0">
                  <a:pos x="connsiteX0" y="connsiteY0"/>
                </a:cxn>
                <a:cxn ang="0">
                  <a:pos x="connsiteX1" y="connsiteY1"/>
                </a:cxn>
                <a:cxn ang="0">
                  <a:pos x="connsiteX2" y="connsiteY2"/>
                </a:cxn>
                <a:cxn ang="0">
                  <a:pos x="connsiteX3" y="connsiteY3"/>
                </a:cxn>
              </a:cxnLst>
              <a:rect l="l" t="t" r="r" b="b"/>
              <a:pathLst>
                <a:path w="145092" h="176">
                  <a:moveTo>
                    <a:pt x="-2550" y="610"/>
                  </a:moveTo>
                  <a:lnTo>
                    <a:pt x="142542" y="610"/>
                  </a:lnTo>
                  <a:lnTo>
                    <a:pt x="142542" y="786"/>
                  </a:lnTo>
                  <a:lnTo>
                    <a:pt x="-2550" y="786"/>
                  </a:lnTo>
                  <a:close/>
                </a:path>
              </a:pathLst>
            </a:custGeom>
            <a:solidFill>
              <a:srgbClr val="A7A9A8"/>
            </a:solidFill>
            <a:ln w="921" cap="flat">
              <a:noFill/>
              <a:prstDash val="solid"/>
              <a:miter/>
            </a:ln>
          </p:spPr>
          <p:txBody>
            <a:bodyPr rtlCol="0" anchor="ctr"/>
            <a:lstStyle/>
            <a:p>
              <a:endParaRPr lang="en-IN"/>
            </a:p>
          </p:txBody>
        </p:sp>
        <p:sp>
          <p:nvSpPr>
            <p:cNvPr id="746" name="Freeform: Shape 745">
              <a:extLst>
                <a:ext uri="{FF2B5EF4-FFF2-40B4-BE49-F238E27FC236}">
                  <a16:creationId xmlns:a16="http://schemas.microsoft.com/office/drawing/2014/main" id="{7463825A-D5A2-5BBE-62E3-2A7B41456C9F}"/>
                </a:ext>
              </a:extLst>
            </p:cNvPr>
            <p:cNvSpPr/>
            <p:nvPr/>
          </p:nvSpPr>
          <p:spPr>
            <a:xfrm flipV="1">
              <a:off x="5635753" y="6255486"/>
              <a:ext cx="104543" cy="176"/>
            </a:xfrm>
            <a:custGeom>
              <a:avLst/>
              <a:gdLst>
                <a:gd name="connsiteX0" fmla="*/ -2668 w 104543"/>
                <a:gd name="connsiteY0" fmla="*/ 610 h 176"/>
                <a:gd name="connsiteX1" fmla="*/ 101875 w 104543"/>
                <a:gd name="connsiteY1" fmla="*/ 610 h 176"/>
                <a:gd name="connsiteX2" fmla="*/ 101875 w 104543"/>
                <a:gd name="connsiteY2" fmla="*/ 786 h 176"/>
                <a:gd name="connsiteX3" fmla="*/ -2668 w 104543"/>
                <a:gd name="connsiteY3" fmla="*/ 786 h 176"/>
              </a:gdLst>
              <a:ahLst/>
              <a:cxnLst>
                <a:cxn ang="0">
                  <a:pos x="connsiteX0" y="connsiteY0"/>
                </a:cxn>
                <a:cxn ang="0">
                  <a:pos x="connsiteX1" y="connsiteY1"/>
                </a:cxn>
                <a:cxn ang="0">
                  <a:pos x="connsiteX2" y="connsiteY2"/>
                </a:cxn>
                <a:cxn ang="0">
                  <a:pos x="connsiteX3" y="connsiteY3"/>
                </a:cxn>
              </a:cxnLst>
              <a:rect l="l" t="t" r="r" b="b"/>
              <a:pathLst>
                <a:path w="104543" h="176">
                  <a:moveTo>
                    <a:pt x="-2668" y="610"/>
                  </a:moveTo>
                  <a:lnTo>
                    <a:pt x="101875" y="610"/>
                  </a:lnTo>
                  <a:lnTo>
                    <a:pt x="101875" y="786"/>
                  </a:lnTo>
                  <a:lnTo>
                    <a:pt x="-2668" y="786"/>
                  </a:lnTo>
                  <a:close/>
                </a:path>
              </a:pathLst>
            </a:custGeom>
            <a:solidFill>
              <a:srgbClr val="862B2C"/>
            </a:solidFill>
            <a:ln w="921" cap="flat">
              <a:noFill/>
              <a:prstDash val="solid"/>
              <a:miter/>
            </a:ln>
          </p:spPr>
          <p:txBody>
            <a:bodyPr rtlCol="0" anchor="ctr"/>
            <a:lstStyle/>
            <a:p>
              <a:endParaRPr lang="en-IN"/>
            </a:p>
          </p:txBody>
        </p:sp>
        <p:sp>
          <p:nvSpPr>
            <p:cNvPr id="747" name="Freeform: Shape 746">
              <a:extLst>
                <a:ext uri="{FF2B5EF4-FFF2-40B4-BE49-F238E27FC236}">
                  <a16:creationId xmlns:a16="http://schemas.microsoft.com/office/drawing/2014/main" id="{82C2900C-A685-CC6F-8598-80DC6CD06387}"/>
                </a:ext>
              </a:extLst>
            </p:cNvPr>
            <p:cNvSpPr/>
            <p:nvPr/>
          </p:nvSpPr>
          <p:spPr>
            <a:xfrm flipV="1">
              <a:off x="5490660" y="4288009"/>
              <a:ext cx="249637" cy="1967477"/>
            </a:xfrm>
            <a:custGeom>
              <a:avLst/>
              <a:gdLst>
                <a:gd name="connsiteX0" fmla="*/ 247038 w 249637"/>
                <a:gd name="connsiteY0" fmla="*/ -600 h 1967477"/>
                <a:gd name="connsiteX1" fmla="*/ -2600 w 249637"/>
                <a:gd name="connsiteY1" fmla="*/ -600 h 1967477"/>
                <a:gd name="connsiteX2" fmla="*/ -2600 w 249637"/>
                <a:gd name="connsiteY2" fmla="*/ 1197 h 1967477"/>
                <a:gd name="connsiteX3" fmla="*/ 247038 w 249637"/>
                <a:gd name="connsiteY3" fmla="*/ 1197 h 1967477"/>
                <a:gd name="connsiteX4" fmla="*/ 247038 w 249637"/>
                <a:gd name="connsiteY4" fmla="*/ -600 h 1967477"/>
                <a:gd name="connsiteX5" fmla="*/ 247038 w 249637"/>
                <a:gd name="connsiteY5" fmla="*/ 1145643 h 1967477"/>
                <a:gd name="connsiteX6" fmla="*/ -2600 w 249637"/>
                <a:gd name="connsiteY6" fmla="*/ 1145643 h 1967477"/>
                <a:gd name="connsiteX7" fmla="*/ -2600 w 249637"/>
                <a:gd name="connsiteY7" fmla="*/ 1966878 h 1967477"/>
                <a:gd name="connsiteX8" fmla="*/ 247038 w 249637"/>
                <a:gd name="connsiteY8" fmla="*/ 1966878 h 1967477"/>
                <a:gd name="connsiteX9" fmla="*/ 247038 w 249637"/>
                <a:gd name="connsiteY9" fmla="*/ 1145643 h 1967477"/>
                <a:gd name="connsiteX10" fmla="*/ 215007 w 249637"/>
                <a:gd name="connsiteY10" fmla="*/ 1160290 h 1967477"/>
                <a:gd name="connsiteX11" fmla="*/ 215007 w 249637"/>
                <a:gd name="connsiteY11" fmla="*/ 1160290 h 1967477"/>
                <a:gd name="connsiteX12" fmla="*/ 223100 w 249637"/>
                <a:gd name="connsiteY12" fmla="*/ 1160290 h 1967477"/>
                <a:gd name="connsiteX13" fmla="*/ 223100 w 249637"/>
                <a:gd name="connsiteY13" fmla="*/ 1229191 h 1967477"/>
                <a:gd name="connsiteX14" fmla="*/ 175142 w 249637"/>
                <a:gd name="connsiteY14" fmla="*/ 1229191 h 1967477"/>
                <a:gd name="connsiteX15" fmla="*/ 175142 w 249637"/>
                <a:gd name="connsiteY15" fmla="*/ 1160290 h 1967477"/>
                <a:gd name="connsiteX16" fmla="*/ 215007 w 249637"/>
                <a:gd name="connsiteY16" fmla="*/ 1160290 h 1967477"/>
                <a:gd name="connsiteX17" fmla="*/ 141443 w 249637"/>
                <a:gd name="connsiteY17" fmla="*/ 1160290 h 1967477"/>
                <a:gd name="connsiteX18" fmla="*/ 141443 w 249637"/>
                <a:gd name="connsiteY18" fmla="*/ 1160290 h 1967477"/>
                <a:gd name="connsiteX19" fmla="*/ 149535 w 249637"/>
                <a:gd name="connsiteY19" fmla="*/ 1160290 h 1967477"/>
                <a:gd name="connsiteX20" fmla="*/ 149535 w 249637"/>
                <a:gd name="connsiteY20" fmla="*/ 1229191 h 1967477"/>
                <a:gd name="connsiteX21" fmla="*/ 101577 w 249637"/>
                <a:gd name="connsiteY21" fmla="*/ 1229191 h 1967477"/>
                <a:gd name="connsiteX22" fmla="*/ 101577 w 249637"/>
                <a:gd name="connsiteY22" fmla="*/ 1160290 h 1967477"/>
                <a:gd name="connsiteX23" fmla="*/ 141443 w 249637"/>
                <a:gd name="connsiteY23" fmla="*/ 1160290 h 1967477"/>
                <a:gd name="connsiteX24" fmla="*/ 67878 w 249637"/>
                <a:gd name="connsiteY24" fmla="*/ 1160290 h 1967477"/>
                <a:gd name="connsiteX25" fmla="*/ 67878 w 249637"/>
                <a:gd name="connsiteY25" fmla="*/ 1160290 h 1967477"/>
                <a:gd name="connsiteX26" fmla="*/ 75971 w 249637"/>
                <a:gd name="connsiteY26" fmla="*/ 1160290 h 1967477"/>
                <a:gd name="connsiteX27" fmla="*/ 75971 w 249637"/>
                <a:gd name="connsiteY27" fmla="*/ 1229191 h 1967477"/>
                <a:gd name="connsiteX28" fmla="*/ 28012 w 249637"/>
                <a:gd name="connsiteY28" fmla="*/ 1229191 h 1967477"/>
                <a:gd name="connsiteX29" fmla="*/ 28012 w 249637"/>
                <a:gd name="connsiteY29" fmla="*/ 1160290 h 1967477"/>
                <a:gd name="connsiteX30" fmla="*/ 67878 w 249637"/>
                <a:gd name="connsiteY30" fmla="*/ 1160290 h 1967477"/>
                <a:gd name="connsiteX31" fmla="*/ 215007 w 249637"/>
                <a:gd name="connsiteY31" fmla="*/ 1311531 h 1967477"/>
                <a:gd name="connsiteX32" fmla="*/ 215007 w 249637"/>
                <a:gd name="connsiteY32" fmla="*/ 1311531 h 1967477"/>
                <a:gd name="connsiteX33" fmla="*/ 223100 w 249637"/>
                <a:gd name="connsiteY33" fmla="*/ 1311531 h 1967477"/>
                <a:gd name="connsiteX34" fmla="*/ 223100 w 249637"/>
                <a:gd name="connsiteY34" fmla="*/ 1380441 h 1967477"/>
                <a:gd name="connsiteX35" fmla="*/ 175142 w 249637"/>
                <a:gd name="connsiteY35" fmla="*/ 1380441 h 1967477"/>
                <a:gd name="connsiteX36" fmla="*/ 175142 w 249637"/>
                <a:gd name="connsiteY36" fmla="*/ 1311531 h 1967477"/>
                <a:gd name="connsiteX37" fmla="*/ 215007 w 249637"/>
                <a:gd name="connsiteY37" fmla="*/ 1311531 h 1967477"/>
                <a:gd name="connsiteX38" fmla="*/ 141443 w 249637"/>
                <a:gd name="connsiteY38" fmla="*/ 1311531 h 1967477"/>
                <a:gd name="connsiteX39" fmla="*/ 141443 w 249637"/>
                <a:gd name="connsiteY39" fmla="*/ 1311531 h 1967477"/>
                <a:gd name="connsiteX40" fmla="*/ 149535 w 249637"/>
                <a:gd name="connsiteY40" fmla="*/ 1311531 h 1967477"/>
                <a:gd name="connsiteX41" fmla="*/ 149535 w 249637"/>
                <a:gd name="connsiteY41" fmla="*/ 1380441 h 1967477"/>
                <a:gd name="connsiteX42" fmla="*/ 101577 w 249637"/>
                <a:gd name="connsiteY42" fmla="*/ 1380441 h 1967477"/>
                <a:gd name="connsiteX43" fmla="*/ 101577 w 249637"/>
                <a:gd name="connsiteY43" fmla="*/ 1311531 h 1967477"/>
                <a:gd name="connsiteX44" fmla="*/ 141443 w 249637"/>
                <a:gd name="connsiteY44" fmla="*/ 1311531 h 1967477"/>
                <a:gd name="connsiteX45" fmla="*/ 67878 w 249637"/>
                <a:gd name="connsiteY45" fmla="*/ 1311531 h 1967477"/>
                <a:gd name="connsiteX46" fmla="*/ 67878 w 249637"/>
                <a:gd name="connsiteY46" fmla="*/ 1311531 h 1967477"/>
                <a:gd name="connsiteX47" fmla="*/ 75971 w 249637"/>
                <a:gd name="connsiteY47" fmla="*/ 1311531 h 1967477"/>
                <a:gd name="connsiteX48" fmla="*/ 75971 w 249637"/>
                <a:gd name="connsiteY48" fmla="*/ 1380441 h 1967477"/>
                <a:gd name="connsiteX49" fmla="*/ 28012 w 249637"/>
                <a:gd name="connsiteY49" fmla="*/ 1380441 h 1967477"/>
                <a:gd name="connsiteX50" fmla="*/ 28012 w 249637"/>
                <a:gd name="connsiteY50" fmla="*/ 1311531 h 1967477"/>
                <a:gd name="connsiteX51" fmla="*/ 67878 w 249637"/>
                <a:gd name="connsiteY51" fmla="*/ 1311531 h 1967477"/>
                <a:gd name="connsiteX52" fmla="*/ 215007 w 249637"/>
                <a:gd name="connsiteY52" fmla="*/ 1413845 h 1967477"/>
                <a:gd name="connsiteX53" fmla="*/ 215007 w 249637"/>
                <a:gd name="connsiteY53" fmla="*/ 1413845 h 1967477"/>
                <a:gd name="connsiteX54" fmla="*/ 223100 w 249637"/>
                <a:gd name="connsiteY54" fmla="*/ 1413845 h 1967477"/>
                <a:gd name="connsiteX55" fmla="*/ 223100 w 249637"/>
                <a:gd name="connsiteY55" fmla="*/ 1482755 h 1967477"/>
                <a:gd name="connsiteX56" fmla="*/ 175142 w 249637"/>
                <a:gd name="connsiteY56" fmla="*/ 1482755 h 1967477"/>
                <a:gd name="connsiteX57" fmla="*/ 175142 w 249637"/>
                <a:gd name="connsiteY57" fmla="*/ 1413845 h 1967477"/>
                <a:gd name="connsiteX58" fmla="*/ 215007 w 249637"/>
                <a:gd name="connsiteY58" fmla="*/ 1413845 h 1967477"/>
                <a:gd name="connsiteX59" fmla="*/ 141443 w 249637"/>
                <a:gd name="connsiteY59" fmla="*/ 1413845 h 1967477"/>
                <a:gd name="connsiteX60" fmla="*/ 141443 w 249637"/>
                <a:gd name="connsiteY60" fmla="*/ 1413845 h 1967477"/>
                <a:gd name="connsiteX61" fmla="*/ 149535 w 249637"/>
                <a:gd name="connsiteY61" fmla="*/ 1413845 h 1967477"/>
                <a:gd name="connsiteX62" fmla="*/ 149535 w 249637"/>
                <a:gd name="connsiteY62" fmla="*/ 1482755 h 1967477"/>
                <a:gd name="connsiteX63" fmla="*/ 101577 w 249637"/>
                <a:gd name="connsiteY63" fmla="*/ 1482755 h 1967477"/>
                <a:gd name="connsiteX64" fmla="*/ 101577 w 249637"/>
                <a:gd name="connsiteY64" fmla="*/ 1413845 h 1967477"/>
                <a:gd name="connsiteX65" fmla="*/ 141443 w 249637"/>
                <a:gd name="connsiteY65" fmla="*/ 1413845 h 1967477"/>
                <a:gd name="connsiteX66" fmla="*/ 67878 w 249637"/>
                <a:gd name="connsiteY66" fmla="*/ 1413845 h 1967477"/>
                <a:gd name="connsiteX67" fmla="*/ 67878 w 249637"/>
                <a:gd name="connsiteY67" fmla="*/ 1413845 h 1967477"/>
                <a:gd name="connsiteX68" fmla="*/ 75971 w 249637"/>
                <a:gd name="connsiteY68" fmla="*/ 1413845 h 1967477"/>
                <a:gd name="connsiteX69" fmla="*/ 75971 w 249637"/>
                <a:gd name="connsiteY69" fmla="*/ 1482755 h 1967477"/>
                <a:gd name="connsiteX70" fmla="*/ 28012 w 249637"/>
                <a:gd name="connsiteY70" fmla="*/ 1482755 h 1967477"/>
                <a:gd name="connsiteX71" fmla="*/ 28012 w 249637"/>
                <a:gd name="connsiteY71" fmla="*/ 1413845 h 1967477"/>
                <a:gd name="connsiteX72" fmla="*/ 67878 w 249637"/>
                <a:gd name="connsiteY72" fmla="*/ 1413845 h 1967477"/>
                <a:gd name="connsiteX73" fmla="*/ 215007 w 249637"/>
                <a:gd name="connsiteY73" fmla="*/ 1516160 h 1967477"/>
                <a:gd name="connsiteX74" fmla="*/ 215007 w 249637"/>
                <a:gd name="connsiteY74" fmla="*/ 1516160 h 1967477"/>
                <a:gd name="connsiteX75" fmla="*/ 223100 w 249637"/>
                <a:gd name="connsiteY75" fmla="*/ 1516160 h 1967477"/>
                <a:gd name="connsiteX76" fmla="*/ 223100 w 249637"/>
                <a:gd name="connsiteY76" fmla="*/ 1585070 h 1967477"/>
                <a:gd name="connsiteX77" fmla="*/ 175142 w 249637"/>
                <a:gd name="connsiteY77" fmla="*/ 1585070 h 1967477"/>
                <a:gd name="connsiteX78" fmla="*/ 175142 w 249637"/>
                <a:gd name="connsiteY78" fmla="*/ 1516160 h 1967477"/>
                <a:gd name="connsiteX79" fmla="*/ 215007 w 249637"/>
                <a:gd name="connsiteY79" fmla="*/ 1516160 h 1967477"/>
                <a:gd name="connsiteX80" fmla="*/ 141443 w 249637"/>
                <a:gd name="connsiteY80" fmla="*/ 1516160 h 1967477"/>
                <a:gd name="connsiteX81" fmla="*/ 141443 w 249637"/>
                <a:gd name="connsiteY81" fmla="*/ 1516160 h 1967477"/>
                <a:gd name="connsiteX82" fmla="*/ 149535 w 249637"/>
                <a:gd name="connsiteY82" fmla="*/ 1516160 h 1967477"/>
                <a:gd name="connsiteX83" fmla="*/ 149535 w 249637"/>
                <a:gd name="connsiteY83" fmla="*/ 1585070 h 1967477"/>
                <a:gd name="connsiteX84" fmla="*/ 101577 w 249637"/>
                <a:gd name="connsiteY84" fmla="*/ 1585070 h 1967477"/>
                <a:gd name="connsiteX85" fmla="*/ 101577 w 249637"/>
                <a:gd name="connsiteY85" fmla="*/ 1516160 h 1967477"/>
                <a:gd name="connsiteX86" fmla="*/ 141443 w 249637"/>
                <a:gd name="connsiteY86" fmla="*/ 1516160 h 1967477"/>
                <a:gd name="connsiteX87" fmla="*/ 67878 w 249637"/>
                <a:gd name="connsiteY87" fmla="*/ 1516160 h 1967477"/>
                <a:gd name="connsiteX88" fmla="*/ 67878 w 249637"/>
                <a:gd name="connsiteY88" fmla="*/ 1516160 h 1967477"/>
                <a:gd name="connsiteX89" fmla="*/ 75971 w 249637"/>
                <a:gd name="connsiteY89" fmla="*/ 1516160 h 1967477"/>
                <a:gd name="connsiteX90" fmla="*/ 75971 w 249637"/>
                <a:gd name="connsiteY90" fmla="*/ 1585070 h 1967477"/>
                <a:gd name="connsiteX91" fmla="*/ 28012 w 249637"/>
                <a:gd name="connsiteY91" fmla="*/ 1585070 h 1967477"/>
                <a:gd name="connsiteX92" fmla="*/ 28012 w 249637"/>
                <a:gd name="connsiteY92" fmla="*/ 1516160 h 1967477"/>
                <a:gd name="connsiteX93" fmla="*/ 67878 w 249637"/>
                <a:gd name="connsiteY93" fmla="*/ 1516160 h 1967477"/>
                <a:gd name="connsiteX94" fmla="*/ 215007 w 249637"/>
                <a:gd name="connsiteY94" fmla="*/ 1618474 h 1967477"/>
                <a:gd name="connsiteX95" fmla="*/ 215007 w 249637"/>
                <a:gd name="connsiteY95" fmla="*/ 1618474 h 1967477"/>
                <a:gd name="connsiteX96" fmla="*/ 223100 w 249637"/>
                <a:gd name="connsiteY96" fmla="*/ 1618474 h 1967477"/>
                <a:gd name="connsiteX97" fmla="*/ 223100 w 249637"/>
                <a:gd name="connsiteY97" fmla="*/ 1687384 h 1967477"/>
                <a:gd name="connsiteX98" fmla="*/ 175142 w 249637"/>
                <a:gd name="connsiteY98" fmla="*/ 1687384 h 1967477"/>
                <a:gd name="connsiteX99" fmla="*/ 175142 w 249637"/>
                <a:gd name="connsiteY99" fmla="*/ 1618474 h 1967477"/>
                <a:gd name="connsiteX100" fmla="*/ 215007 w 249637"/>
                <a:gd name="connsiteY100" fmla="*/ 1618474 h 1967477"/>
                <a:gd name="connsiteX101" fmla="*/ 141443 w 249637"/>
                <a:gd name="connsiteY101" fmla="*/ 1618474 h 1967477"/>
                <a:gd name="connsiteX102" fmla="*/ 141443 w 249637"/>
                <a:gd name="connsiteY102" fmla="*/ 1618474 h 1967477"/>
                <a:gd name="connsiteX103" fmla="*/ 149535 w 249637"/>
                <a:gd name="connsiteY103" fmla="*/ 1618474 h 1967477"/>
                <a:gd name="connsiteX104" fmla="*/ 149535 w 249637"/>
                <a:gd name="connsiteY104" fmla="*/ 1687384 h 1967477"/>
                <a:gd name="connsiteX105" fmla="*/ 101577 w 249637"/>
                <a:gd name="connsiteY105" fmla="*/ 1687384 h 1967477"/>
                <a:gd name="connsiteX106" fmla="*/ 101577 w 249637"/>
                <a:gd name="connsiteY106" fmla="*/ 1618474 h 1967477"/>
                <a:gd name="connsiteX107" fmla="*/ 141443 w 249637"/>
                <a:gd name="connsiteY107" fmla="*/ 1618474 h 1967477"/>
                <a:gd name="connsiteX108" fmla="*/ 67878 w 249637"/>
                <a:gd name="connsiteY108" fmla="*/ 1618474 h 1967477"/>
                <a:gd name="connsiteX109" fmla="*/ 67878 w 249637"/>
                <a:gd name="connsiteY109" fmla="*/ 1618474 h 1967477"/>
                <a:gd name="connsiteX110" fmla="*/ 75971 w 249637"/>
                <a:gd name="connsiteY110" fmla="*/ 1618474 h 1967477"/>
                <a:gd name="connsiteX111" fmla="*/ 75971 w 249637"/>
                <a:gd name="connsiteY111" fmla="*/ 1687384 h 1967477"/>
                <a:gd name="connsiteX112" fmla="*/ 28012 w 249637"/>
                <a:gd name="connsiteY112" fmla="*/ 1687384 h 1967477"/>
                <a:gd name="connsiteX113" fmla="*/ 28012 w 249637"/>
                <a:gd name="connsiteY113" fmla="*/ 1618474 h 1967477"/>
                <a:gd name="connsiteX114" fmla="*/ 67878 w 249637"/>
                <a:gd name="connsiteY114" fmla="*/ 1618474 h 1967477"/>
                <a:gd name="connsiteX115" fmla="*/ 215007 w 249637"/>
                <a:gd name="connsiteY115" fmla="*/ 1720788 h 1967477"/>
                <a:gd name="connsiteX116" fmla="*/ 215007 w 249637"/>
                <a:gd name="connsiteY116" fmla="*/ 1720788 h 1967477"/>
                <a:gd name="connsiteX117" fmla="*/ 223100 w 249637"/>
                <a:gd name="connsiteY117" fmla="*/ 1720788 h 1967477"/>
                <a:gd name="connsiteX118" fmla="*/ 223100 w 249637"/>
                <a:gd name="connsiteY118" fmla="*/ 1789699 h 1967477"/>
                <a:gd name="connsiteX119" fmla="*/ 175142 w 249637"/>
                <a:gd name="connsiteY119" fmla="*/ 1789699 h 1967477"/>
                <a:gd name="connsiteX120" fmla="*/ 175142 w 249637"/>
                <a:gd name="connsiteY120" fmla="*/ 1720788 h 1967477"/>
                <a:gd name="connsiteX121" fmla="*/ 215007 w 249637"/>
                <a:gd name="connsiteY121" fmla="*/ 1720788 h 1967477"/>
                <a:gd name="connsiteX122" fmla="*/ 141443 w 249637"/>
                <a:gd name="connsiteY122" fmla="*/ 1720788 h 1967477"/>
                <a:gd name="connsiteX123" fmla="*/ 141443 w 249637"/>
                <a:gd name="connsiteY123" fmla="*/ 1720788 h 1967477"/>
                <a:gd name="connsiteX124" fmla="*/ 149535 w 249637"/>
                <a:gd name="connsiteY124" fmla="*/ 1720788 h 1967477"/>
                <a:gd name="connsiteX125" fmla="*/ 149535 w 249637"/>
                <a:gd name="connsiteY125" fmla="*/ 1789699 h 1967477"/>
                <a:gd name="connsiteX126" fmla="*/ 101577 w 249637"/>
                <a:gd name="connsiteY126" fmla="*/ 1789699 h 1967477"/>
                <a:gd name="connsiteX127" fmla="*/ 101577 w 249637"/>
                <a:gd name="connsiteY127" fmla="*/ 1720788 h 1967477"/>
                <a:gd name="connsiteX128" fmla="*/ 141443 w 249637"/>
                <a:gd name="connsiteY128" fmla="*/ 1720788 h 1967477"/>
                <a:gd name="connsiteX129" fmla="*/ 67878 w 249637"/>
                <a:gd name="connsiteY129" fmla="*/ 1720788 h 1967477"/>
                <a:gd name="connsiteX130" fmla="*/ 67878 w 249637"/>
                <a:gd name="connsiteY130" fmla="*/ 1720788 h 1967477"/>
                <a:gd name="connsiteX131" fmla="*/ 75971 w 249637"/>
                <a:gd name="connsiteY131" fmla="*/ 1720788 h 1967477"/>
                <a:gd name="connsiteX132" fmla="*/ 75971 w 249637"/>
                <a:gd name="connsiteY132" fmla="*/ 1789699 h 1967477"/>
                <a:gd name="connsiteX133" fmla="*/ 28012 w 249637"/>
                <a:gd name="connsiteY133" fmla="*/ 1789699 h 1967477"/>
                <a:gd name="connsiteX134" fmla="*/ 28012 w 249637"/>
                <a:gd name="connsiteY134" fmla="*/ 1720788 h 1967477"/>
                <a:gd name="connsiteX135" fmla="*/ 67878 w 249637"/>
                <a:gd name="connsiteY135" fmla="*/ 1720788 h 1967477"/>
                <a:gd name="connsiteX136" fmla="*/ 215007 w 249637"/>
                <a:gd name="connsiteY136" fmla="*/ 1823103 h 1967477"/>
                <a:gd name="connsiteX137" fmla="*/ 215007 w 249637"/>
                <a:gd name="connsiteY137" fmla="*/ 1823103 h 1967477"/>
                <a:gd name="connsiteX138" fmla="*/ 223100 w 249637"/>
                <a:gd name="connsiteY138" fmla="*/ 1823103 h 1967477"/>
                <a:gd name="connsiteX139" fmla="*/ 223100 w 249637"/>
                <a:gd name="connsiteY139" fmla="*/ 1892013 h 1967477"/>
                <a:gd name="connsiteX140" fmla="*/ 175142 w 249637"/>
                <a:gd name="connsiteY140" fmla="*/ 1892013 h 1967477"/>
                <a:gd name="connsiteX141" fmla="*/ 175142 w 249637"/>
                <a:gd name="connsiteY141" fmla="*/ 1823103 h 1967477"/>
                <a:gd name="connsiteX142" fmla="*/ 215007 w 249637"/>
                <a:gd name="connsiteY142" fmla="*/ 1823103 h 1967477"/>
                <a:gd name="connsiteX143" fmla="*/ 141443 w 249637"/>
                <a:gd name="connsiteY143" fmla="*/ 1823103 h 1967477"/>
                <a:gd name="connsiteX144" fmla="*/ 141443 w 249637"/>
                <a:gd name="connsiteY144" fmla="*/ 1823103 h 1967477"/>
                <a:gd name="connsiteX145" fmla="*/ 149535 w 249637"/>
                <a:gd name="connsiteY145" fmla="*/ 1823103 h 1967477"/>
                <a:gd name="connsiteX146" fmla="*/ 149535 w 249637"/>
                <a:gd name="connsiteY146" fmla="*/ 1892013 h 1967477"/>
                <a:gd name="connsiteX147" fmla="*/ 101577 w 249637"/>
                <a:gd name="connsiteY147" fmla="*/ 1892013 h 1967477"/>
                <a:gd name="connsiteX148" fmla="*/ 101577 w 249637"/>
                <a:gd name="connsiteY148" fmla="*/ 1823103 h 1967477"/>
                <a:gd name="connsiteX149" fmla="*/ 141443 w 249637"/>
                <a:gd name="connsiteY149" fmla="*/ 1823103 h 1967477"/>
                <a:gd name="connsiteX150" fmla="*/ 67878 w 249637"/>
                <a:gd name="connsiteY150" fmla="*/ 1823103 h 1967477"/>
                <a:gd name="connsiteX151" fmla="*/ 67878 w 249637"/>
                <a:gd name="connsiteY151" fmla="*/ 1823103 h 1967477"/>
                <a:gd name="connsiteX152" fmla="*/ 75971 w 249637"/>
                <a:gd name="connsiteY152" fmla="*/ 1823103 h 1967477"/>
                <a:gd name="connsiteX153" fmla="*/ 75971 w 249637"/>
                <a:gd name="connsiteY153" fmla="*/ 1892013 h 1967477"/>
                <a:gd name="connsiteX154" fmla="*/ 28012 w 249637"/>
                <a:gd name="connsiteY154" fmla="*/ 1892013 h 1967477"/>
                <a:gd name="connsiteX155" fmla="*/ 28012 w 249637"/>
                <a:gd name="connsiteY155" fmla="*/ 1823103 h 1967477"/>
                <a:gd name="connsiteX156" fmla="*/ 67878 w 249637"/>
                <a:gd name="connsiteY156" fmla="*/ 1823103 h 1967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249637" h="1967477">
                  <a:moveTo>
                    <a:pt x="247038" y="-600"/>
                  </a:moveTo>
                  <a:lnTo>
                    <a:pt x="-2600" y="-600"/>
                  </a:lnTo>
                  <a:lnTo>
                    <a:pt x="-2600" y="1197"/>
                  </a:lnTo>
                  <a:lnTo>
                    <a:pt x="247038" y="1197"/>
                  </a:lnTo>
                  <a:lnTo>
                    <a:pt x="247038" y="-600"/>
                  </a:lnTo>
                  <a:moveTo>
                    <a:pt x="247038" y="1145643"/>
                  </a:moveTo>
                  <a:lnTo>
                    <a:pt x="-2600" y="1145643"/>
                  </a:lnTo>
                  <a:lnTo>
                    <a:pt x="-2600" y="1966878"/>
                  </a:lnTo>
                  <a:lnTo>
                    <a:pt x="247038" y="1966878"/>
                  </a:lnTo>
                  <a:lnTo>
                    <a:pt x="247038" y="1145643"/>
                  </a:lnTo>
                  <a:moveTo>
                    <a:pt x="215007" y="1160290"/>
                  </a:moveTo>
                  <a:lnTo>
                    <a:pt x="215007" y="1160290"/>
                  </a:lnTo>
                  <a:lnTo>
                    <a:pt x="223100" y="1160290"/>
                  </a:lnTo>
                  <a:lnTo>
                    <a:pt x="223100" y="1229191"/>
                  </a:lnTo>
                  <a:lnTo>
                    <a:pt x="175142" y="1229191"/>
                  </a:lnTo>
                  <a:lnTo>
                    <a:pt x="175142" y="1160290"/>
                  </a:lnTo>
                  <a:lnTo>
                    <a:pt x="215007" y="1160290"/>
                  </a:lnTo>
                  <a:moveTo>
                    <a:pt x="141443" y="1160290"/>
                  </a:moveTo>
                  <a:lnTo>
                    <a:pt x="141443" y="1160290"/>
                  </a:lnTo>
                  <a:lnTo>
                    <a:pt x="149535" y="1160290"/>
                  </a:lnTo>
                  <a:lnTo>
                    <a:pt x="149535" y="1229191"/>
                  </a:lnTo>
                  <a:lnTo>
                    <a:pt x="101577" y="1229191"/>
                  </a:lnTo>
                  <a:lnTo>
                    <a:pt x="101577" y="1160290"/>
                  </a:lnTo>
                  <a:lnTo>
                    <a:pt x="141443" y="1160290"/>
                  </a:lnTo>
                  <a:moveTo>
                    <a:pt x="67878" y="1160290"/>
                  </a:moveTo>
                  <a:lnTo>
                    <a:pt x="67878" y="1160290"/>
                  </a:lnTo>
                  <a:lnTo>
                    <a:pt x="75971" y="1160290"/>
                  </a:lnTo>
                  <a:lnTo>
                    <a:pt x="75971" y="1229191"/>
                  </a:lnTo>
                  <a:lnTo>
                    <a:pt x="28012" y="1229191"/>
                  </a:lnTo>
                  <a:lnTo>
                    <a:pt x="28012" y="1160290"/>
                  </a:lnTo>
                  <a:lnTo>
                    <a:pt x="67878" y="1160290"/>
                  </a:lnTo>
                  <a:moveTo>
                    <a:pt x="215007" y="1311531"/>
                  </a:moveTo>
                  <a:lnTo>
                    <a:pt x="215007" y="1311531"/>
                  </a:lnTo>
                  <a:lnTo>
                    <a:pt x="223100" y="1311531"/>
                  </a:lnTo>
                  <a:lnTo>
                    <a:pt x="223100" y="1380441"/>
                  </a:lnTo>
                  <a:lnTo>
                    <a:pt x="175142" y="1380441"/>
                  </a:lnTo>
                  <a:lnTo>
                    <a:pt x="175142" y="1311531"/>
                  </a:lnTo>
                  <a:lnTo>
                    <a:pt x="215007" y="1311531"/>
                  </a:lnTo>
                  <a:moveTo>
                    <a:pt x="141443" y="1311531"/>
                  </a:moveTo>
                  <a:lnTo>
                    <a:pt x="141443" y="1311531"/>
                  </a:lnTo>
                  <a:lnTo>
                    <a:pt x="149535" y="1311531"/>
                  </a:lnTo>
                  <a:lnTo>
                    <a:pt x="149535" y="1380441"/>
                  </a:lnTo>
                  <a:lnTo>
                    <a:pt x="101577" y="1380441"/>
                  </a:lnTo>
                  <a:lnTo>
                    <a:pt x="101577" y="1311531"/>
                  </a:lnTo>
                  <a:lnTo>
                    <a:pt x="141443" y="1311531"/>
                  </a:lnTo>
                  <a:moveTo>
                    <a:pt x="67878" y="1311531"/>
                  </a:moveTo>
                  <a:lnTo>
                    <a:pt x="67878" y="1311531"/>
                  </a:lnTo>
                  <a:lnTo>
                    <a:pt x="75971" y="1311531"/>
                  </a:lnTo>
                  <a:lnTo>
                    <a:pt x="75971" y="1380441"/>
                  </a:lnTo>
                  <a:lnTo>
                    <a:pt x="28012" y="1380441"/>
                  </a:lnTo>
                  <a:lnTo>
                    <a:pt x="28012" y="1311531"/>
                  </a:lnTo>
                  <a:lnTo>
                    <a:pt x="67878" y="1311531"/>
                  </a:lnTo>
                  <a:moveTo>
                    <a:pt x="215007" y="1413845"/>
                  </a:moveTo>
                  <a:lnTo>
                    <a:pt x="215007" y="1413845"/>
                  </a:lnTo>
                  <a:lnTo>
                    <a:pt x="223100" y="1413845"/>
                  </a:lnTo>
                  <a:lnTo>
                    <a:pt x="223100" y="1482755"/>
                  </a:lnTo>
                  <a:lnTo>
                    <a:pt x="175142" y="1482755"/>
                  </a:lnTo>
                  <a:lnTo>
                    <a:pt x="175142" y="1413845"/>
                  </a:lnTo>
                  <a:lnTo>
                    <a:pt x="215007" y="1413845"/>
                  </a:lnTo>
                  <a:moveTo>
                    <a:pt x="141443" y="1413845"/>
                  </a:moveTo>
                  <a:lnTo>
                    <a:pt x="141443" y="1413845"/>
                  </a:lnTo>
                  <a:lnTo>
                    <a:pt x="149535" y="1413845"/>
                  </a:lnTo>
                  <a:lnTo>
                    <a:pt x="149535" y="1482755"/>
                  </a:lnTo>
                  <a:lnTo>
                    <a:pt x="101577" y="1482755"/>
                  </a:lnTo>
                  <a:lnTo>
                    <a:pt x="101577" y="1413845"/>
                  </a:lnTo>
                  <a:lnTo>
                    <a:pt x="141443" y="1413845"/>
                  </a:lnTo>
                  <a:moveTo>
                    <a:pt x="67878" y="1413845"/>
                  </a:moveTo>
                  <a:lnTo>
                    <a:pt x="67878" y="1413845"/>
                  </a:lnTo>
                  <a:lnTo>
                    <a:pt x="75971" y="1413845"/>
                  </a:lnTo>
                  <a:lnTo>
                    <a:pt x="75971" y="1482755"/>
                  </a:lnTo>
                  <a:lnTo>
                    <a:pt x="28012" y="1482755"/>
                  </a:lnTo>
                  <a:lnTo>
                    <a:pt x="28012" y="1413845"/>
                  </a:lnTo>
                  <a:lnTo>
                    <a:pt x="67878" y="1413845"/>
                  </a:lnTo>
                  <a:moveTo>
                    <a:pt x="215007" y="1516160"/>
                  </a:moveTo>
                  <a:lnTo>
                    <a:pt x="215007" y="1516160"/>
                  </a:lnTo>
                  <a:lnTo>
                    <a:pt x="223100" y="1516160"/>
                  </a:lnTo>
                  <a:lnTo>
                    <a:pt x="223100" y="1585070"/>
                  </a:lnTo>
                  <a:lnTo>
                    <a:pt x="175142" y="1585070"/>
                  </a:lnTo>
                  <a:lnTo>
                    <a:pt x="175142" y="1516160"/>
                  </a:lnTo>
                  <a:lnTo>
                    <a:pt x="215007" y="1516160"/>
                  </a:lnTo>
                  <a:moveTo>
                    <a:pt x="141443" y="1516160"/>
                  </a:moveTo>
                  <a:lnTo>
                    <a:pt x="141443" y="1516160"/>
                  </a:lnTo>
                  <a:lnTo>
                    <a:pt x="149535" y="1516160"/>
                  </a:lnTo>
                  <a:lnTo>
                    <a:pt x="149535" y="1585070"/>
                  </a:lnTo>
                  <a:lnTo>
                    <a:pt x="101577" y="1585070"/>
                  </a:lnTo>
                  <a:lnTo>
                    <a:pt x="101577" y="1516160"/>
                  </a:lnTo>
                  <a:lnTo>
                    <a:pt x="141443" y="1516160"/>
                  </a:lnTo>
                  <a:moveTo>
                    <a:pt x="67878" y="1516160"/>
                  </a:moveTo>
                  <a:lnTo>
                    <a:pt x="67878" y="1516160"/>
                  </a:lnTo>
                  <a:lnTo>
                    <a:pt x="75971" y="1516160"/>
                  </a:lnTo>
                  <a:lnTo>
                    <a:pt x="75971" y="1585070"/>
                  </a:lnTo>
                  <a:lnTo>
                    <a:pt x="28012" y="1585070"/>
                  </a:lnTo>
                  <a:lnTo>
                    <a:pt x="28012" y="1516160"/>
                  </a:lnTo>
                  <a:lnTo>
                    <a:pt x="67878" y="1516160"/>
                  </a:lnTo>
                  <a:moveTo>
                    <a:pt x="215007" y="1618474"/>
                  </a:moveTo>
                  <a:lnTo>
                    <a:pt x="215007" y="1618474"/>
                  </a:lnTo>
                  <a:lnTo>
                    <a:pt x="223100" y="1618474"/>
                  </a:lnTo>
                  <a:lnTo>
                    <a:pt x="223100" y="1687384"/>
                  </a:lnTo>
                  <a:lnTo>
                    <a:pt x="175142" y="1687384"/>
                  </a:lnTo>
                  <a:lnTo>
                    <a:pt x="175142" y="1618474"/>
                  </a:lnTo>
                  <a:lnTo>
                    <a:pt x="215007" y="1618474"/>
                  </a:lnTo>
                  <a:moveTo>
                    <a:pt x="141443" y="1618474"/>
                  </a:moveTo>
                  <a:lnTo>
                    <a:pt x="141443" y="1618474"/>
                  </a:lnTo>
                  <a:lnTo>
                    <a:pt x="149535" y="1618474"/>
                  </a:lnTo>
                  <a:lnTo>
                    <a:pt x="149535" y="1687384"/>
                  </a:lnTo>
                  <a:lnTo>
                    <a:pt x="101577" y="1687384"/>
                  </a:lnTo>
                  <a:lnTo>
                    <a:pt x="101577" y="1618474"/>
                  </a:lnTo>
                  <a:lnTo>
                    <a:pt x="141443" y="1618474"/>
                  </a:lnTo>
                  <a:moveTo>
                    <a:pt x="67878" y="1618474"/>
                  </a:moveTo>
                  <a:lnTo>
                    <a:pt x="67878" y="1618474"/>
                  </a:lnTo>
                  <a:lnTo>
                    <a:pt x="75971" y="1618474"/>
                  </a:lnTo>
                  <a:lnTo>
                    <a:pt x="75971" y="1687384"/>
                  </a:lnTo>
                  <a:lnTo>
                    <a:pt x="28012" y="1687384"/>
                  </a:lnTo>
                  <a:lnTo>
                    <a:pt x="28012" y="1618474"/>
                  </a:lnTo>
                  <a:lnTo>
                    <a:pt x="67878" y="1618474"/>
                  </a:lnTo>
                  <a:moveTo>
                    <a:pt x="215007" y="1720788"/>
                  </a:moveTo>
                  <a:lnTo>
                    <a:pt x="215007" y="1720788"/>
                  </a:lnTo>
                  <a:lnTo>
                    <a:pt x="223100" y="1720788"/>
                  </a:lnTo>
                  <a:lnTo>
                    <a:pt x="223100" y="1789699"/>
                  </a:lnTo>
                  <a:lnTo>
                    <a:pt x="175142" y="1789699"/>
                  </a:lnTo>
                  <a:lnTo>
                    <a:pt x="175142" y="1720788"/>
                  </a:lnTo>
                  <a:lnTo>
                    <a:pt x="215007" y="1720788"/>
                  </a:lnTo>
                  <a:moveTo>
                    <a:pt x="141443" y="1720788"/>
                  </a:moveTo>
                  <a:lnTo>
                    <a:pt x="141443" y="1720788"/>
                  </a:lnTo>
                  <a:lnTo>
                    <a:pt x="149535" y="1720788"/>
                  </a:lnTo>
                  <a:lnTo>
                    <a:pt x="149535" y="1789699"/>
                  </a:lnTo>
                  <a:lnTo>
                    <a:pt x="101577" y="1789699"/>
                  </a:lnTo>
                  <a:lnTo>
                    <a:pt x="101577" y="1720788"/>
                  </a:lnTo>
                  <a:lnTo>
                    <a:pt x="141443" y="1720788"/>
                  </a:lnTo>
                  <a:moveTo>
                    <a:pt x="67878" y="1720788"/>
                  </a:moveTo>
                  <a:lnTo>
                    <a:pt x="67878" y="1720788"/>
                  </a:lnTo>
                  <a:lnTo>
                    <a:pt x="75971" y="1720788"/>
                  </a:lnTo>
                  <a:lnTo>
                    <a:pt x="75971" y="1789699"/>
                  </a:lnTo>
                  <a:lnTo>
                    <a:pt x="28012" y="1789699"/>
                  </a:lnTo>
                  <a:lnTo>
                    <a:pt x="28012" y="1720788"/>
                  </a:lnTo>
                  <a:lnTo>
                    <a:pt x="67878" y="1720788"/>
                  </a:lnTo>
                  <a:moveTo>
                    <a:pt x="215007" y="1823103"/>
                  </a:moveTo>
                  <a:lnTo>
                    <a:pt x="215007" y="1823103"/>
                  </a:lnTo>
                  <a:lnTo>
                    <a:pt x="223100" y="1823103"/>
                  </a:lnTo>
                  <a:lnTo>
                    <a:pt x="223100" y="1892013"/>
                  </a:lnTo>
                  <a:lnTo>
                    <a:pt x="175142" y="1892013"/>
                  </a:lnTo>
                  <a:lnTo>
                    <a:pt x="175142" y="1823103"/>
                  </a:lnTo>
                  <a:lnTo>
                    <a:pt x="215007" y="1823103"/>
                  </a:lnTo>
                  <a:moveTo>
                    <a:pt x="141443" y="1823103"/>
                  </a:moveTo>
                  <a:lnTo>
                    <a:pt x="141443" y="1823103"/>
                  </a:lnTo>
                  <a:lnTo>
                    <a:pt x="149535" y="1823103"/>
                  </a:lnTo>
                  <a:lnTo>
                    <a:pt x="149535" y="1892013"/>
                  </a:lnTo>
                  <a:lnTo>
                    <a:pt x="101577" y="1892013"/>
                  </a:lnTo>
                  <a:lnTo>
                    <a:pt x="101577" y="1823103"/>
                  </a:lnTo>
                  <a:lnTo>
                    <a:pt x="141443" y="1823103"/>
                  </a:lnTo>
                  <a:moveTo>
                    <a:pt x="67878" y="1823103"/>
                  </a:moveTo>
                  <a:lnTo>
                    <a:pt x="67878" y="1823103"/>
                  </a:lnTo>
                  <a:lnTo>
                    <a:pt x="75971" y="1823103"/>
                  </a:lnTo>
                  <a:lnTo>
                    <a:pt x="75971" y="1892013"/>
                  </a:lnTo>
                  <a:lnTo>
                    <a:pt x="28012" y="1892013"/>
                  </a:lnTo>
                  <a:lnTo>
                    <a:pt x="28012" y="1823103"/>
                  </a:lnTo>
                  <a:lnTo>
                    <a:pt x="67878" y="1823103"/>
                  </a:lnTo>
                </a:path>
              </a:pathLst>
            </a:custGeom>
            <a:solidFill>
              <a:srgbClr val="8F9192"/>
            </a:solidFill>
            <a:ln w="921" cap="flat">
              <a:noFill/>
              <a:prstDash val="solid"/>
              <a:miter/>
            </a:ln>
          </p:spPr>
          <p:txBody>
            <a:bodyPr rtlCol="0" anchor="ctr"/>
            <a:lstStyle/>
            <a:p>
              <a:endParaRPr lang="en-IN"/>
            </a:p>
          </p:txBody>
        </p:sp>
        <p:sp>
          <p:nvSpPr>
            <p:cNvPr id="748" name="Freeform: Shape 747">
              <a:extLst>
                <a:ext uri="{FF2B5EF4-FFF2-40B4-BE49-F238E27FC236}">
                  <a16:creationId xmlns:a16="http://schemas.microsoft.com/office/drawing/2014/main" id="{CCE0B2CF-9D6A-BA5C-29C3-50EE8242E9FC}"/>
                </a:ext>
              </a:extLst>
            </p:cNvPr>
            <p:cNvSpPr/>
            <p:nvPr/>
          </p:nvSpPr>
          <p:spPr>
            <a:xfrm flipV="1">
              <a:off x="5594836" y="4567502"/>
              <a:ext cx="47958" cy="68910"/>
            </a:xfrm>
            <a:custGeom>
              <a:avLst/>
              <a:gdLst>
                <a:gd name="connsiteX0" fmla="*/ 37263 w 47958"/>
                <a:gd name="connsiteY0" fmla="*/ -1423 h 68910"/>
                <a:gd name="connsiteX1" fmla="*/ -2603 w 47958"/>
                <a:gd name="connsiteY1" fmla="*/ -1423 h 68910"/>
                <a:gd name="connsiteX2" fmla="*/ -2603 w 47958"/>
                <a:gd name="connsiteY2" fmla="*/ 67487 h 68910"/>
                <a:gd name="connsiteX3" fmla="*/ 45356 w 47958"/>
                <a:gd name="connsiteY3" fmla="*/ 67487 h 68910"/>
                <a:gd name="connsiteX4" fmla="*/ -2603 w 47958"/>
                <a:gd name="connsiteY4" fmla="*/ 67487 h 68910"/>
                <a:gd name="connsiteX5" fmla="*/ -2603 w 47958"/>
                <a:gd name="connsiteY5" fmla="*/ 58942 h 68910"/>
                <a:gd name="connsiteX6" fmla="*/ 37263 w 47958"/>
                <a:gd name="connsiteY6" fmla="*/ 58942 h 68910"/>
                <a:gd name="connsiteX7" fmla="*/ 37263 w 47958"/>
                <a:gd name="connsiteY7"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263" y="-1423"/>
                  </a:moveTo>
                  <a:lnTo>
                    <a:pt x="-2603" y="-1423"/>
                  </a:lnTo>
                  <a:lnTo>
                    <a:pt x="-2603" y="67487"/>
                  </a:lnTo>
                  <a:lnTo>
                    <a:pt x="45356" y="67487"/>
                  </a:lnTo>
                  <a:lnTo>
                    <a:pt x="-2603" y="67487"/>
                  </a:lnTo>
                  <a:lnTo>
                    <a:pt x="-2603" y="58942"/>
                  </a:lnTo>
                  <a:lnTo>
                    <a:pt x="37263" y="58942"/>
                  </a:lnTo>
                  <a:lnTo>
                    <a:pt x="37263" y="-1423"/>
                  </a:lnTo>
                </a:path>
              </a:pathLst>
            </a:custGeom>
            <a:solidFill>
              <a:srgbClr val="20353D"/>
            </a:solidFill>
            <a:ln w="921" cap="flat">
              <a:noFill/>
              <a:prstDash val="solid"/>
              <a:miter/>
            </a:ln>
          </p:spPr>
          <p:txBody>
            <a:bodyPr rtlCol="0" anchor="ctr"/>
            <a:lstStyle/>
            <a:p>
              <a:endParaRPr lang="en-IN"/>
            </a:p>
          </p:txBody>
        </p:sp>
        <p:sp>
          <p:nvSpPr>
            <p:cNvPr id="749" name="Freeform: Shape 748">
              <a:extLst>
                <a:ext uri="{FF2B5EF4-FFF2-40B4-BE49-F238E27FC236}">
                  <a16:creationId xmlns:a16="http://schemas.microsoft.com/office/drawing/2014/main" id="{5F7E1620-C0DB-D538-5299-60BCA218F45F}"/>
                </a:ext>
              </a:extLst>
            </p:cNvPr>
            <p:cNvSpPr/>
            <p:nvPr/>
          </p:nvSpPr>
          <p:spPr>
            <a:xfrm flipV="1">
              <a:off x="5594836" y="4567502"/>
              <a:ext cx="47958" cy="68910"/>
            </a:xfrm>
            <a:custGeom>
              <a:avLst/>
              <a:gdLst>
                <a:gd name="connsiteX0" fmla="*/ 45356 w 47958"/>
                <a:gd name="connsiteY0" fmla="*/ -1423 h 68910"/>
                <a:gd name="connsiteX1" fmla="*/ 37263 w 47958"/>
                <a:gd name="connsiteY1" fmla="*/ -1423 h 68910"/>
                <a:gd name="connsiteX2" fmla="*/ 37263 w 47958"/>
                <a:gd name="connsiteY2" fmla="*/ 58942 h 68910"/>
                <a:gd name="connsiteX3" fmla="*/ -2603 w 47958"/>
                <a:gd name="connsiteY3" fmla="*/ 58942 h 68910"/>
                <a:gd name="connsiteX4" fmla="*/ -2603 w 47958"/>
                <a:gd name="connsiteY4" fmla="*/ 67487 h 68910"/>
                <a:gd name="connsiteX5" fmla="*/ 45356 w 47958"/>
                <a:gd name="connsiteY5" fmla="*/ 67487 h 68910"/>
                <a:gd name="connsiteX6" fmla="*/ 45356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423"/>
                  </a:moveTo>
                  <a:lnTo>
                    <a:pt x="37263" y="-1423"/>
                  </a:lnTo>
                  <a:lnTo>
                    <a:pt x="37263" y="58942"/>
                  </a:lnTo>
                  <a:lnTo>
                    <a:pt x="-2603" y="58942"/>
                  </a:lnTo>
                  <a:lnTo>
                    <a:pt x="-2603" y="67487"/>
                  </a:lnTo>
                  <a:lnTo>
                    <a:pt x="45356" y="67487"/>
                  </a:lnTo>
                  <a:lnTo>
                    <a:pt x="45356" y="-1423"/>
                  </a:lnTo>
                </a:path>
              </a:pathLst>
            </a:custGeom>
            <a:solidFill>
              <a:srgbClr val="142127"/>
            </a:solidFill>
            <a:ln w="921" cap="flat">
              <a:noFill/>
              <a:prstDash val="solid"/>
              <a:miter/>
            </a:ln>
          </p:spPr>
          <p:txBody>
            <a:bodyPr rtlCol="0" anchor="ctr"/>
            <a:lstStyle/>
            <a:p>
              <a:endParaRPr lang="en-IN"/>
            </a:p>
          </p:txBody>
        </p:sp>
        <p:sp>
          <p:nvSpPr>
            <p:cNvPr id="750" name="Freeform: Shape 749">
              <a:extLst>
                <a:ext uri="{FF2B5EF4-FFF2-40B4-BE49-F238E27FC236}">
                  <a16:creationId xmlns:a16="http://schemas.microsoft.com/office/drawing/2014/main" id="{CC220D51-48D9-B07D-25F1-A2BDC6B049B7}"/>
                </a:ext>
              </a:extLst>
            </p:cNvPr>
            <p:cNvSpPr/>
            <p:nvPr/>
          </p:nvSpPr>
          <p:spPr>
            <a:xfrm flipV="1">
              <a:off x="5521271" y="4371419"/>
              <a:ext cx="39865" cy="60363"/>
            </a:xfrm>
            <a:custGeom>
              <a:avLst/>
              <a:gdLst>
                <a:gd name="connsiteX0" fmla="*/ -2530 w 39865"/>
                <a:gd name="connsiteY0" fmla="*/ -1670 h 60363"/>
                <a:gd name="connsiteX1" fmla="*/ 37336 w 39865"/>
                <a:gd name="connsiteY1" fmla="*/ -1670 h 60363"/>
                <a:gd name="connsiteX2" fmla="*/ 37336 w 39865"/>
                <a:gd name="connsiteY2" fmla="*/ 58694 h 60363"/>
                <a:gd name="connsiteX3" fmla="*/ -2530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530" y="-1670"/>
                  </a:moveTo>
                  <a:lnTo>
                    <a:pt x="37336" y="-1670"/>
                  </a:lnTo>
                  <a:lnTo>
                    <a:pt x="37336" y="58694"/>
                  </a:lnTo>
                  <a:lnTo>
                    <a:pt x="-2530" y="58694"/>
                  </a:lnTo>
                  <a:close/>
                </a:path>
              </a:pathLst>
            </a:custGeom>
            <a:solidFill>
              <a:srgbClr val="536369"/>
            </a:solidFill>
            <a:ln w="921" cap="flat">
              <a:noFill/>
              <a:prstDash val="solid"/>
              <a:miter/>
            </a:ln>
          </p:spPr>
          <p:txBody>
            <a:bodyPr rtlCol="0" anchor="ctr"/>
            <a:lstStyle/>
            <a:p>
              <a:endParaRPr lang="en-IN"/>
            </a:p>
          </p:txBody>
        </p:sp>
        <p:sp>
          <p:nvSpPr>
            <p:cNvPr id="751" name="Freeform: Shape 750">
              <a:extLst>
                <a:ext uri="{FF2B5EF4-FFF2-40B4-BE49-F238E27FC236}">
                  <a16:creationId xmlns:a16="http://schemas.microsoft.com/office/drawing/2014/main" id="{636A60C6-F159-FFA6-CB50-9AC656A7FE51}"/>
                </a:ext>
              </a:extLst>
            </p:cNvPr>
            <p:cNvSpPr/>
            <p:nvPr/>
          </p:nvSpPr>
          <p:spPr>
            <a:xfrm flipV="1">
              <a:off x="5521271" y="4362873"/>
              <a:ext cx="47958" cy="68910"/>
            </a:xfrm>
            <a:custGeom>
              <a:avLst/>
              <a:gdLst>
                <a:gd name="connsiteX0" fmla="*/ 45425 w 47958"/>
                <a:gd name="connsiteY0" fmla="*/ -1675 h 68910"/>
                <a:gd name="connsiteX1" fmla="*/ 37332 w 47958"/>
                <a:gd name="connsiteY1" fmla="*/ -1675 h 68910"/>
                <a:gd name="connsiteX2" fmla="*/ 37332 w 47958"/>
                <a:gd name="connsiteY2" fmla="*/ 58690 h 68910"/>
                <a:gd name="connsiteX3" fmla="*/ -2534 w 47958"/>
                <a:gd name="connsiteY3" fmla="*/ 58690 h 68910"/>
                <a:gd name="connsiteX4" fmla="*/ -2534 w 47958"/>
                <a:gd name="connsiteY4" fmla="*/ 67235 h 68910"/>
                <a:gd name="connsiteX5" fmla="*/ 45425 w 47958"/>
                <a:gd name="connsiteY5" fmla="*/ 67235 h 68910"/>
                <a:gd name="connsiteX6" fmla="*/ 45425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675"/>
                  </a:moveTo>
                  <a:lnTo>
                    <a:pt x="37332" y="-1675"/>
                  </a:lnTo>
                  <a:lnTo>
                    <a:pt x="37332" y="58690"/>
                  </a:lnTo>
                  <a:lnTo>
                    <a:pt x="-2534" y="58690"/>
                  </a:lnTo>
                  <a:lnTo>
                    <a:pt x="-2534" y="67235"/>
                  </a:lnTo>
                  <a:lnTo>
                    <a:pt x="45425" y="67235"/>
                  </a:lnTo>
                  <a:lnTo>
                    <a:pt x="45425" y="-1675"/>
                  </a:lnTo>
                </a:path>
              </a:pathLst>
            </a:custGeom>
            <a:solidFill>
              <a:srgbClr val="4A575C"/>
            </a:solidFill>
            <a:ln w="921" cap="flat">
              <a:noFill/>
              <a:prstDash val="solid"/>
              <a:miter/>
            </a:ln>
          </p:spPr>
          <p:txBody>
            <a:bodyPr rtlCol="0" anchor="ctr"/>
            <a:lstStyle/>
            <a:p>
              <a:endParaRPr lang="en-IN"/>
            </a:p>
          </p:txBody>
        </p:sp>
        <p:sp>
          <p:nvSpPr>
            <p:cNvPr id="752" name="Freeform: Shape 751">
              <a:extLst>
                <a:ext uri="{FF2B5EF4-FFF2-40B4-BE49-F238E27FC236}">
                  <a16:creationId xmlns:a16="http://schemas.microsoft.com/office/drawing/2014/main" id="{E735FEAB-52FF-A5C9-45D3-C2F3892F3010}"/>
                </a:ext>
              </a:extLst>
            </p:cNvPr>
            <p:cNvSpPr/>
            <p:nvPr/>
          </p:nvSpPr>
          <p:spPr>
            <a:xfrm flipV="1">
              <a:off x="5594836" y="4371419"/>
              <a:ext cx="39865" cy="60363"/>
            </a:xfrm>
            <a:custGeom>
              <a:avLst/>
              <a:gdLst>
                <a:gd name="connsiteX0" fmla="*/ -2599 w 39865"/>
                <a:gd name="connsiteY0" fmla="*/ -1670 h 60363"/>
                <a:gd name="connsiteX1" fmla="*/ 37267 w 39865"/>
                <a:gd name="connsiteY1" fmla="*/ -1670 h 60363"/>
                <a:gd name="connsiteX2" fmla="*/ 37267 w 39865"/>
                <a:gd name="connsiteY2" fmla="*/ 58694 h 60363"/>
                <a:gd name="connsiteX3" fmla="*/ -2599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599" y="-1670"/>
                  </a:moveTo>
                  <a:lnTo>
                    <a:pt x="37267" y="-1670"/>
                  </a:lnTo>
                  <a:lnTo>
                    <a:pt x="37267" y="58694"/>
                  </a:lnTo>
                  <a:lnTo>
                    <a:pt x="-2599" y="58694"/>
                  </a:lnTo>
                  <a:close/>
                </a:path>
              </a:pathLst>
            </a:custGeom>
            <a:solidFill>
              <a:srgbClr val="536369"/>
            </a:solidFill>
            <a:ln w="921" cap="flat">
              <a:noFill/>
              <a:prstDash val="solid"/>
              <a:miter/>
            </a:ln>
          </p:spPr>
          <p:txBody>
            <a:bodyPr rtlCol="0" anchor="ctr"/>
            <a:lstStyle/>
            <a:p>
              <a:endParaRPr lang="en-IN"/>
            </a:p>
          </p:txBody>
        </p:sp>
        <p:sp>
          <p:nvSpPr>
            <p:cNvPr id="753" name="Freeform: Shape 752">
              <a:extLst>
                <a:ext uri="{FF2B5EF4-FFF2-40B4-BE49-F238E27FC236}">
                  <a16:creationId xmlns:a16="http://schemas.microsoft.com/office/drawing/2014/main" id="{94EB507B-D034-033A-7E06-A7A71C57C2C7}"/>
                </a:ext>
              </a:extLst>
            </p:cNvPr>
            <p:cNvSpPr/>
            <p:nvPr/>
          </p:nvSpPr>
          <p:spPr>
            <a:xfrm flipV="1">
              <a:off x="5594836" y="4362873"/>
              <a:ext cx="47958" cy="68910"/>
            </a:xfrm>
            <a:custGeom>
              <a:avLst/>
              <a:gdLst>
                <a:gd name="connsiteX0" fmla="*/ 45356 w 47958"/>
                <a:gd name="connsiteY0" fmla="*/ -1675 h 68910"/>
                <a:gd name="connsiteX1" fmla="*/ 37263 w 47958"/>
                <a:gd name="connsiteY1" fmla="*/ -1675 h 68910"/>
                <a:gd name="connsiteX2" fmla="*/ 37263 w 47958"/>
                <a:gd name="connsiteY2" fmla="*/ 58690 h 68910"/>
                <a:gd name="connsiteX3" fmla="*/ -2603 w 47958"/>
                <a:gd name="connsiteY3" fmla="*/ 58690 h 68910"/>
                <a:gd name="connsiteX4" fmla="*/ -2603 w 47958"/>
                <a:gd name="connsiteY4" fmla="*/ 67235 h 68910"/>
                <a:gd name="connsiteX5" fmla="*/ 45356 w 47958"/>
                <a:gd name="connsiteY5" fmla="*/ 67235 h 68910"/>
                <a:gd name="connsiteX6" fmla="*/ 45356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675"/>
                  </a:moveTo>
                  <a:lnTo>
                    <a:pt x="37263" y="-1675"/>
                  </a:lnTo>
                  <a:lnTo>
                    <a:pt x="37263" y="58690"/>
                  </a:lnTo>
                  <a:lnTo>
                    <a:pt x="-2603" y="58690"/>
                  </a:lnTo>
                  <a:lnTo>
                    <a:pt x="-2603" y="67235"/>
                  </a:lnTo>
                  <a:lnTo>
                    <a:pt x="45356" y="67235"/>
                  </a:lnTo>
                  <a:lnTo>
                    <a:pt x="45356" y="-1675"/>
                  </a:lnTo>
                </a:path>
              </a:pathLst>
            </a:custGeom>
            <a:solidFill>
              <a:srgbClr val="4A575C"/>
            </a:solidFill>
            <a:ln w="921" cap="flat">
              <a:noFill/>
              <a:prstDash val="solid"/>
              <a:miter/>
            </a:ln>
          </p:spPr>
          <p:txBody>
            <a:bodyPr rtlCol="0" anchor="ctr"/>
            <a:lstStyle/>
            <a:p>
              <a:endParaRPr lang="en-IN"/>
            </a:p>
          </p:txBody>
        </p:sp>
        <p:sp>
          <p:nvSpPr>
            <p:cNvPr id="754" name="Freeform: Shape 753">
              <a:extLst>
                <a:ext uri="{FF2B5EF4-FFF2-40B4-BE49-F238E27FC236}">
                  <a16:creationId xmlns:a16="http://schemas.microsoft.com/office/drawing/2014/main" id="{43F5620C-C98E-DFB5-94CD-018C299B05C2}"/>
                </a:ext>
              </a:extLst>
            </p:cNvPr>
            <p:cNvSpPr/>
            <p:nvPr/>
          </p:nvSpPr>
          <p:spPr>
            <a:xfrm flipV="1">
              <a:off x="5668401" y="4371419"/>
              <a:ext cx="39865" cy="60363"/>
            </a:xfrm>
            <a:custGeom>
              <a:avLst/>
              <a:gdLst>
                <a:gd name="connsiteX0" fmla="*/ -2668 w 39865"/>
                <a:gd name="connsiteY0" fmla="*/ -1670 h 60363"/>
                <a:gd name="connsiteX1" fmla="*/ 37198 w 39865"/>
                <a:gd name="connsiteY1" fmla="*/ -1670 h 60363"/>
                <a:gd name="connsiteX2" fmla="*/ 37198 w 39865"/>
                <a:gd name="connsiteY2" fmla="*/ 58694 h 60363"/>
                <a:gd name="connsiteX3" fmla="*/ -2668 w 39865"/>
                <a:gd name="connsiteY3" fmla="*/ 58694 h 60363"/>
              </a:gdLst>
              <a:ahLst/>
              <a:cxnLst>
                <a:cxn ang="0">
                  <a:pos x="connsiteX0" y="connsiteY0"/>
                </a:cxn>
                <a:cxn ang="0">
                  <a:pos x="connsiteX1" y="connsiteY1"/>
                </a:cxn>
                <a:cxn ang="0">
                  <a:pos x="connsiteX2" y="connsiteY2"/>
                </a:cxn>
                <a:cxn ang="0">
                  <a:pos x="connsiteX3" y="connsiteY3"/>
                </a:cxn>
              </a:cxnLst>
              <a:rect l="l" t="t" r="r" b="b"/>
              <a:pathLst>
                <a:path w="39865" h="60363">
                  <a:moveTo>
                    <a:pt x="-2668" y="-1670"/>
                  </a:moveTo>
                  <a:lnTo>
                    <a:pt x="37198" y="-1670"/>
                  </a:lnTo>
                  <a:lnTo>
                    <a:pt x="37198" y="58694"/>
                  </a:lnTo>
                  <a:lnTo>
                    <a:pt x="-2668" y="58694"/>
                  </a:lnTo>
                  <a:close/>
                </a:path>
              </a:pathLst>
            </a:custGeom>
            <a:solidFill>
              <a:srgbClr val="536369"/>
            </a:solidFill>
            <a:ln w="921" cap="flat">
              <a:noFill/>
              <a:prstDash val="solid"/>
              <a:miter/>
            </a:ln>
          </p:spPr>
          <p:txBody>
            <a:bodyPr rtlCol="0" anchor="ctr"/>
            <a:lstStyle/>
            <a:p>
              <a:endParaRPr lang="en-IN"/>
            </a:p>
          </p:txBody>
        </p:sp>
        <p:sp>
          <p:nvSpPr>
            <p:cNvPr id="755" name="Freeform: Shape 754">
              <a:extLst>
                <a:ext uri="{FF2B5EF4-FFF2-40B4-BE49-F238E27FC236}">
                  <a16:creationId xmlns:a16="http://schemas.microsoft.com/office/drawing/2014/main" id="{E659273D-B475-9DA3-B162-F0134D46DD89}"/>
                </a:ext>
              </a:extLst>
            </p:cNvPr>
            <p:cNvSpPr/>
            <p:nvPr/>
          </p:nvSpPr>
          <p:spPr>
            <a:xfrm flipV="1">
              <a:off x="5668401" y="4362873"/>
              <a:ext cx="47958" cy="68910"/>
            </a:xfrm>
            <a:custGeom>
              <a:avLst/>
              <a:gdLst>
                <a:gd name="connsiteX0" fmla="*/ 45287 w 47958"/>
                <a:gd name="connsiteY0" fmla="*/ -1675 h 68910"/>
                <a:gd name="connsiteX1" fmla="*/ 37194 w 47958"/>
                <a:gd name="connsiteY1" fmla="*/ -1675 h 68910"/>
                <a:gd name="connsiteX2" fmla="*/ 37194 w 47958"/>
                <a:gd name="connsiteY2" fmla="*/ 58690 h 68910"/>
                <a:gd name="connsiteX3" fmla="*/ -2672 w 47958"/>
                <a:gd name="connsiteY3" fmla="*/ 58690 h 68910"/>
                <a:gd name="connsiteX4" fmla="*/ -2672 w 47958"/>
                <a:gd name="connsiteY4" fmla="*/ 67235 h 68910"/>
                <a:gd name="connsiteX5" fmla="*/ 45287 w 47958"/>
                <a:gd name="connsiteY5" fmla="*/ 67235 h 68910"/>
                <a:gd name="connsiteX6" fmla="*/ 45287 w 47958"/>
                <a:gd name="connsiteY6" fmla="*/ -1675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675"/>
                  </a:moveTo>
                  <a:lnTo>
                    <a:pt x="37194" y="-1675"/>
                  </a:lnTo>
                  <a:lnTo>
                    <a:pt x="37194" y="58690"/>
                  </a:lnTo>
                  <a:lnTo>
                    <a:pt x="-2672" y="58690"/>
                  </a:lnTo>
                  <a:lnTo>
                    <a:pt x="-2672" y="67235"/>
                  </a:lnTo>
                  <a:lnTo>
                    <a:pt x="45287" y="67235"/>
                  </a:lnTo>
                  <a:lnTo>
                    <a:pt x="45287" y="-1675"/>
                  </a:lnTo>
                </a:path>
              </a:pathLst>
            </a:custGeom>
            <a:solidFill>
              <a:srgbClr val="4A575C"/>
            </a:solidFill>
            <a:ln w="921" cap="flat">
              <a:noFill/>
              <a:prstDash val="solid"/>
              <a:miter/>
            </a:ln>
          </p:spPr>
          <p:txBody>
            <a:bodyPr rtlCol="0" anchor="ctr"/>
            <a:lstStyle/>
            <a:p>
              <a:endParaRPr lang="en-IN"/>
            </a:p>
          </p:txBody>
        </p:sp>
        <p:sp>
          <p:nvSpPr>
            <p:cNvPr id="756" name="Freeform: Shape 755">
              <a:extLst>
                <a:ext uri="{FF2B5EF4-FFF2-40B4-BE49-F238E27FC236}">
                  <a16:creationId xmlns:a16="http://schemas.microsoft.com/office/drawing/2014/main" id="{B788AD7F-39AD-1470-50AF-F9C14DD5D0DD}"/>
                </a:ext>
              </a:extLst>
            </p:cNvPr>
            <p:cNvSpPr/>
            <p:nvPr/>
          </p:nvSpPr>
          <p:spPr>
            <a:xfrm flipV="1">
              <a:off x="5521271" y="4473734"/>
              <a:ext cx="39865" cy="60363"/>
            </a:xfrm>
            <a:custGeom>
              <a:avLst/>
              <a:gdLst>
                <a:gd name="connsiteX0" fmla="*/ -2530 w 39865"/>
                <a:gd name="connsiteY0" fmla="*/ -1544 h 60363"/>
                <a:gd name="connsiteX1" fmla="*/ 37336 w 39865"/>
                <a:gd name="connsiteY1" fmla="*/ -1544 h 60363"/>
                <a:gd name="connsiteX2" fmla="*/ 37336 w 39865"/>
                <a:gd name="connsiteY2" fmla="*/ 58820 h 60363"/>
                <a:gd name="connsiteX3" fmla="*/ -2530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530" y="-1544"/>
                  </a:moveTo>
                  <a:lnTo>
                    <a:pt x="37336" y="-1544"/>
                  </a:lnTo>
                  <a:lnTo>
                    <a:pt x="37336" y="58820"/>
                  </a:lnTo>
                  <a:lnTo>
                    <a:pt x="-2530" y="58820"/>
                  </a:lnTo>
                  <a:close/>
                </a:path>
              </a:pathLst>
            </a:custGeom>
            <a:solidFill>
              <a:srgbClr val="536369"/>
            </a:solidFill>
            <a:ln w="921" cap="flat">
              <a:noFill/>
              <a:prstDash val="solid"/>
              <a:miter/>
            </a:ln>
          </p:spPr>
          <p:txBody>
            <a:bodyPr rtlCol="0" anchor="ctr"/>
            <a:lstStyle/>
            <a:p>
              <a:endParaRPr lang="en-IN"/>
            </a:p>
          </p:txBody>
        </p:sp>
        <p:sp>
          <p:nvSpPr>
            <p:cNvPr id="757" name="Freeform: Shape 756">
              <a:extLst>
                <a:ext uri="{FF2B5EF4-FFF2-40B4-BE49-F238E27FC236}">
                  <a16:creationId xmlns:a16="http://schemas.microsoft.com/office/drawing/2014/main" id="{EDDABD58-9040-A4CF-C84C-8A1684D80203}"/>
                </a:ext>
              </a:extLst>
            </p:cNvPr>
            <p:cNvSpPr/>
            <p:nvPr/>
          </p:nvSpPr>
          <p:spPr>
            <a:xfrm flipV="1">
              <a:off x="5521271" y="4465188"/>
              <a:ext cx="47958" cy="68910"/>
            </a:xfrm>
            <a:custGeom>
              <a:avLst/>
              <a:gdLst>
                <a:gd name="connsiteX0" fmla="*/ 45425 w 47958"/>
                <a:gd name="connsiteY0" fmla="*/ -1549 h 68910"/>
                <a:gd name="connsiteX1" fmla="*/ 37332 w 47958"/>
                <a:gd name="connsiteY1" fmla="*/ -1549 h 68910"/>
                <a:gd name="connsiteX2" fmla="*/ 37332 w 47958"/>
                <a:gd name="connsiteY2" fmla="*/ 58816 h 68910"/>
                <a:gd name="connsiteX3" fmla="*/ -2534 w 47958"/>
                <a:gd name="connsiteY3" fmla="*/ 58816 h 68910"/>
                <a:gd name="connsiteX4" fmla="*/ -2534 w 47958"/>
                <a:gd name="connsiteY4" fmla="*/ 67361 h 68910"/>
                <a:gd name="connsiteX5" fmla="*/ 45425 w 47958"/>
                <a:gd name="connsiteY5" fmla="*/ 67361 h 68910"/>
                <a:gd name="connsiteX6" fmla="*/ 45425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549"/>
                  </a:moveTo>
                  <a:lnTo>
                    <a:pt x="37332" y="-1549"/>
                  </a:lnTo>
                  <a:lnTo>
                    <a:pt x="37332" y="58816"/>
                  </a:lnTo>
                  <a:lnTo>
                    <a:pt x="-2534" y="58816"/>
                  </a:lnTo>
                  <a:lnTo>
                    <a:pt x="-2534" y="67361"/>
                  </a:lnTo>
                  <a:lnTo>
                    <a:pt x="45425" y="67361"/>
                  </a:lnTo>
                  <a:lnTo>
                    <a:pt x="45425" y="-1549"/>
                  </a:lnTo>
                </a:path>
              </a:pathLst>
            </a:custGeom>
            <a:solidFill>
              <a:srgbClr val="4A575C"/>
            </a:solidFill>
            <a:ln w="921" cap="flat">
              <a:noFill/>
              <a:prstDash val="solid"/>
              <a:miter/>
            </a:ln>
          </p:spPr>
          <p:txBody>
            <a:bodyPr rtlCol="0" anchor="ctr"/>
            <a:lstStyle/>
            <a:p>
              <a:endParaRPr lang="en-IN"/>
            </a:p>
          </p:txBody>
        </p:sp>
        <p:sp>
          <p:nvSpPr>
            <p:cNvPr id="758" name="Freeform: Shape 757">
              <a:extLst>
                <a:ext uri="{FF2B5EF4-FFF2-40B4-BE49-F238E27FC236}">
                  <a16:creationId xmlns:a16="http://schemas.microsoft.com/office/drawing/2014/main" id="{9B9C6159-50E1-81B9-710E-F04DB7A6558E}"/>
                </a:ext>
              </a:extLst>
            </p:cNvPr>
            <p:cNvSpPr/>
            <p:nvPr/>
          </p:nvSpPr>
          <p:spPr>
            <a:xfrm flipV="1">
              <a:off x="5594836" y="4473734"/>
              <a:ext cx="39865" cy="60363"/>
            </a:xfrm>
            <a:custGeom>
              <a:avLst/>
              <a:gdLst>
                <a:gd name="connsiteX0" fmla="*/ -2599 w 39865"/>
                <a:gd name="connsiteY0" fmla="*/ -1544 h 60363"/>
                <a:gd name="connsiteX1" fmla="*/ 37267 w 39865"/>
                <a:gd name="connsiteY1" fmla="*/ -1544 h 60363"/>
                <a:gd name="connsiteX2" fmla="*/ 37267 w 39865"/>
                <a:gd name="connsiteY2" fmla="*/ 58820 h 60363"/>
                <a:gd name="connsiteX3" fmla="*/ -2599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599" y="-1544"/>
                  </a:moveTo>
                  <a:lnTo>
                    <a:pt x="37267" y="-1544"/>
                  </a:lnTo>
                  <a:lnTo>
                    <a:pt x="37267" y="58820"/>
                  </a:lnTo>
                  <a:lnTo>
                    <a:pt x="-2599" y="58820"/>
                  </a:lnTo>
                  <a:close/>
                </a:path>
              </a:pathLst>
            </a:custGeom>
            <a:solidFill>
              <a:srgbClr val="536369"/>
            </a:solidFill>
            <a:ln w="921" cap="flat">
              <a:noFill/>
              <a:prstDash val="solid"/>
              <a:miter/>
            </a:ln>
          </p:spPr>
          <p:txBody>
            <a:bodyPr rtlCol="0" anchor="ctr"/>
            <a:lstStyle/>
            <a:p>
              <a:endParaRPr lang="en-IN"/>
            </a:p>
          </p:txBody>
        </p:sp>
        <p:sp>
          <p:nvSpPr>
            <p:cNvPr id="759" name="Freeform: Shape 758">
              <a:extLst>
                <a:ext uri="{FF2B5EF4-FFF2-40B4-BE49-F238E27FC236}">
                  <a16:creationId xmlns:a16="http://schemas.microsoft.com/office/drawing/2014/main" id="{709724DE-1689-7FA8-B6D4-0C53D8CD1286}"/>
                </a:ext>
              </a:extLst>
            </p:cNvPr>
            <p:cNvSpPr/>
            <p:nvPr/>
          </p:nvSpPr>
          <p:spPr>
            <a:xfrm flipV="1">
              <a:off x="5594836" y="4465188"/>
              <a:ext cx="47958" cy="68910"/>
            </a:xfrm>
            <a:custGeom>
              <a:avLst/>
              <a:gdLst>
                <a:gd name="connsiteX0" fmla="*/ 45356 w 47958"/>
                <a:gd name="connsiteY0" fmla="*/ -1549 h 68910"/>
                <a:gd name="connsiteX1" fmla="*/ 37263 w 47958"/>
                <a:gd name="connsiteY1" fmla="*/ -1549 h 68910"/>
                <a:gd name="connsiteX2" fmla="*/ 37263 w 47958"/>
                <a:gd name="connsiteY2" fmla="*/ 58816 h 68910"/>
                <a:gd name="connsiteX3" fmla="*/ -2603 w 47958"/>
                <a:gd name="connsiteY3" fmla="*/ 58816 h 68910"/>
                <a:gd name="connsiteX4" fmla="*/ -2603 w 47958"/>
                <a:gd name="connsiteY4" fmla="*/ 67361 h 68910"/>
                <a:gd name="connsiteX5" fmla="*/ 45356 w 47958"/>
                <a:gd name="connsiteY5" fmla="*/ 67361 h 68910"/>
                <a:gd name="connsiteX6" fmla="*/ 45356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549"/>
                  </a:moveTo>
                  <a:lnTo>
                    <a:pt x="37263" y="-1549"/>
                  </a:lnTo>
                  <a:lnTo>
                    <a:pt x="37263" y="58816"/>
                  </a:lnTo>
                  <a:lnTo>
                    <a:pt x="-2603" y="58816"/>
                  </a:lnTo>
                  <a:lnTo>
                    <a:pt x="-2603" y="67361"/>
                  </a:lnTo>
                  <a:lnTo>
                    <a:pt x="45356" y="67361"/>
                  </a:lnTo>
                  <a:lnTo>
                    <a:pt x="45356" y="-1549"/>
                  </a:lnTo>
                </a:path>
              </a:pathLst>
            </a:custGeom>
            <a:solidFill>
              <a:srgbClr val="4A575C"/>
            </a:solidFill>
            <a:ln w="921" cap="flat">
              <a:noFill/>
              <a:prstDash val="solid"/>
              <a:miter/>
            </a:ln>
          </p:spPr>
          <p:txBody>
            <a:bodyPr rtlCol="0" anchor="ctr"/>
            <a:lstStyle/>
            <a:p>
              <a:endParaRPr lang="en-IN"/>
            </a:p>
          </p:txBody>
        </p:sp>
        <p:sp>
          <p:nvSpPr>
            <p:cNvPr id="760" name="Freeform: Shape 759">
              <a:extLst>
                <a:ext uri="{FF2B5EF4-FFF2-40B4-BE49-F238E27FC236}">
                  <a16:creationId xmlns:a16="http://schemas.microsoft.com/office/drawing/2014/main" id="{F26DEBA3-87A9-7C48-F0C0-7D81974BB0BB}"/>
                </a:ext>
              </a:extLst>
            </p:cNvPr>
            <p:cNvSpPr/>
            <p:nvPr/>
          </p:nvSpPr>
          <p:spPr>
            <a:xfrm flipV="1">
              <a:off x="5668401" y="4473734"/>
              <a:ext cx="39865" cy="60363"/>
            </a:xfrm>
            <a:custGeom>
              <a:avLst/>
              <a:gdLst>
                <a:gd name="connsiteX0" fmla="*/ -2668 w 39865"/>
                <a:gd name="connsiteY0" fmla="*/ -1544 h 60363"/>
                <a:gd name="connsiteX1" fmla="*/ 37198 w 39865"/>
                <a:gd name="connsiteY1" fmla="*/ -1544 h 60363"/>
                <a:gd name="connsiteX2" fmla="*/ 37198 w 39865"/>
                <a:gd name="connsiteY2" fmla="*/ 58820 h 60363"/>
                <a:gd name="connsiteX3" fmla="*/ -2668 w 39865"/>
                <a:gd name="connsiteY3" fmla="*/ 58820 h 60363"/>
              </a:gdLst>
              <a:ahLst/>
              <a:cxnLst>
                <a:cxn ang="0">
                  <a:pos x="connsiteX0" y="connsiteY0"/>
                </a:cxn>
                <a:cxn ang="0">
                  <a:pos x="connsiteX1" y="connsiteY1"/>
                </a:cxn>
                <a:cxn ang="0">
                  <a:pos x="connsiteX2" y="connsiteY2"/>
                </a:cxn>
                <a:cxn ang="0">
                  <a:pos x="connsiteX3" y="connsiteY3"/>
                </a:cxn>
              </a:cxnLst>
              <a:rect l="l" t="t" r="r" b="b"/>
              <a:pathLst>
                <a:path w="39865" h="60363">
                  <a:moveTo>
                    <a:pt x="-2668" y="-1544"/>
                  </a:moveTo>
                  <a:lnTo>
                    <a:pt x="37198" y="-1544"/>
                  </a:lnTo>
                  <a:lnTo>
                    <a:pt x="37198" y="58820"/>
                  </a:lnTo>
                  <a:lnTo>
                    <a:pt x="-2668" y="58820"/>
                  </a:lnTo>
                  <a:close/>
                </a:path>
              </a:pathLst>
            </a:custGeom>
            <a:solidFill>
              <a:srgbClr val="536369"/>
            </a:solidFill>
            <a:ln w="921" cap="flat">
              <a:noFill/>
              <a:prstDash val="solid"/>
              <a:miter/>
            </a:ln>
          </p:spPr>
          <p:txBody>
            <a:bodyPr rtlCol="0" anchor="ctr"/>
            <a:lstStyle/>
            <a:p>
              <a:endParaRPr lang="en-IN"/>
            </a:p>
          </p:txBody>
        </p:sp>
        <p:sp>
          <p:nvSpPr>
            <p:cNvPr id="761" name="Freeform: Shape 760">
              <a:extLst>
                <a:ext uri="{FF2B5EF4-FFF2-40B4-BE49-F238E27FC236}">
                  <a16:creationId xmlns:a16="http://schemas.microsoft.com/office/drawing/2014/main" id="{7EE70E55-78C8-BBE5-F389-51FB71606273}"/>
                </a:ext>
              </a:extLst>
            </p:cNvPr>
            <p:cNvSpPr/>
            <p:nvPr/>
          </p:nvSpPr>
          <p:spPr>
            <a:xfrm flipV="1">
              <a:off x="5668401" y="4465188"/>
              <a:ext cx="47958" cy="68910"/>
            </a:xfrm>
            <a:custGeom>
              <a:avLst/>
              <a:gdLst>
                <a:gd name="connsiteX0" fmla="*/ 45287 w 47958"/>
                <a:gd name="connsiteY0" fmla="*/ -1549 h 68910"/>
                <a:gd name="connsiteX1" fmla="*/ 37194 w 47958"/>
                <a:gd name="connsiteY1" fmla="*/ -1549 h 68910"/>
                <a:gd name="connsiteX2" fmla="*/ 37194 w 47958"/>
                <a:gd name="connsiteY2" fmla="*/ 58816 h 68910"/>
                <a:gd name="connsiteX3" fmla="*/ -2672 w 47958"/>
                <a:gd name="connsiteY3" fmla="*/ 58816 h 68910"/>
                <a:gd name="connsiteX4" fmla="*/ -2672 w 47958"/>
                <a:gd name="connsiteY4" fmla="*/ 67361 h 68910"/>
                <a:gd name="connsiteX5" fmla="*/ 45287 w 47958"/>
                <a:gd name="connsiteY5" fmla="*/ 67361 h 68910"/>
                <a:gd name="connsiteX6" fmla="*/ 45287 w 47958"/>
                <a:gd name="connsiteY6" fmla="*/ -1549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549"/>
                  </a:moveTo>
                  <a:lnTo>
                    <a:pt x="37194" y="-1549"/>
                  </a:lnTo>
                  <a:lnTo>
                    <a:pt x="37194" y="58816"/>
                  </a:lnTo>
                  <a:lnTo>
                    <a:pt x="-2672" y="58816"/>
                  </a:lnTo>
                  <a:lnTo>
                    <a:pt x="-2672" y="67361"/>
                  </a:lnTo>
                  <a:lnTo>
                    <a:pt x="45287" y="67361"/>
                  </a:lnTo>
                  <a:lnTo>
                    <a:pt x="45287" y="-1549"/>
                  </a:lnTo>
                </a:path>
              </a:pathLst>
            </a:custGeom>
            <a:solidFill>
              <a:srgbClr val="4A575C"/>
            </a:solidFill>
            <a:ln w="921" cap="flat">
              <a:noFill/>
              <a:prstDash val="solid"/>
              <a:miter/>
            </a:ln>
          </p:spPr>
          <p:txBody>
            <a:bodyPr rtlCol="0" anchor="ctr"/>
            <a:lstStyle/>
            <a:p>
              <a:endParaRPr lang="en-IN"/>
            </a:p>
          </p:txBody>
        </p:sp>
        <p:sp>
          <p:nvSpPr>
            <p:cNvPr id="762" name="Freeform: Shape 761">
              <a:extLst>
                <a:ext uri="{FF2B5EF4-FFF2-40B4-BE49-F238E27FC236}">
                  <a16:creationId xmlns:a16="http://schemas.microsoft.com/office/drawing/2014/main" id="{8A469BDC-F967-6916-2F7A-D1202788C9C7}"/>
                </a:ext>
              </a:extLst>
            </p:cNvPr>
            <p:cNvSpPr/>
            <p:nvPr/>
          </p:nvSpPr>
          <p:spPr>
            <a:xfrm flipV="1">
              <a:off x="5521271" y="4576048"/>
              <a:ext cx="39865" cy="60363"/>
            </a:xfrm>
            <a:custGeom>
              <a:avLst/>
              <a:gdLst>
                <a:gd name="connsiteX0" fmla="*/ -2530 w 39865"/>
                <a:gd name="connsiteY0" fmla="*/ -1418 h 60363"/>
                <a:gd name="connsiteX1" fmla="*/ 37336 w 39865"/>
                <a:gd name="connsiteY1" fmla="*/ -1418 h 60363"/>
                <a:gd name="connsiteX2" fmla="*/ 37336 w 39865"/>
                <a:gd name="connsiteY2" fmla="*/ 58946 h 60363"/>
                <a:gd name="connsiteX3" fmla="*/ -2530 w 39865"/>
                <a:gd name="connsiteY3" fmla="*/ 58946 h 60363"/>
              </a:gdLst>
              <a:ahLst/>
              <a:cxnLst>
                <a:cxn ang="0">
                  <a:pos x="connsiteX0" y="connsiteY0"/>
                </a:cxn>
                <a:cxn ang="0">
                  <a:pos x="connsiteX1" y="connsiteY1"/>
                </a:cxn>
                <a:cxn ang="0">
                  <a:pos x="connsiteX2" y="connsiteY2"/>
                </a:cxn>
                <a:cxn ang="0">
                  <a:pos x="connsiteX3" y="connsiteY3"/>
                </a:cxn>
              </a:cxnLst>
              <a:rect l="l" t="t" r="r" b="b"/>
              <a:pathLst>
                <a:path w="39865" h="60363">
                  <a:moveTo>
                    <a:pt x="-2530" y="-1418"/>
                  </a:moveTo>
                  <a:lnTo>
                    <a:pt x="37336" y="-1418"/>
                  </a:lnTo>
                  <a:lnTo>
                    <a:pt x="37336" y="58946"/>
                  </a:lnTo>
                  <a:lnTo>
                    <a:pt x="-2530" y="58946"/>
                  </a:lnTo>
                  <a:close/>
                </a:path>
              </a:pathLst>
            </a:custGeom>
            <a:solidFill>
              <a:srgbClr val="536369"/>
            </a:solidFill>
            <a:ln w="921" cap="flat">
              <a:noFill/>
              <a:prstDash val="solid"/>
              <a:miter/>
            </a:ln>
          </p:spPr>
          <p:txBody>
            <a:bodyPr rtlCol="0" anchor="ctr"/>
            <a:lstStyle/>
            <a:p>
              <a:endParaRPr lang="en-IN"/>
            </a:p>
          </p:txBody>
        </p:sp>
        <p:sp>
          <p:nvSpPr>
            <p:cNvPr id="763" name="Freeform: Shape 762">
              <a:extLst>
                <a:ext uri="{FF2B5EF4-FFF2-40B4-BE49-F238E27FC236}">
                  <a16:creationId xmlns:a16="http://schemas.microsoft.com/office/drawing/2014/main" id="{71865DBE-003A-F8B8-F811-3B90ABF294CB}"/>
                </a:ext>
              </a:extLst>
            </p:cNvPr>
            <p:cNvSpPr/>
            <p:nvPr/>
          </p:nvSpPr>
          <p:spPr>
            <a:xfrm flipV="1">
              <a:off x="5521271" y="4567502"/>
              <a:ext cx="47958" cy="68910"/>
            </a:xfrm>
            <a:custGeom>
              <a:avLst/>
              <a:gdLst>
                <a:gd name="connsiteX0" fmla="*/ 45425 w 47958"/>
                <a:gd name="connsiteY0" fmla="*/ -1423 h 68910"/>
                <a:gd name="connsiteX1" fmla="*/ 37332 w 47958"/>
                <a:gd name="connsiteY1" fmla="*/ -1423 h 68910"/>
                <a:gd name="connsiteX2" fmla="*/ 37332 w 47958"/>
                <a:gd name="connsiteY2" fmla="*/ 58942 h 68910"/>
                <a:gd name="connsiteX3" fmla="*/ -2534 w 47958"/>
                <a:gd name="connsiteY3" fmla="*/ 58942 h 68910"/>
                <a:gd name="connsiteX4" fmla="*/ -2534 w 47958"/>
                <a:gd name="connsiteY4" fmla="*/ 67487 h 68910"/>
                <a:gd name="connsiteX5" fmla="*/ 45425 w 47958"/>
                <a:gd name="connsiteY5" fmla="*/ 67487 h 68910"/>
                <a:gd name="connsiteX6" fmla="*/ 45425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423"/>
                  </a:moveTo>
                  <a:lnTo>
                    <a:pt x="37332" y="-1423"/>
                  </a:lnTo>
                  <a:lnTo>
                    <a:pt x="37332" y="58942"/>
                  </a:lnTo>
                  <a:lnTo>
                    <a:pt x="-2534" y="58942"/>
                  </a:lnTo>
                  <a:lnTo>
                    <a:pt x="-2534" y="67487"/>
                  </a:lnTo>
                  <a:lnTo>
                    <a:pt x="45425" y="67487"/>
                  </a:lnTo>
                  <a:lnTo>
                    <a:pt x="45425" y="-1423"/>
                  </a:lnTo>
                </a:path>
              </a:pathLst>
            </a:custGeom>
            <a:solidFill>
              <a:srgbClr val="4A575C"/>
            </a:solidFill>
            <a:ln w="921" cap="flat">
              <a:noFill/>
              <a:prstDash val="solid"/>
              <a:miter/>
            </a:ln>
          </p:spPr>
          <p:txBody>
            <a:bodyPr rtlCol="0" anchor="ctr"/>
            <a:lstStyle/>
            <a:p>
              <a:endParaRPr lang="en-IN"/>
            </a:p>
          </p:txBody>
        </p:sp>
        <p:sp>
          <p:nvSpPr>
            <p:cNvPr id="764" name="Freeform: Shape 763">
              <a:extLst>
                <a:ext uri="{FF2B5EF4-FFF2-40B4-BE49-F238E27FC236}">
                  <a16:creationId xmlns:a16="http://schemas.microsoft.com/office/drawing/2014/main" id="{29C4AE9F-D3FB-8D1C-BE0D-784C8E874BBF}"/>
                </a:ext>
              </a:extLst>
            </p:cNvPr>
            <p:cNvSpPr/>
            <p:nvPr/>
          </p:nvSpPr>
          <p:spPr>
            <a:xfrm flipV="1">
              <a:off x="5668401" y="4576048"/>
              <a:ext cx="39865" cy="60363"/>
            </a:xfrm>
            <a:custGeom>
              <a:avLst/>
              <a:gdLst>
                <a:gd name="connsiteX0" fmla="*/ -2668 w 39865"/>
                <a:gd name="connsiteY0" fmla="*/ -1418 h 60363"/>
                <a:gd name="connsiteX1" fmla="*/ 37198 w 39865"/>
                <a:gd name="connsiteY1" fmla="*/ -1418 h 60363"/>
                <a:gd name="connsiteX2" fmla="*/ 37198 w 39865"/>
                <a:gd name="connsiteY2" fmla="*/ 58946 h 60363"/>
                <a:gd name="connsiteX3" fmla="*/ -2668 w 39865"/>
                <a:gd name="connsiteY3" fmla="*/ 58946 h 60363"/>
              </a:gdLst>
              <a:ahLst/>
              <a:cxnLst>
                <a:cxn ang="0">
                  <a:pos x="connsiteX0" y="connsiteY0"/>
                </a:cxn>
                <a:cxn ang="0">
                  <a:pos x="connsiteX1" y="connsiteY1"/>
                </a:cxn>
                <a:cxn ang="0">
                  <a:pos x="connsiteX2" y="connsiteY2"/>
                </a:cxn>
                <a:cxn ang="0">
                  <a:pos x="connsiteX3" y="connsiteY3"/>
                </a:cxn>
              </a:cxnLst>
              <a:rect l="l" t="t" r="r" b="b"/>
              <a:pathLst>
                <a:path w="39865" h="60363">
                  <a:moveTo>
                    <a:pt x="-2668" y="-1418"/>
                  </a:moveTo>
                  <a:lnTo>
                    <a:pt x="37198" y="-1418"/>
                  </a:lnTo>
                  <a:lnTo>
                    <a:pt x="37198" y="58946"/>
                  </a:lnTo>
                  <a:lnTo>
                    <a:pt x="-2668" y="58946"/>
                  </a:lnTo>
                  <a:close/>
                </a:path>
              </a:pathLst>
            </a:custGeom>
            <a:solidFill>
              <a:srgbClr val="536369"/>
            </a:solidFill>
            <a:ln w="921" cap="flat">
              <a:noFill/>
              <a:prstDash val="solid"/>
              <a:miter/>
            </a:ln>
          </p:spPr>
          <p:txBody>
            <a:bodyPr rtlCol="0" anchor="ctr"/>
            <a:lstStyle/>
            <a:p>
              <a:endParaRPr lang="en-IN"/>
            </a:p>
          </p:txBody>
        </p:sp>
        <p:sp>
          <p:nvSpPr>
            <p:cNvPr id="765" name="Freeform: Shape 764">
              <a:extLst>
                <a:ext uri="{FF2B5EF4-FFF2-40B4-BE49-F238E27FC236}">
                  <a16:creationId xmlns:a16="http://schemas.microsoft.com/office/drawing/2014/main" id="{31F8C04A-8FD2-7AF8-5534-EB2AC2E9946F}"/>
                </a:ext>
              </a:extLst>
            </p:cNvPr>
            <p:cNvSpPr/>
            <p:nvPr/>
          </p:nvSpPr>
          <p:spPr>
            <a:xfrm flipV="1">
              <a:off x="5668401" y="4567502"/>
              <a:ext cx="47958" cy="68910"/>
            </a:xfrm>
            <a:custGeom>
              <a:avLst/>
              <a:gdLst>
                <a:gd name="connsiteX0" fmla="*/ 45287 w 47958"/>
                <a:gd name="connsiteY0" fmla="*/ -1423 h 68910"/>
                <a:gd name="connsiteX1" fmla="*/ 37194 w 47958"/>
                <a:gd name="connsiteY1" fmla="*/ -1423 h 68910"/>
                <a:gd name="connsiteX2" fmla="*/ 37194 w 47958"/>
                <a:gd name="connsiteY2" fmla="*/ 58942 h 68910"/>
                <a:gd name="connsiteX3" fmla="*/ -2672 w 47958"/>
                <a:gd name="connsiteY3" fmla="*/ 58942 h 68910"/>
                <a:gd name="connsiteX4" fmla="*/ -2672 w 47958"/>
                <a:gd name="connsiteY4" fmla="*/ 67487 h 68910"/>
                <a:gd name="connsiteX5" fmla="*/ 45287 w 47958"/>
                <a:gd name="connsiteY5" fmla="*/ 67487 h 68910"/>
                <a:gd name="connsiteX6" fmla="*/ 45287 w 47958"/>
                <a:gd name="connsiteY6" fmla="*/ -1423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423"/>
                  </a:moveTo>
                  <a:lnTo>
                    <a:pt x="37194" y="-1423"/>
                  </a:lnTo>
                  <a:lnTo>
                    <a:pt x="37194" y="58942"/>
                  </a:lnTo>
                  <a:lnTo>
                    <a:pt x="-2672" y="58942"/>
                  </a:lnTo>
                  <a:lnTo>
                    <a:pt x="-2672" y="67487"/>
                  </a:lnTo>
                  <a:lnTo>
                    <a:pt x="45287" y="67487"/>
                  </a:lnTo>
                  <a:lnTo>
                    <a:pt x="45287" y="-1423"/>
                  </a:lnTo>
                </a:path>
              </a:pathLst>
            </a:custGeom>
            <a:solidFill>
              <a:srgbClr val="4A575C"/>
            </a:solidFill>
            <a:ln w="921" cap="flat">
              <a:noFill/>
              <a:prstDash val="solid"/>
              <a:miter/>
            </a:ln>
          </p:spPr>
          <p:txBody>
            <a:bodyPr rtlCol="0" anchor="ctr"/>
            <a:lstStyle/>
            <a:p>
              <a:endParaRPr lang="en-IN"/>
            </a:p>
          </p:txBody>
        </p:sp>
        <p:sp>
          <p:nvSpPr>
            <p:cNvPr id="766" name="Freeform: Shape 765">
              <a:extLst>
                <a:ext uri="{FF2B5EF4-FFF2-40B4-BE49-F238E27FC236}">
                  <a16:creationId xmlns:a16="http://schemas.microsoft.com/office/drawing/2014/main" id="{6D912499-46E3-73A1-E2D0-2FC1D7CE49FA}"/>
                </a:ext>
              </a:extLst>
            </p:cNvPr>
            <p:cNvSpPr/>
            <p:nvPr/>
          </p:nvSpPr>
          <p:spPr>
            <a:xfrm flipV="1">
              <a:off x="5521271" y="4669816"/>
              <a:ext cx="47958" cy="68910"/>
            </a:xfrm>
            <a:custGeom>
              <a:avLst/>
              <a:gdLst>
                <a:gd name="connsiteX0" fmla="*/ 37332 w 47958"/>
                <a:gd name="connsiteY0" fmla="*/ -1298 h 68910"/>
                <a:gd name="connsiteX1" fmla="*/ -2534 w 47958"/>
                <a:gd name="connsiteY1" fmla="*/ -1298 h 68910"/>
                <a:gd name="connsiteX2" fmla="*/ -2534 w 47958"/>
                <a:gd name="connsiteY2" fmla="*/ 67612 h 68910"/>
                <a:gd name="connsiteX3" fmla="*/ 45425 w 47958"/>
                <a:gd name="connsiteY3" fmla="*/ 67612 h 68910"/>
                <a:gd name="connsiteX4" fmla="*/ -2534 w 47958"/>
                <a:gd name="connsiteY4" fmla="*/ 67612 h 68910"/>
                <a:gd name="connsiteX5" fmla="*/ -2534 w 47958"/>
                <a:gd name="connsiteY5" fmla="*/ 59068 h 68910"/>
                <a:gd name="connsiteX6" fmla="*/ 37332 w 47958"/>
                <a:gd name="connsiteY6" fmla="*/ 59068 h 68910"/>
                <a:gd name="connsiteX7" fmla="*/ 37332 w 47958"/>
                <a:gd name="connsiteY7"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332" y="-1298"/>
                  </a:moveTo>
                  <a:lnTo>
                    <a:pt x="-2534" y="-1298"/>
                  </a:lnTo>
                  <a:lnTo>
                    <a:pt x="-2534" y="67612"/>
                  </a:lnTo>
                  <a:lnTo>
                    <a:pt x="45425" y="67612"/>
                  </a:lnTo>
                  <a:lnTo>
                    <a:pt x="-2534" y="67612"/>
                  </a:lnTo>
                  <a:lnTo>
                    <a:pt x="-2534" y="59068"/>
                  </a:lnTo>
                  <a:lnTo>
                    <a:pt x="37332" y="59068"/>
                  </a:lnTo>
                  <a:lnTo>
                    <a:pt x="37332" y="-1298"/>
                  </a:lnTo>
                </a:path>
              </a:pathLst>
            </a:custGeom>
            <a:solidFill>
              <a:srgbClr val="20353D"/>
            </a:solidFill>
            <a:ln w="921" cap="flat">
              <a:noFill/>
              <a:prstDash val="solid"/>
              <a:miter/>
            </a:ln>
          </p:spPr>
          <p:txBody>
            <a:bodyPr rtlCol="0" anchor="ctr"/>
            <a:lstStyle/>
            <a:p>
              <a:endParaRPr lang="en-IN"/>
            </a:p>
          </p:txBody>
        </p:sp>
        <p:sp>
          <p:nvSpPr>
            <p:cNvPr id="767" name="Freeform: Shape 766">
              <a:extLst>
                <a:ext uri="{FF2B5EF4-FFF2-40B4-BE49-F238E27FC236}">
                  <a16:creationId xmlns:a16="http://schemas.microsoft.com/office/drawing/2014/main" id="{24C45A7F-47E1-1D1C-CB6D-54BFB1787610}"/>
                </a:ext>
              </a:extLst>
            </p:cNvPr>
            <p:cNvSpPr/>
            <p:nvPr/>
          </p:nvSpPr>
          <p:spPr>
            <a:xfrm flipV="1">
              <a:off x="5521271" y="4669816"/>
              <a:ext cx="47958" cy="68910"/>
            </a:xfrm>
            <a:custGeom>
              <a:avLst/>
              <a:gdLst>
                <a:gd name="connsiteX0" fmla="*/ 45425 w 47958"/>
                <a:gd name="connsiteY0" fmla="*/ -1298 h 68910"/>
                <a:gd name="connsiteX1" fmla="*/ 37332 w 47958"/>
                <a:gd name="connsiteY1" fmla="*/ -1298 h 68910"/>
                <a:gd name="connsiteX2" fmla="*/ 37332 w 47958"/>
                <a:gd name="connsiteY2" fmla="*/ 59068 h 68910"/>
                <a:gd name="connsiteX3" fmla="*/ -2534 w 47958"/>
                <a:gd name="connsiteY3" fmla="*/ 59068 h 68910"/>
                <a:gd name="connsiteX4" fmla="*/ -2534 w 47958"/>
                <a:gd name="connsiteY4" fmla="*/ 67612 h 68910"/>
                <a:gd name="connsiteX5" fmla="*/ 45425 w 47958"/>
                <a:gd name="connsiteY5" fmla="*/ 67612 h 68910"/>
                <a:gd name="connsiteX6" fmla="*/ 45425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298"/>
                  </a:moveTo>
                  <a:lnTo>
                    <a:pt x="37332" y="-1298"/>
                  </a:lnTo>
                  <a:lnTo>
                    <a:pt x="37332" y="59068"/>
                  </a:lnTo>
                  <a:lnTo>
                    <a:pt x="-2534" y="59068"/>
                  </a:lnTo>
                  <a:lnTo>
                    <a:pt x="-2534" y="67612"/>
                  </a:lnTo>
                  <a:lnTo>
                    <a:pt x="45425" y="67612"/>
                  </a:lnTo>
                  <a:lnTo>
                    <a:pt x="45425" y="-1298"/>
                  </a:lnTo>
                </a:path>
              </a:pathLst>
            </a:custGeom>
            <a:solidFill>
              <a:srgbClr val="142127"/>
            </a:solidFill>
            <a:ln w="921" cap="flat">
              <a:noFill/>
              <a:prstDash val="solid"/>
              <a:miter/>
            </a:ln>
          </p:spPr>
          <p:txBody>
            <a:bodyPr rtlCol="0" anchor="ctr"/>
            <a:lstStyle/>
            <a:p>
              <a:endParaRPr lang="en-IN"/>
            </a:p>
          </p:txBody>
        </p:sp>
        <p:sp>
          <p:nvSpPr>
            <p:cNvPr id="768" name="Freeform: Shape 767">
              <a:extLst>
                <a:ext uri="{FF2B5EF4-FFF2-40B4-BE49-F238E27FC236}">
                  <a16:creationId xmlns:a16="http://schemas.microsoft.com/office/drawing/2014/main" id="{3DF189ED-2AD6-C6CB-16D8-5AA82F66A8AC}"/>
                </a:ext>
              </a:extLst>
            </p:cNvPr>
            <p:cNvSpPr/>
            <p:nvPr/>
          </p:nvSpPr>
          <p:spPr>
            <a:xfrm flipV="1">
              <a:off x="5594836" y="4669816"/>
              <a:ext cx="47958" cy="68910"/>
            </a:xfrm>
            <a:custGeom>
              <a:avLst/>
              <a:gdLst>
                <a:gd name="connsiteX0" fmla="*/ 37263 w 47958"/>
                <a:gd name="connsiteY0" fmla="*/ -1298 h 68910"/>
                <a:gd name="connsiteX1" fmla="*/ -2603 w 47958"/>
                <a:gd name="connsiteY1" fmla="*/ -1298 h 68910"/>
                <a:gd name="connsiteX2" fmla="*/ -2603 w 47958"/>
                <a:gd name="connsiteY2" fmla="*/ 67612 h 68910"/>
                <a:gd name="connsiteX3" fmla="*/ 45356 w 47958"/>
                <a:gd name="connsiteY3" fmla="*/ 67612 h 68910"/>
                <a:gd name="connsiteX4" fmla="*/ -2603 w 47958"/>
                <a:gd name="connsiteY4" fmla="*/ 67612 h 68910"/>
                <a:gd name="connsiteX5" fmla="*/ -2603 w 47958"/>
                <a:gd name="connsiteY5" fmla="*/ 59068 h 68910"/>
                <a:gd name="connsiteX6" fmla="*/ 37263 w 47958"/>
                <a:gd name="connsiteY6" fmla="*/ 59068 h 68910"/>
                <a:gd name="connsiteX7" fmla="*/ 37263 w 47958"/>
                <a:gd name="connsiteY7"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263" y="-1298"/>
                  </a:moveTo>
                  <a:lnTo>
                    <a:pt x="-2603" y="-1298"/>
                  </a:lnTo>
                  <a:lnTo>
                    <a:pt x="-2603" y="67612"/>
                  </a:lnTo>
                  <a:lnTo>
                    <a:pt x="45356" y="67612"/>
                  </a:lnTo>
                  <a:lnTo>
                    <a:pt x="-2603" y="67612"/>
                  </a:lnTo>
                  <a:lnTo>
                    <a:pt x="-2603" y="59068"/>
                  </a:lnTo>
                  <a:lnTo>
                    <a:pt x="37263" y="59068"/>
                  </a:lnTo>
                  <a:lnTo>
                    <a:pt x="37263" y="-1298"/>
                  </a:lnTo>
                </a:path>
              </a:pathLst>
            </a:custGeom>
            <a:solidFill>
              <a:srgbClr val="20353D"/>
            </a:solidFill>
            <a:ln w="921" cap="flat">
              <a:noFill/>
              <a:prstDash val="solid"/>
              <a:miter/>
            </a:ln>
          </p:spPr>
          <p:txBody>
            <a:bodyPr rtlCol="0" anchor="ctr"/>
            <a:lstStyle/>
            <a:p>
              <a:endParaRPr lang="en-IN"/>
            </a:p>
          </p:txBody>
        </p:sp>
        <p:sp>
          <p:nvSpPr>
            <p:cNvPr id="769" name="Freeform: Shape 768">
              <a:extLst>
                <a:ext uri="{FF2B5EF4-FFF2-40B4-BE49-F238E27FC236}">
                  <a16:creationId xmlns:a16="http://schemas.microsoft.com/office/drawing/2014/main" id="{27CD0281-C768-948E-690F-4C0C1A59D375}"/>
                </a:ext>
              </a:extLst>
            </p:cNvPr>
            <p:cNvSpPr/>
            <p:nvPr/>
          </p:nvSpPr>
          <p:spPr>
            <a:xfrm flipV="1">
              <a:off x="5594836" y="4669816"/>
              <a:ext cx="47958" cy="68910"/>
            </a:xfrm>
            <a:custGeom>
              <a:avLst/>
              <a:gdLst>
                <a:gd name="connsiteX0" fmla="*/ 45356 w 47958"/>
                <a:gd name="connsiteY0" fmla="*/ -1298 h 68910"/>
                <a:gd name="connsiteX1" fmla="*/ 37263 w 47958"/>
                <a:gd name="connsiteY1" fmla="*/ -1298 h 68910"/>
                <a:gd name="connsiteX2" fmla="*/ 37263 w 47958"/>
                <a:gd name="connsiteY2" fmla="*/ 59068 h 68910"/>
                <a:gd name="connsiteX3" fmla="*/ -2603 w 47958"/>
                <a:gd name="connsiteY3" fmla="*/ 59068 h 68910"/>
                <a:gd name="connsiteX4" fmla="*/ -2603 w 47958"/>
                <a:gd name="connsiteY4" fmla="*/ 67612 h 68910"/>
                <a:gd name="connsiteX5" fmla="*/ 45356 w 47958"/>
                <a:gd name="connsiteY5" fmla="*/ 67612 h 68910"/>
                <a:gd name="connsiteX6" fmla="*/ 45356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298"/>
                  </a:moveTo>
                  <a:lnTo>
                    <a:pt x="37263" y="-1298"/>
                  </a:lnTo>
                  <a:lnTo>
                    <a:pt x="37263" y="59068"/>
                  </a:lnTo>
                  <a:lnTo>
                    <a:pt x="-2603" y="59068"/>
                  </a:lnTo>
                  <a:lnTo>
                    <a:pt x="-2603" y="67612"/>
                  </a:lnTo>
                  <a:lnTo>
                    <a:pt x="45356" y="67612"/>
                  </a:lnTo>
                  <a:lnTo>
                    <a:pt x="45356" y="-1298"/>
                  </a:lnTo>
                </a:path>
              </a:pathLst>
            </a:custGeom>
            <a:solidFill>
              <a:srgbClr val="142127"/>
            </a:solidFill>
            <a:ln w="921" cap="flat">
              <a:noFill/>
              <a:prstDash val="solid"/>
              <a:miter/>
            </a:ln>
          </p:spPr>
          <p:txBody>
            <a:bodyPr rtlCol="0" anchor="ctr"/>
            <a:lstStyle/>
            <a:p>
              <a:endParaRPr lang="en-IN"/>
            </a:p>
          </p:txBody>
        </p:sp>
        <p:sp>
          <p:nvSpPr>
            <p:cNvPr id="770" name="Freeform: Shape 769">
              <a:extLst>
                <a:ext uri="{FF2B5EF4-FFF2-40B4-BE49-F238E27FC236}">
                  <a16:creationId xmlns:a16="http://schemas.microsoft.com/office/drawing/2014/main" id="{21A428E9-A726-12E2-9009-B52D2CA4632F}"/>
                </a:ext>
              </a:extLst>
            </p:cNvPr>
            <p:cNvSpPr/>
            <p:nvPr/>
          </p:nvSpPr>
          <p:spPr>
            <a:xfrm flipV="1">
              <a:off x="5668401" y="4669816"/>
              <a:ext cx="47958" cy="68910"/>
            </a:xfrm>
            <a:custGeom>
              <a:avLst/>
              <a:gdLst>
                <a:gd name="connsiteX0" fmla="*/ 37194 w 47958"/>
                <a:gd name="connsiteY0" fmla="*/ -1298 h 68910"/>
                <a:gd name="connsiteX1" fmla="*/ -2672 w 47958"/>
                <a:gd name="connsiteY1" fmla="*/ -1298 h 68910"/>
                <a:gd name="connsiteX2" fmla="*/ -2672 w 47958"/>
                <a:gd name="connsiteY2" fmla="*/ 67612 h 68910"/>
                <a:gd name="connsiteX3" fmla="*/ 45287 w 47958"/>
                <a:gd name="connsiteY3" fmla="*/ 67612 h 68910"/>
                <a:gd name="connsiteX4" fmla="*/ -2672 w 47958"/>
                <a:gd name="connsiteY4" fmla="*/ 67612 h 68910"/>
                <a:gd name="connsiteX5" fmla="*/ -2672 w 47958"/>
                <a:gd name="connsiteY5" fmla="*/ 59068 h 68910"/>
                <a:gd name="connsiteX6" fmla="*/ 37194 w 47958"/>
                <a:gd name="connsiteY6" fmla="*/ 59068 h 68910"/>
                <a:gd name="connsiteX7" fmla="*/ 37194 w 47958"/>
                <a:gd name="connsiteY7"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194" y="-1298"/>
                  </a:moveTo>
                  <a:lnTo>
                    <a:pt x="-2672" y="-1298"/>
                  </a:lnTo>
                  <a:lnTo>
                    <a:pt x="-2672" y="67612"/>
                  </a:lnTo>
                  <a:lnTo>
                    <a:pt x="45287" y="67612"/>
                  </a:lnTo>
                  <a:lnTo>
                    <a:pt x="-2672" y="67612"/>
                  </a:lnTo>
                  <a:lnTo>
                    <a:pt x="-2672" y="59068"/>
                  </a:lnTo>
                  <a:lnTo>
                    <a:pt x="37194" y="59068"/>
                  </a:lnTo>
                  <a:lnTo>
                    <a:pt x="37194" y="-1298"/>
                  </a:lnTo>
                </a:path>
              </a:pathLst>
            </a:custGeom>
            <a:solidFill>
              <a:srgbClr val="20353D"/>
            </a:solidFill>
            <a:ln w="921" cap="flat">
              <a:noFill/>
              <a:prstDash val="solid"/>
              <a:miter/>
            </a:ln>
          </p:spPr>
          <p:txBody>
            <a:bodyPr rtlCol="0" anchor="ctr"/>
            <a:lstStyle/>
            <a:p>
              <a:endParaRPr lang="en-IN"/>
            </a:p>
          </p:txBody>
        </p:sp>
        <p:sp>
          <p:nvSpPr>
            <p:cNvPr id="771" name="Freeform: Shape 770">
              <a:extLst>
                <a:ext uri="{FF2B5EF4-FFF2-40B4-BE49-F238E27FC236}">
                  <a16:creationId xmlns:a16="http://schemas.microsoft.com/office/drawing/2014/main" id="{09A7FE3D-0330-8B52-A9F0-029BBA0DDB74}"/>
                </a:ext>
              </a:extLst>
            </p:cNvPr>
            <p:cNvSpPr/>
            <p:nvPr/>
          </p:nvSpPr>
          <p:spPr>
            <a:xfrm flipV="1">
              <a:off x="5668401" y="4669816"/>
              <a:ext cx="47958" cy="68910"/>
            </a:xfrm>
            <a:custGeom>
              <a:avLst/>
              <a:gdLst>
                <a:gd name="connsiteX0" fmla="*/ 45287 w 47958"/>
                <a:gd name="connsiteY0" fmla="*/ -1298 h 68910"/>
                <a:gd name="connsiteX1" fmla="*/ 37194 w 47958"/>
                <a:gd name="connsiteY1" fmla="*/ -1298 h 68910"/>
                <a:gd name="connsiteX2" fmla="*/ 37194 w 47958"/>
                <a:gd name="connsiteY2" fmla="*/ 59068 h 68910"/>
                <a:gd name="connsiteX3" fmla="*/ -2672 w 47958"/>
                <a:gd name="connsiteY3" fmla="*/ 59068 h 68910"/>
                <a:gd name="connsiteX4" fmla="*/ -2672 w 47958"/>
                <a:gd name="connsiteY4" fmla="*/ 67612 h 68910"/>
                <a:gd name="connsiteX5" fmla="*/ 45287 w 47958"/>
                <a:gd name="connsiteY5" fmla="*/ 67612 h 68910"/>
                <a:gd name="connsiteX6" fmla="*/ 45287 w 47958"/>
                <a:gd name="connsiteY6" fmla="*/ -1298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298"/>
                  </a:moveTo>
                  <a:lnTo>
                    <a:pt x="37194" y="-1298"/>
                  </a:lnTo>
                  <a:lnTo>
                    <a:pt x="37194" y="59068"/>
                  </a:lnTo>
                  <a:lnTo>
                    <a:pt x="-2672" y="59068"/>
                  </a:lnTo>
                  <a:lnTo>
                    <a:pt x="-2672" y="67612"/>
                  </a:lnTo>
                  <a:lnTo>
                    <a:pt x="45287" y="67612"/>
                  </a:lnTo>
                  <a:lnTo>
                    <a:pt x="45287" y="-1298"/>
                  </a:lnTo>
                </a:path>
              </a:pathLst>
            </a:custGeom>
            <a:solidFill>
              <a:srgbClr val="142127"/>
            </a:solidFill>
            <a:ln w="921" cap="flat">
              <a:noFill/>
              <a:prstDash val="solid"/>
              <a:miter/>
            </a:ln>
          </p:spPr>
          <p:txBody>
            <a:bodyPr rtlCol="0" anchor="ctr"/>
            <a:lstStyle/>
            <a:p>
              <a:endParaRPr lang="en-IN"/>
            </a:p>
          </p:txBody>
        </p:sp>
        <p:sp>
          <p:nvSpPr>
            <p:cNvPr id="772" name="Freeform: Shape 771">
              <a:extLst>
                <a:ext uri="{FF2B5EF4-FFF2-40B4-BE49-F238E27FC236}">
                  <a16:creationId xmlns:a16="http://schemas.microsoft.com/office/drawing/2014/main" id="{D3216265-DDF8-C34B-4F95-22A5F853B7A5}"/>
                </a:ext>
              </a:extLst>
            </p:cNvPr>
            <p:cNvSpPr/>
            <p:nvPr/>
          </p:nvSpPr>
          <p:spPr>
            <a:xfrm flipV="1">
              <a:off x="5521271" y="4772131"/>
              <a:ext cx="47958" cy="68910"/>
            </a:xfrm>
            <a:custGeom>
              <a:avLst/>
              <a:gdLst>
                <a:gd name="connsiteX0" fmla="*/ 37332 w 47958"/>
                <a:gd name="connsiteY0" fmla="*/ -1172 h 68910"/>
                <a:gd name="connsiteX1" fmla="*/ -2534 w 47958"/>
                <a:gd name="connsiteY1" fmla="*/ -1172 h 68910"/>
                <a:gd name="connsiteX2" fmla="*/ -2534 w 47958"/>
                <a:gd name="connsiteY2" fmla="*/ 67738 h 68910"/>
                <a:gd name="connsiteX3" fmla="*/ 45425 w 47958"/>
                <a:gd name="connsiteY3" fmla="*/ 67738 h 68910"/>
                <a:gd name="connsiteX4" fmla="*/ -2534 w 47958"/>
                <a:gd name="connsiteY4" fmla="*/ 67738 h 68910"/>
                <a:gd name="connsiteX5" fmla="*/ -2534 w 47958"/>
                <a:gd name="connsiteY5" fmla="*/ 59194 h 68910"/>
                <a:gd name="connsiteX6" fmla="*/ 37332 w 47958"/>
                <a:gd name="connsiteY6" fmla="*/ 59194 h 68910"/>
                <a:gd name="connsiteX7" fmla="*/ 37332 w 47958"/>
                <a:gd name="connsiteY7"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332" y="-1172"/>
                  </a:moveTo>
                  <a:lnTo>
                    <a:pt x="-2534" y="-1172"/>
                  </a:lnTo>
                  <a:lnTo>
                    <a:pt x="-2534" y="67738"/>
                  </a:lnTo>
                  <a:lnTo>
                    <a:pt x="45425" y="67738"/>
                  </a:lnTo>
                  <a:lnTo>
                    <a:pt x="-2534" y="67738"/>
                  </a:lnTo>
                  <a:lnTo>
                    <a:pt x="-2534" y="59194"/>
                  </a:lnTo>
                  <a:lnTo>
                    <a:pt x="37332" y="59194"/>
                  </a:lnTo>
                  <a:lnTo>
                    <a:pt x="37332" y="-1172"/>
                  </a:lnTo>
                </a:path>
              </a:pathLst>
            </a:custGeom>
            <a:solidFill>
              <a:srgbClr val="20353D"/>
            </a:solidFill>
            <a:ln w="921" cap="flat">
              <a:noFill/>
              <a:prstDash val="solid"/>
              <a:miter/>
            </a:ln>
          </p:spPr>
          <p:txBody>
            <a:bodyPr rtlCol="0" anchor="ctr"/>
            <a:lstStyle/>
            <a:p>
              <a:endParaRPr lang="en-IN"/>
            </a:p>
          </p:txBody>
        </p:sp>
        <p:sp>
          <p:nvSpPr>
            <p:cNvPr id="773" name="Freeform: Shape 772">
              <a:extLst>
                <a:ext uri="{FF2B5EF4-FFF2-40B4-BE49-F238E27FC236}">
                  <a16:creationId xmlns:a16="http://schemas.microsoft.com/office/drawing/2014/main" id="{C6204890-506F-75E0-D029-C35CC1F195AE}"/>
                </a:ext>
              </a:extLst>
            </p:cNvPr>
            <p:cNvSpPr/>
            <p:nvPr/>
          </p:nvSpPr>
          <p:spPr>
            <a:xfrm flipV="1">
              <a:off x="5521271" y="4772131"/>
              <a:ext cx="47958" cy="68910"/>
            </a:xfrm>
            <a:custGeom>
              <a:avLst/>
              <a:gdLst>
                <a:gd name="connsiteX0" fmla="*/ 45425 w 47958"/>
                <a:gd name="connsiteY0" fmla="*/ -1172 h 68910"/>
                <a:gd name="connsiteX1" fmla="*/ 37332 w 47958"/>
                <a:gd name="connsiteY1" fmla="*/ -1172 h 68910"/>
                <a:gd name="connsiteX2" fmla="*/ 37332 w 47958"/>
                <a:gd name="connsiteY2" fmla="*/ 59194 h 68910"/>
                <a:gd name="connsiteX3" fmla="*/ -2534 w 47958"/>
                <a:gd name="connsiteY3" fmla="*/ 59194 h 68910"/>
                <a:gd name="connsiteX4" fmla="*/ -2534 w 47958"/>
                <a:gd name="connsiteY4" fmla="*/ 67738 h 68910"/>
                <a:gd name="connsiteX5" fmla="*/ 45425 w 47958"/>
                <a:gd name="connsiteY5" fmla="*/ 67738 h 68910"/>
                <a:gd name="connsiteX6" fmla="*/ 45425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172"/>
                  </a:moveTo>
                  <a:lnTo>
                    <a:pt x="37332" y="-1172"/>
                  </a:lnTo>
                  <a:lnTo>
                    <a:pt x="37332" y="59194"/>
                  </a:lnTo>
                  <a:lnTo>
                    <a:pt x="-2534" y="59194"/>
                  </a:lnTo>
                  <a:lnTo>
                    <a:pt x="-2534" y="67738"/>
                  </a:lnTo>
                  <a:lnTo>
                    <a:pt x="45425" y="67738"/>
                  </a:lnTo>
                  <a:lnTo>
                    <a:pt x="45425" y="-1172"/>
                  </a:lnTo>
                </a:path>
              </a:pathLst>
            </a:custGeom>
            <a:solidFill>
              <a:srgbClr val="142127"/>
            </a:solidFill>
            <a:ln w="921" cap="flat">
              <a:noFill/>
              <a:prstDash val="solid"/>
              <a:miter/>
            </a:ln>
          </p:spPr>
          <p:txBody>
            <a:bodyPr rtlCol="0" anchor="ctr"/>
            <a:lstStyle/>
            <a:p>
              <a:endParaRPr lang="en-IN"/>
            </a:p>
          </p:txBody>
        </p:sp>
        <p:sp>
          <p:nvSpPr>
            <p:cNvPr id="774" name="Freeform: Shape 773">
              <a:extLst>
                <a:ext uri="{FF2B5EF4-FFF2-40B4-BE49-F238E27FC236}">
                  <a16:creationId xmlns:a16="http://schemas.microsoft.com/office/drawing/2014/main" id="{6932E4F6-968E-091B-8F71-0BEFC57E8836}"/>
                </a:ext>
              </a:extLst>
            </p:cNvPr>
            <p:cNvSpPr/>
            <p:nvPr/>
          </p:nvSpPr>
          <p:spPr>
            <a:xfrm flipV="1">
              <a:off x="5594836" y="4772131"/>
              <a:ext cx="47958" cy="68910"/>
            </a:xfrm>
            <a:custGeom>
              <a:avLst/>
              <a:gdLst>
                <a:gd name="connsiteX0" fmla="*/ 37263 w 47958"/>
                <a:gd name="connsiteY0" fmla="*/ -1172 h 68910"/>
                <a:gd name="connsiteX1" fmla="*/ -2603 w 47958"/>
                <a:gd name="connsiteY1" fmla="*/ -1172 h 68910"/>
                <a:gd name="connsiteX2" fmla="*/ -2603 w 47958"/>
                <a:gd name="connsiteY2" fmla="*/ 67738 h 68910"/>
                <a:gd name="connsiteX3" fmla="*/ 45356 w 47958"/>
                <a:gd name="connsiteY3" fmla="*/ 67738 h 68910"/>
                <a:gd name="connsiteX4" fmla="*/ -2603 w 47958"/>
                <a:gd name="connsiteY4" fmla="*/ 67738 h 68910"/>
                <a:gd name="connsiteX5" fmla="*/ -2603 w 47958"/>
                <a:gd name="connsiteY5" fmla="*/ 59194 h 68910"/>
                <a:gd name="connsiteX6" fmla="*/ 37263 w 47958"/>
                <a:gd name="connsiteY6" fmla="*/ 59194 h 68910"/>
                <a:gd name="connsiteX7" fmla="*/ 37263 w 47958"/>
                <a:gd name="connsiteY7"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263" y="-1172"/>
                  </a:moveTo>
                  <a:lnTo>
                    <a:pt x="-2603" y="-1172"/>
                  </a:lnTo>
                  <a:lnTo>
                    <a:pt x="-2603" y="67738"/>
                  </a:lnTo>
                  <a:lnTo>
                    <a:pt x="45356" y="67738"/>
                  </a:lnTo>
                  <a:lnTo>
                    <a:pt x="-2603" y="67738"/>
                  </a:lnTo>
                  <a:lnTo>
                    <a:pt x="-2603" y="59194"/>
                  </a:lnTo>
                  <a:lnTo>
                    <a:pt x="37263" y="59194"/>
                  </a:lnTo>
                  <a:lnTo>
                    <a:pt x="37263" y="-1172"/>
                  </a:lnTo>
                </a:path>
              </a:pathLst>
            </a:custGeom>
            <a:solidFill>
              <a:srgbClr val="20353D"/>
            </a:solidFill>
            <a:ln w="921" cap="flat">
              <a:noFill/>
              <a:prstDash val="solid"/>
              <a:miter/>
            </a:ln>
          </p:spPr>
          <p:txBody>
            <a:bodyPr rtlCol="0" anchor="ctr"/>
            <a:lstStyle/>
            <a:p>
              <a:endParaRPr lang="en-IN"/>
            </a:p>
          </p:txBody>
        </p:sp>
        <p:sp>
          <p:nvSpPr>
            <p:cNvPr id="775" name="Freeform: Shape 774">
              <a:extLst>
                <a:ext uri="{FF2B5EF4-FFF2-40B4-BE49-F238E27FC236}">
                  <a16:creationId xmlns:a16="http://schemas.microsoft.com/office/drawing/2014/main" id="{2627D4CF-9A89-E613-B938-9D529037DA7C}"/>
                </a:ext>
              </a:extLst>
            </p:cNvPr>
            <p:cNvSpPr/>
            <p:nvPr/>
          </p:nvSpPr>
          <p:spPr>
            <a:xfrm flipV="1">
              <a:off x="5594836" y="4772131"/>
              <a:ext cx="47958" cy="68910"/>
            </a:xfrm>
            <a:custGeom>
              <a:avLst/>
              <a:gdLst>
                <a:gd name="connsiteX0" fmla="*/ 45356 w 47958"/>
                <a:gd name="connsiteY0" fmla="*/ -1172 h 68910"/>
                <a:gd name="connsiteX1" fmla="*/ 37263 w 47958"/>
                <a:gd name="connsiteY1" fmla="*/ -1172 h 68910"/>
                <a:gd name="connsiteX2" fmla="*/ 37263 w 47958"/>
                <a:gd name="connsiteY2" fmla="*/ 59194 h 68910"/>
                <a:gd name="connsiteX3" fmla="*/ -2603 w 47958"/>
                <a:gd name="connsiteY3" fmla="*/ 59194 h 68910"/>
                <a:gd name="connsiteX4" fmla="*/ -2603 w 47958"/>
                <a:gd name="connsiteY4" fmla="*/ 67738 h 68910"/>
                <a:gd name="connsiteX5" fmla="*/ 45356 w 47958"/>
                <a:gd name="connsiteY5" fmla="*/ 67738 h 68910"/>
                <a:gd name="connsiteX6" fmla="*/ 45356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172"/>
                  </a:moveTo>
                  <a:lnTo>
                    <a:pt x="37263" y="-1172"/>
                  </a:lnTo>
                  <a:lnTo>
                    <a:pt x="37263" y="59194"/>
                  </a:lnTo>
                  <a:lnTo>
                    <a:pt x="-2603" y="59194"/>
                  </a:lnTo>
                  <a:lnTo>
                    <a:pt x="-2603" y="67738"/>
                  </a:lnTo>
                  <a:lnTo>
                    <a:pt x="45356" y="67738"/>
                  </a:lnTo>
                  <a:lnTo>
                    <a:pt x="45356" y="-1172"/>
                  </a:lnTo>
                </a:path>
              </a:pathLst>
            </a:custGeom>
            <a:solidFill>
              <a:srgbClr val="142127"/>
            </a:solidFill>
            <a:ln w="921" cap="flat">
              <a:noFill/>
              <a:prstDash val="solid"/>
              <a:miter/>
            </a:ln>
          </p:spPr>
          <p:txBody>
            <a:bodyPr rtlCol="0" anchor="ctr"/>
            <a:lstStyle/>
            <a:p>
              <a:endParaRPr lang="en-IN"/>
            </a:p>
          </p:txBody>
        </p:sp>
        <p:sp>
          <p:nvSpPr>
            <p:cNvPr id="776" name="Freeform: Shape 775">
              <a:extLst>
                <a:ext uri="{FF2B5EF4-FFF2-40B4-BE49-F238E27FC236}">
                  <a16:creationId xmlns:a16="http://schemas.microsoft.com/office/drawing/2014/main" id="{1CF40E7E-1C79-23A6-84B1-5D645DFE851E}"/>
                </a:ext>
              </a:extLst>
            </p:cNvPr>
            <p:cNvSpPr/>
            <p:nvPr/>
          </p:nvSpPr>
          <p:spPr>
            <a:xfrm flipV="1">
              <a:off x="5668401" y="4772131"/>
              <a:ext cx="47958" cy="68910"/>
            </a:xfrm>
            <a:custGeom>
              <a:avLst/>
              <a:gdLst>
                <a:gd name="connsiteX0" fmla="*/ 37194 w 47958"/>
                <a:gd name="connsiteY0" fmla="*/ -1172 h 68910"/>
                <a:gd name="connsiteX1" fmla="*/ -2672 w 47958"/>
                <a:gd name="connsiteY1" fmla="*/ -1172 h 68910"/>
                <a:gd name="connsiteX2" fmla="*/ -2672 w 47958"/>
                <a:gd name="connsiteY2" fmla="*/ 67738 h 68910"/>
                <a:gd name="connsiteX3" fmla="*/ 45287 w 47958"/>
                <a:gd name="connsiteY3" fmla="*/ 67738 h 68910"/>
                <a:gd name="connsiteX4" fmla="*/ -2672 w 47958"/>
                <a:gd name="connsiteY4" fmla="*/ 67738 h 68910"/>
                <a:gd name="connsiteX5" fmla="*/ -2672 w 47958"/>
                <a:gd name="connsiteY5" fmla="*/ 59194 h 68910"/>
                <a:gd name="connsiteX6" fmla="*/ 37194 w 47958"/>
                <a:gd name="connsiteY6" fmla="*/ 59194 h 68910"/>
                <a:gd name="connsiteX7" fmla="*/ 37194 w 47958"/>
                <a:gd name="connsiteY7"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194" y="-1172"/>
                  </a:moveTo>
                  <a:lnTo>
                    <a:pt x="-2672" y="-1172"/>
                  </a:lnTo>
                  <a:lnTo>
                    <a:pt x="-2672" y="67738"/>
                  </a:lnTo>
                  <a:lnTo>
                    <a:pt x="45287" y="67738"/>
                  </a:lnTo>
                  <a:lnTo>
                    <a:pt x="-2672" y="67738"/>
                  </a:lnTo>
                  <a:lnTo>
                    <a:pt x="-2672" y="59194"/>
                  </a:lnTo>
                  <a:lnTo>
                    <a:pt x="37194" y="59194"/>
                  </a:lnTo>
                  <a:lnTo>
                    <a:pt x="37194" y="-1172"/>
                  </a:lnTo>
                </a:path>
              </a:pathLst>
            </a:custGeom>
            <a:solidFill>
              <a:srgbClr val="20353D"/>
            </a:solidFill>
            <a:ln w="921" cap="flat">
              <a:noFill/>
              <a:prstDash val="solid"/>
              <a:miter/>
            </a:ln>
          </p:spPr>
          <p:txBody>
            <a:bodyPr rtlCol="0" anchor="ctr"/>
            <a:lstStyle/>
            <a:p>
              <a:endParaRPr lang="en-IN"/>
            </a:p>
          </p:txBody>
        </p:sp>
        <p:sp>
          <p:nvSpPr>
            <p:cNvPr id="777" name="Freeform: Shape 776">
              <a:extLst>
                <a:ext uri="{FF2B5EF4-FFF2-40B4-BE49-F238E27FC236}">
                  <a16:creationId xmlns:a16="http://schemas.microsoft.com/office/drawing/2014/main" id="{8D6FA543-2215-B63E-7B0F-E1E3DD511614}"/>
                </a:ext>
              </a:extLst>
            </p:cNvPr>
            <p:cNvSpPr/>
            <p:nvPr/>
          </p:nvSpPr>
          <p:spPr>
            <a:xfrm flipV="1">
              <a:off x="5668401" y="4772131"/>
              <a:ext cx="47958" cy="68910"/>
            </a:xfrm>
            <a:custGeom>
              <a:avLst/>
              <a:gdLst>
                <a:gd name="connsiteX0" fmla="*/ 45287 w 47958"/>
                <a:gd name="connsiteY0" fmla="*/ -1172 h 68910"/>
                <a:gd name="connsiteX1" fmla="*/ 37194 w 47958"/>
                <a:gd name="connsiteY1" fmla="*/ -1172 h 68910"/>
                <a:gd name="connsiteX2" fmla="*/ 37194 w 47958"/>
                <a:gd name="connsiteY2" fmla="*/ 59194 h 68910"/>
                <a:gd name="connsiteX3" fmla="*/ -2672 w 47958"/>
                <a:gd name="connsiteY3" fmla="*/ 59194 h 68910"/>
                <a:gd name="connsiteX4" fmla="*/ -2672 w 47958"/>
                <a:gd name="connsiteY4" fmla="*/ 67738 h 68910"/>
                <a:gd name="connsiteX5" fmla="*/ 45287 w 47958"/>
                <a:gd name="connsiteY5" fmla="*/ 67738 h 68910"/>
                <a:gd name="connsiteX6" fmla="*/ 45287 w 47958"/>
                <a:gd name="connsiteY6" fmla="*/ -1172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172"/>
                  </a:moveTo>
                  <a:lnTo>
                    <a:pt x="37194" y="-1172"/>
                  </a:lnTo>
                  <a:lnTo>
                    <a:pt x="37194" y="59194"/>
                  </a:lnTo>
                  <a:lnTo>
                    <a:pt x="-2672" y="59194"/>
                  </a:lnTo>
                  <a:lnTo>
                    <a:pt x="-2672" y="67738"/>
                  </a:lnTo>
                  <a:lnTo>
                    <a:pt x="45287" y="67738"/>
                  </a:lnTo>
                  <a:lnTo>
                    <a:pt x="45287" y="-1172"/>
                  </a:lnTo>
                </a:path>
              </a:pathLst>
            </a:custGeom>
            <a:solidFill>
              <a:srgbClr val="142127"/>
            </a:solidFill>
            <a:ln w="921" cap="flat">
              <a:noFill/>
              <a:prstDash val="solid"/>
              <a:miter/>
            </a:ln>
          </p:spPr>
          <p:txBody>
            <a:bodyPr rtlCol="0" anchor="ctr"/>
            <a:lstStyle/>
            <a:p>
              <a:endParaRPr lang="en-IN"/>
            </a:p>
          </p:txBody>
        </p:sp>
        <p:sp>
          <p:nvSpPr>
            <p:cNvPr id="778" name="Freeform: Shape 777">
              <a:extLst>
                <a:ext uri="{FF2B5EF4-FFF2-40B4-BE49-F238E27FC236}">
                  <a16:creationId xmlns:a16="http://schemas.microsoft.com/office/drawing/2014/main" id="{C908DA0A-B3EC-DF4F-9D68-85BB996A2333}"/>
                </a:ext>
              </a:extLst>
            </p:cNvPr>
            <p:cNvSpPr/>
            <p:nvPr/>
          </p:nvSpPr>
          <p:spPr>
            <a:xfrm flipV="1">
              <a:off x="5521271" y="4874445"/>
              <a:ext cx="47958" cy="68910"/>
            </a:xfrm>
            <a:custGeom>
              <a:avLst/>
              <a:gdLst>
                <a:gd name="connsiteX0" fmla="*/ 37332 w 47958"/>
                <a:gd name="connsiteY0" fmla="*/ -1046 h 68910"/>
                <a:gd name="connsiteX1" fmla="*/ -2534 w 47958"/>
                <a:gd name="connsiteY1" fmla="*/ -1046 h 68910"/>
                <a:gd name="connsiteX2" fmla="*/ -2534 w 47958"/>
                <a:gd name="connsiteY2" fmla="*/ 67864 h 68910"/>
                <a:gd name="connsiteX3" fmla="*/ 45425 w 47958"/>
                <a:gd name="connsiteY3" fmla="*/ 67864 h 68910"/>
                <a:gd name="connsiteX4" fmla="*/ -2534 w 47958"/>
                <a:gd name="connsiteY4" fmla="*/ 67864 h 68910"/>
                <a:gd name="connsiteX5" fmla="*/ -2534 w 47958"/>
                <a:gd name="connsiteY5" fmla="*/ 59319 h 68910"/>
                <a:gd name="connsiteX6" fmla="*/ 37332 w 47958"/>
                <a:gd name="connsiteY6" fmla="*/ 59319 h 68910"/>
                <a:gd name="connsiteX7" fmla="*/ 37332 w 47958"/>
                <a:gd name="connsiteY7"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332" y="-1046"/>
                  </a:moveTo>
                  <a:lnTo>
                    <a:pt x="-2534" y="-1046"/>
                  </a:lnTo>
                  <a:lnTo>
                    <a:pt x="-2534" y="67864"/>
                  </a:lnTo>
                  <a:lnTo>
                    <a:pt x="45425" y="67864"/>
                  </a:lnTo>
                  <a:lnTo>
                    <a:pt x="-2534" y="67864"/>
                  </a:lnTo>
                  <a:lnTo>
                    <a:pt x="-2534" y="59319"/>
                  </a:lnTo>
                  <a:lnTo>
                    <a:pt x="37332" y="59319"/>
                  </a:lnTo>
                  <a:lnTo>
                    <a:pt x="37332" y="-1046"/>
                  </a:lnTo>
                </a:path>
              </a:pathLst>
            </a:custGeom>
            <a:solidFill>
              <a:srgbClr val="20353D"/>
            </a:solidFill>
            <a:ln w="921" cap="flat">
              <a:noFill/>
              <a:prstDash val="solid"/>
              <a:miter/>
            </a:ln>
          </p:spPr>
          <p:txBody>
            <a:bodyPr rtlCol="0" anchor="ctr"/>
            <a:lstStyle/>
            <a:p>
              <a:endParaRPr lang="en-IN"/>
            </a:p>
          </p:txBody>
        </p:sp>
        <p:sp>
          <p:nvSpPr>
            <p:cNvPr id="779" name="Freeform: Shape 778">
              <a:extLst>
                <a:ext uri="{FF2B5EF4-FFF2-40B4-BE49-F238E27FC236}">
                  <a16:creationId xmlns:a16="http://schemas.microsoft.com/office/drawing/2014/main" id="{42A3918A-CFA2-6856-C07E-404A43BC0BFF}"/>
                </a:ext>
              </a:extLst>
            </p:cNvPr>
            <p:cNvSpPr/>
            <p:nvPr/>
          </p:nvSpPr>
          <p:spPr>
            <a:xfrm flipV="1">
              <a:off x="5521271" y="4874445"/>
              <a:ext cx="47958" cy="68910"/>
            </a:xfrm>
            <a:custGeom>
              <a:avLst/>
              <a:gdLst>
                <a:gd name="connsiteX0" fmla="*/ 45425 w 47958"/>
                <a:gd name="connsiteY0" fmla="*/ -1046 h 68910"/>
                <a:gd name="connsiteX1" fmla="*/ 37332 w 47958"/>
                <a:gd name="connsiteY1" fmla="*/ -1046 h 68910"/>
                <a:gd name="connsiteX2" fmla="*/ 37332 w 47958"/>
                <a:gd name="connsiteY2" fmla="*/ 59319 h 68910"/>
                <a:gd name="connsiteX3" fmla="*/ -2534 w 47958"/>
                <a:gd name="connsiteY3" fmla="*/ 59319 h 68910"/>
                <a:gd name="connsiteX4" fmla="*/ -2534 w 47958"/>
                <a:gd name="connsiteY4" fmla="*/ 67864 h 68910"/>
                <a:gd name="connsiteX5" fmla="*/ 45425 w 47958"/>
                <a:gd name="connsiteY5" fmla="*/ 67864 h 68910"/>
                <a:gd name="connsiteX6" fmla="*/ 45425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425" y="-1046"/>
                  </a:moveTo>
                  <a:lnTo>
                    <a:pt x="37332" y="-1046"/>
                  </a:lnTo>
                  <a:lnTo>
                    <a:pt x="37332" y="59319"/>
                  </a:lnTo>
                  <a:lnTo>
                    <a:pt x="-2534" y="59319"/>
                  </a:lnTo>
                  <a:lnTo>
                    <a:pt x="-2534" y="67864"/>
                  </a:lnTo>
                  <a:lnTo>
                    <a:pt x="45425" y="67864"/>
                  </a:lnTo>
                  <a:lnTo>
                    <a:pt x="45425" y="-1046"/>
                  </a:lnTo>
                </a:path>
              </a:pathLst>
            </a:custGeom>
            <a:solidFill>
              <a:srgbClr val="142127"/>
            </a:solidFill>
            <a:ln w="921" cap="flat">
              <a:noFill/>
              <a:prstDash val="solid"/>
              <a:miter/>
            </a:ln>
          </p:spPr>
          <p:txBody>
            <a:bodyPr rtlCol="0" anchor="ctr"/>
            <a:lstStyle/>
            <a:p>
              <a:endParaRPr lang="en-IN"/>
            </a:p>
          </p:txBody>
        </p:sp>
        <p:sp>
          <p:nvSpPr>
            <p:cNvPr id="780" name="Freeform: Shape 779">
              <a:extLst>
                <a:ext uri="{FF2B5EF4-FFF2-40B4-BE49-F238E27FC236}">
                  <a16:creationId xmlns:a16="http://schemas.microsoft.com/office/drawing/2014/main" id="{265F3204-A7A8-9D11-1485-F6EF2BABF9A2}"/>
                </a:ext>
              </a:extLst>
            </p:cNvPr>
            <p:cNvSpPr/>
            <p:nvPr/>
          </p:nvSpPr>
          <p:spPr>
            <a:xfrm flipV="1">
              <a:off x="5594836" y="4874445"/>
              <a:ext cx="47958" cy="68910"/>
            </a:xfrm>
            <a:custGeom>
              <a:avLst/>
              <a:gdLst>
                <a:gd name="connsiteX0" fmla="*/ 37263 w 47958"/>
                <a:gd name="connsiteY0" fmla="*/ -1046 h 68910"/>
                <a:gd name="connsiteX1" fmla="*/ -2603 w 47958"/>
                <a:gd name="connsiteY1" fmla="*/ -1046 h 68910"/>
                <a:gd name="connsiteX2" fmla="*/ -2603 w 47958"/>
                <a:gd name="connsiteY2" fmla="*/ 67864 h 68910"/>
                <a:gd name="connsiteX3" fmla="*/ 45356 w 47958"/>
                <a:gd name="connsiteY3" fmla="*/ 67864 h 68910"/>
                <a:gd name="connsiteX4" fmla="*/ -2603 w 47958"/>
                <a:gd name="connsiteY4" fmla="*/ 67864 h 68910"/>
                <a:gd name="connsiteX5" fmla="*/ -2603 w 47958"/>
                <a:gd name="connsiteY5" fmla="*/ 59319 h 68910"/>
                <a:gd name="connsiteX6" fmla="*/ 37263 w 47958"/>
                <a:gd name="connsiteY6" fmla="*/ 59319 h 68910"/>
                <a:gd name="connsiteX7" fmla="*/ 37263 w 47958"/>
                <a:gd name="connsiteY7"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263" y="-1046"/>
                  </a:moveTo>
                  <a:lnTo>
                    <a:pt x="-2603" y="-1046"/>
                  </a:lnTo>
                  <a:lnTo>
                    <a:pt x="-2603" y="67864"/>
                  </a:lnTo>
                  <a:lnTo>
                    <a:pt x="45356" y="67864"/>
                  </a:lnTo>
                  <a:lnTo>
                    <a:pt x="-2603" y="67864"/>
                  </a:lnTo>
                  <a:lnTo>
                    <a:pt x="-2603" y="59319"/>
                  </a:lnTo>
                  <a:lnTo>
                    <a:pt x="37263" y="59319"/>
                  </a:lnTo>
                  <a:lnTo>
                    <a:pt x="37263" y="-1046"/>
                  </a:lnTo>
                </a:path>
              </a:pathLst>
            </a:custGeom>
            <a:solidFill>
              <a:srgbClr val="20353D"/>
            </a:solidFill>
            <a:ln w="921" cap="flat">
              <a:noFill/>
              <a:prstDash val="solid"/>
              <a:miter/>
            </a:ln>
          </p:spPr>
          <p:txBody>
            <a:bodyPr rtlCol="0" anchor="ctr"/>
            <a:lstStyle/>
            <a:p>
              <a:endParaRPr lang="en-IN"/>
            </a:p>
          </p:txBody>
        </p:sp>
        <p:sp>
          <p:nvSpPr>
            <p:cNvPr id="781" name="Freeform: Shape 780">
              <a:extLst>
                <a:ext uri="{FF2B5EF4-FFF2-40B4-BE49-F238E27FC236}">
                  <a16:creationId xmlns:a16="http://schemas.microsoft.com/office/drawing/2014/main" id="{C0389166-C453-9E25-0FEE-36A2560666EC}"/>
                </a:ext>
              </a:extLst>
            </p:cNvPr>
            <p:cNvSpPr/>
            <p:nvPr/>
          </p:nvSpPr>
          <p:spPr>
            <a:xfrm flipV="1">
              <a:off x="5594836" y="4874445"/>
              <a:ext cx="47958" cy="68910"/>
            </a:xfrm>
            <a:custGeom>
              <a:avLst/>
              <a:gdLst>
                <a:gd name="connsiteX0" fmla="*/ 45356 w 47958"/>
                <a:gd name="connsiteY0" fmla="*/ -1046 h 68910"/>
                <a:gd name="connsiteX1" fmla="*/ 37263 w 47958"/>
                <a:gd name="connsiteY1" fmla="*/ -1046 h 68910"/>
                <a:gd name="connsiteX2" fmla="*/ 37263 w 47958"/>
                <a:gd name="connsiteY2" fmla="*/ 59319 h 68910"/>
                <a:gd name="connsiteX3" fmla="*/ -2603 w 47958"/>
                <a:gd name="connsiteY3" fmla="*/ 59319 h 68910"/>
                <a:gd name="connsiteX4" fmla="*/ -2603 w 47958"/>
                <a:gd name="connsiteY4" fmla="*/ 67864 h 68910"/>
                <a:gd name="connsiteX5" fmla="*/ 45356 w 47958"/>
                <a:gd name="connsiteY5" fmla="*/ 67864 h 68910"/>
                <a:gd name="connsiteX6" fmla="*/ 45356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356" y="-1046"/>
                  </a:moveTo>
                  <a:lnTo>
                    <a:pt x="37263" y="-1046"/>
                  </a:lnTo>
                  <a:lnTo>
                    <a:pt x="37263" y="59319"/>
                  </a:lnTo>
                  <a:lnTo>
                    <a:pt x="-2603" y="59319"/>
                  </a:lnTo>
                  <a:lnTo>
                    <a:pt x="-2603" y="67864"/>
                  </a:lnTo>
                  <a:lnTo>
                    <a:pt x="45356" y="67864"/>
                  </a:lnTo>
                  <a:lnTo>
                    <a:pt x="45356" y="-1046"/>
                  </a:lnTo>
                </a:path>
              </a:pathLst>
            </a:custGeom>
            <a:solidFill>
              <a:srgbClr val="142127"/>
            </a:solidFill>
            <a:ln w="921" cap="flat">
              <a:noFill/>
              <a:prstDash val="solid"/>
              <a:miter/>
            </a:ln>
          </p:spPr>
          <p:txBody>
            <a:bodyPr rtlCol="0" anchor="ctr"/>
            <a:lstStyle/>
            <a:p>
              <a:endParaRPr lang="en-IN"/>
            </a:p>
          </p:txBody>
        </p:sp>
        <p:sp>
          <p:nvSpPr>
            <p:cNvPr id="782" name="Freeform: Shape 781">
              <a:extLst>
                <a:ext uri="{FF2B5EF4-FFF2-40B4-BE49-F238E27FC236}">
                  <a16:creationId xmlns:a16="http://schemas.microsoft.com/office/drawing/2014/main" id="{86AA748A-7B13-DD27-F734-A728F9414187}"/>
                </a:ext>
              </a:extLst>
            </p:cNvPr>
            <p:cNvSpPr/>
            <p:nvPr/>
          </p:nvSpPr>
          <p:spPr>
            <a:xfrm flipV="1">
              <a:off x="5668401" y="4874445"/>
              <a:ext cx="47958" cy="68910"/>
            </a:xfrm>
            <a:custGeom>
              <a:avLst/>
              <a:gdLst>
                <a:gd name="connsiteX0" fmla="*/ 37194 w 47958"/>
                <a:gd name="connsiteY0" fmla="*/ -1046 h 68910"/>
                <a:gd name="connsiteX1" fmla="*/ -2672 w 47958"/>
                <a:gd name="connsiteY1" fmla="*/ -1046 h 68910"/>
                <a:gd name="connsiteX2" fmla="*/ -2672 w 47958"/>
                <a:gd name="connsiteY2" fmla="*/ 67864 h 68910"/>
                <a:gd name="connsiteX3" fmla="*/ 45287 w 47958"/>
                <a:gd name="connsiteY3" fmla="*/ 67864 h 68910"/>
                <a:gd name="connsiteX4" fmla="*/ -2672 w 47958"/>
                <a:gd name="connsiteY4" fmla="*/ 67864 h 68910"/>
                <a:gd name="connsiteX5" fmla="*/ -2672 w 47958"/>
                <a:gd name="connsiteY5" fmla="*/ 59319 h 68910"/>
                <a:gd name="connsiteX6" fmla="*/ 37194 w 47958"/>
                <a:gd name="connsiteY6" fmla="*/ 59319 h 68910"/>
                <a:gd name="connsiteX7" fmla="*/ 37194 w 47958"/>
                <a:gd name="connsiteY7"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10">
                  <a:moveTo>
                    <a:pt x="37194" y="-1046"/>
                  </a:moveTo>
                  <a:lnTo>
                    <a:pt x="-2672" y="-1046"/>
                  </a:lnTo>
                  <a:lnTo>
                    <a:pt x="-2672" y="67864"/>
                  </a:lnTo>
                  <a:lnTo>
                    <a:pt x="45287" y="67864"/>
                  </a:lnTo>
                  <a:lnTo>
                    <a:pt x="-2672" y="67864"/>
                  </a:lnTo>
                  <a:lnTo>
                    <a:pt x="-2672" y="59319"/>
                  </a:lnTo>
                  <a:lnTo>
                    <a:pt x="37194" y="59319"/>
                  </a:lnTo>
                  <a:lnTo>
                    <a:pt x="37194" y="-1046"/>
                  </a:lnTo>
                </a:path>
              </a:pathLst>
            </a:custGeom>
            <a:solidFill>
              <a:srgbClr val="20353D"/>
            </a:solidFill>
            <a:ln w="921" cap="flat">
              <a:noFill/>
              <a:prstDash val="solid"/>
              <a:miter/>
            </a:ln>
          </p:spPr>
          <p:txBody>
            <a:bodyPr rtlCol="0" anchor="ctr"/>
            <a:lstStyle/>
            <a:p>
              <a:endParaRPr lang="en-IN"/>
            </a:p>
          </p:txBody>
        </p:sp>
        <p:sp>
          <p:nvSpPr>
            <p:cNvPr id="783" name="Freeform: Shape 782">
              <a:extLst>
                <a:ext uri="{FF2B5EF4-FFF2-40B4-BE49-F238E27FC236}">
                  <a16:creationId xmlns:a16="http://schemas.microsoft.com/office/drawing/2014/main" id="{3F5CCC4C-89D3-39FC-6709-4CE232AD9475}"/>
                </a:ext>
              </a:extLst>
            </p:cNvPr>
            <p:cNvSpPr/>
            <p:nvPr/>
          </p:nvSpPr>
          <p:spPr>
            <a:xfrm flipV="1">
              <a:off x="5668401" y="4874445"/>
              <a:ext cx="47958" cy="68910"/>
            </a:xfrm>
            <a:custGeom>
              <a:avLst/>
              <a:gdLst>
                <a:gd name="connsiteX0" fmla="*/ 45287 w 47958"/>
                <a:gd name="connsiteY0" fmla="*/ -1046 h 68910"/>
                <a:gd name="connsiteX1" fmla="*/ 37194 w 47958"/>
                <a:gd name="connsiteY1" fmla="*/ -1046 h 68910"/>
                <a:gd name="connsiteX2" fmla="*/ 37194 w 47958"/>
                <a:gd name="connsiteY2" fmla="*/ 59319 h 68910"/>
                <a:gd name="connsiteX3" fmla="*/ -2672 w 47958"/>
                <a:gd name="connsiteY3" fmla="*/ 59319 h 68910"/>
                <a:gd name="connsiteX4" fmla="*/ -2672 w 47958"/>
                <a:gd name="connsiteY4" fmla="*/ 67864 h 68910"/>
                <a:gd name="connsiteX5" fmla="*/ 45287 w 47958"/>
                <a:gd name="connsiteY5" fmla="*/ 67864 h 68910"/>
                <a:gd name="connsiteX6" fmla="*/ 45287 w 47958"/>
                <a:gd name="connsiteY6" fmla="*/ -1046 h 68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10">
                  <a:moveTo>
                    <a:pt x="45287" y="-1046"/>
                  </a:moveTo>
                  <a:lnTo>
                    <a:pt x="37194" y="-1046"/>
                  </a:lnTo>
                  <a:lnTo>
                    <a:pt x="37194" y="59319"/>
                  </a:lnTo>
                  <a:lnTo>
                    <a:pt x="-2672" y="59319"/>
                  </a:lnTo>
                  <a:lnTo>
                    <a:pt x="-2672" y="67864"/>
                  </a:lnTo>
                  <a:lnTo>
                    <a:pt x="45287" y="67864"/>
                  </a:lnTo>
                  <a:lnTo>
                    <a:pt x="45287" y="-1046"/>
                  </a:lnTo>
                </a:path>
              </a:pathLst>
            </a:custGeom>
            <a:solidFill>
              <a:srgbClr val="142127"/>
            </a:solidFill>
            <a:ln w="921" cap="flat">
              <a:noFill/>
              <a:prstDash val="solid"/>
              <a:miter/>
            </a:ln>
          </p:spPr>
          <p:txBody>
            <a:bodyPr rtlCol="0" anchor="ctr"/>
            <a:lstStyle/>
            <a:p>
              <a:endParaRPr lang="en-IN"/>
            </a:p>
          </p:txBody>
        </p:sp>
        <p:sp>
          <p:nvSpPr>
            <p:cNvPr id="784" name="Freeform: Shape 783">
              <a:extLst>
                <a:ext uri="{FF2B5EF4-FFF2-40B4-BE49-F238E27FC236}">
                  <a16:creationId xmlns:a16="http://schemas.microsoft.com/office/drawing/2014/main" id="{AC0D19CF-4892-E235-85DF-18863092ABF5}"/>
                </a:ext>
              </a:extLst>
            </p:cNvPr>
            <p:cNvSpPr/>
            <p:nvPr/>
          </p:nvSpPr>
          <p:spPr>
            <a:xfrm flipV="1">
              <a:off x="5521271" y="5025696"/>
              <a:ext cx="47958" cy="68900"/>
            </a:xfrm>
            <a:custGeom>
              <a:avLst/>
              <a:gdLst>
                <a:gd name="connsiteX0" fmla="*/ 37332 w 47958"/>
                <a:gd name="connsiteY0" fmla="*/ -860 h 68900"/>
                <a:gd name="connsiteX1" fmla="*/ -2534 w 47958"/>
                <a:gd name="connsiteY1" fmla="*/ -860 h 68900"/>
                <a:gd name="connsiteX2" fmla="*/ -2534 w 47958"/>
                <a:gd name="connsiteY2" fmla="*/ 68041 h 68900"/>
                <a:gd name="connsiteX3" fmla="*/ 45425 w 47958"/>
                <a:gd name="connsiteY3" fmla="*/ 68041 h 68900"/>
                <a:gd name="connsiteX4" fmla="*/ -2534 w 47958"/>
                <a:gd name="connsiteY4" fmla="*/ 68041 h 68900"/>
                <a:gd name="connsiteX5" fmla="*/ -2534 w 47958"/>
                <a:gd name="connsiteY5" fmla="*/ 59496 h 68900"/>
                <a:gd name="connsiteX6" fmla="*/ 37332 w 47958"/>
                <a:gd name="connsiteY6" fmla="*/ 59496 h 68900"/>
                <a:gd name="connsiteX7" fmla="*/ 37332 w 47958"/>
                <a:gd name="connsiteY7"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00">
                  <a:moveTo>
                    <a:pt x="37332" y="-860"/>
                  </a:moveTo>
                  <a:lnTo>
                    <a:pt x="-2534" y="-860"/>
                  </a:lnTo>
                  <a:lnTo>
                    <a:pt x="-2534" y="68041"/>
                  </a:lnTo>
                  <a:lnTo>
                    <a:pt x="45425" y="68041"/>
                  </a:lnTo>
                  <a:lnTo>
                    <a:pt x="-2534" y="68041"/>
                  </a:lnTo>
                  <a:lnTo>
                    <a:pt x="-2534" y="59496"/>
                  </a:lnTo>
                  <a:lnTo>
                    <a:pt x="37332" y="59496"/>
                  </a:lnTo>
                  <a:lnTo>
                    <a:pt x="37332" y="-860"/>
                  </a:lnTo>
                </a:path>
              </a:pathLst>
            </a:custGeom>
            <a:solidFill>
              <a:srgbClr val="20353D"/>
            </a:solidFill>
            <a:ln w="921" cap="flat">
              <a:noFill/>
              <a:prstDash val="solid"/>
              <a:miter/>
            </a:ln>
          </p:spPr>
          <p:txBody>
            <a:bodyPr rtlCol="0" anchor="ctr"/>
            <a:lstStyle/>
            <a:p>
              <a:endParaRPr lang="en-IN"/>
            </a:p>
          </p:txBody>
        </p:sp>
        <p:sp>
          <p:nvSpPr>
            <p:cNvPr id="785" name="Freeform: Shape 784">
              <a:extLst>
                <a:ext uri="{FF2B5EF4-FFF2-40B4-BE49-F238E27FC236}">
                  <a16:creationId xmlns:a16="http://schemas.microsoft.com/office/drawing/2014/main" id="{1DB728F6-02CF-DB33-717B-E014045AD290}"/>
                </a:ext>
              </a:extLst>
            </p:cNvPr>
            <p:cNvSpPr/>
            <p:nvPr/>
          </p:nvSpPr>
          <p:spPr>
            <a:xfrm flipV="1">
              <a:off x="5521271" y="5025696"/>
              <a:ext cx="47958" cy="68900"/>
            </a:xfrm>
            <a:custGeom>
              <a:avLst/>
              <a:gdLst>
                <a:gd name="connsiteX0" fmla="*/ 45425 w 47958"/>
                <a:gd name="connsiteY0" fmla="*/ -860 h 68900"/>
                <a:gd name="connsiteX1" fmla="*/ 37332 w 47958"/>
                <a:gd name="connsiteY1" fmla="*/ -860 h 68900"/>
                <a:gd name="connsiteX2" fmla="*/ 37332 w 47958"/>
                <a:gd name="connsiteY2" fmla="*/ 59496 h 68900"/>
                <a:gd name="connsiteX3" fmla="*/ -2534 w 47958"/>
                <a:gd name="connsiteY3" fmla="*/ 59496 h 68900"/>
                <a:gd name="connsiteX4" fmla="*/ -2534 w 47958"/>
                <a:gd name="connsiteY4" fmla="*/ 68041 h 68900"/>
                <a:gd name="connsiteX5" fmla="*/ 45425 w 47958"/>
                <a:gd name="connsiteY5" fmla="*/ 68041 h 68900"/>
                <a:gd name="connsiteX6" fmla="*/ 45425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425" y="-860"/>
                  </a:moveTo>
                  <a:lnTo>
                    <a:pt x="37332" y="-860"/>
                  </a:lnTo>
                  <a:lnTo>
                    <a:pt x="37332" y="59496"/>
                  </a:lnTo>
                  <a:lnTo>
                    <a:pt x="-2534" y="59496"/>
                  </a:lnTo>
                  <a:lnTo>
                    <a:pt x="-2534" y="68041"/>
                  </a:lnTo>
                  <a:lnTo>
                    <a:pt x="45425" y="68041"/>
                  </a:lnTo>
                  <a:lnTo>
                    <a:pt x="45425" y="-860"/>
                  </a:lnTo>
                </a:path>
              </a:pathLst>
            </a:custGeom>
            <a:solidFill>
              <a:srgbClr val="142127"/>
            </a:solidFill>
            <a:ln w="921" cap="flat">
              <a:noFill/>
              <a:prstDash val="solid"/>
              <a:miter/>
            </a:ln>
          </p:spPr>
          <p:txBody>
            <a:bodyPr rtlCol="0" anchor="ctr"/>
            <a:lstStyle/>
            <a:p>
              <a:endParaRPr lang="en-IN"/>
            </a:p>
          </p:txBody>
        </p:sp>
        <p:sp>
          <p:nvSpPr>
            <p:cNvPr id="786" name="Freeform: Shape 785">
              <a:extLst>
                <a:ext uri="{FF2B5EF4-FFF2-40B4-BE49-F238E27FC236}">
                  <a16:creationId xmlns:a16="http://schemas.microsoft.com/office/drawing/2014/main" id="{31AC71DF-B4B2-1548-3DFA-A744899AE90E}"/>
                </a:ext>
              </a:extLst>
            </p:cNvPr>
            <p:cNvSpPr/>
            <p:nvPr/>
          </p:nvSpPr>
          <p:spPr>
            <a:xfrm flipV="1">
              <a:off x="5594836" y="5025696"/>
              <a:ext cx="47958" cy="68900"/>
            </a:xfrm>
            <a:custGeom>
              <a:avLst/>
              <a:gdLst>
                <a:gd name="connsiteX0" fmla="*/ 37263 w 47958"/>
                <a:gd name="connsiteY0" fmla="*/ -860 h 68900"/>
                <a:gd name="connsiteX1" fmla="*/ -2603 w 47958"/>
                <a:gd name="connsiteY1" fmla="*/ -860 h 68900"/>
                <a:gd name="connsiteX2" fmla="*/ -2603 w 47958"/>
                <a:gd name="connsiteY2" fmla="*/ 68041 h 68900"/>
                <a:gd name="connsiteX3" fmla="*/ 45356 w 47958"/>
                <a:gd name="connsiteY3" fmla="*/ 68041 h 68900"/>
                <a:gd name="connsiteX4" fmla="*/ -2603 w 47958"/>
                <a:gd name="connsiteY4" fmla="*/ 68041 h 68900"/>
                <a:gd name="connsiteX5" fmla="*/ -2603 w 47958"/>
                <a:gd name="connsiteY5" fmla="*/ 59496 h 68900"/>
                <a:gd name="connsiteX6" fmla="*/ 37263 w 47958"/>
                <a:gd name="connsiteY6" fmla="*/ 59496 h 68900"/>
                <a:gd name="connsiteX7" fmla="*/ 37263 w 47958"/>
                <a:gd name="connsiteY7"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00">
                  <a:moveTo>
                    <a:pt x="37263" y="-860"/>
                  </a:moveTo>
                  <a:lnTo>
                    <a:pt x="-2603" y="-860"/>
                  </a:lnTo>
                  <a:lnTo>
                    <a:pt x="-2603" y="68041"/>
                  </a:lnTo>
                  <a:lnTo>
                    <a:pt x="45356" y="68041"/>
                  </a:lnTo>
                  <a:lnTo>
                    <a:pt x="-2603" y="68041"/>
                  </a:lnTo>
                  <a:lnTo>
                    <a:pt x="-2603" y="59496"/>
                  </a:lnTo>
                  <a:lnTo>
                    <a:pt x="37263" y="59496"/>
                  </a:lnTo>
                  <a:lnTo>
                    <a:pt x="37263" y="-860"/>
                  </a:lnTo>
                </a:path>
              </a:pathLst>
            </a:custGeom>
            <a:solidFill>
              <a:srgbClr val="20353D"/>
            </a:solidFill>
            <a:ln w="921" cap="flat">
              <a:noFill/>
              <a:prstDash val="solid"/>
              <a:miter/>
            </a:ln>
          </p:spPr>
          <p:txBody>
            <a:bodyPr rtlCol="0" anchor="ctr"/>
            <a:lstStyle/>
            <a:p>
              <a:endParaRPr lang="en-IN"/>
            </a:p>
          </p:txBody>
        </p:sp>
        <p:sp>
          <p:nvSpPr>
            <p:cNvPr id="787" name="Freeform: Shape 786">
              <a:extLst>
                <a:ext uri="{FF2B5EF4-FFF2-40B4-BE49-F238E27FC236}">
                  <a16:creationId xmlns:a16="http://schemas.microsoft.com/office/drawing/2014/main" id="{1F391389-3FCA-AAF2-3A91-07927F03F7C2}"/>
                </a:ext>
              </a:extLst>
            </p:cNvPr>
            <p:cNvSpPr/>
            <p:nvPr/>
          </p:nvSpPr>
          <p:spPr>
            <a:xfrm flipV="1">
              <a:off x="5594836" y="5025696"/>
              <a:ext cx="47958" cy="68900"/>
            </a:xfrm>
            <a:custGeom>
              <a:avLst/>
              <a:gdLst>
                <a:gd name="connsiteX0" fmla="*/ 45356 w 47958"/>
                <a:gd name="connsiteY0" fmla="*/ -860 h 68900"/>
                <a:gd name="connsiteX1" fmla="*/ 37263 w 47958"/>
                <a:gd name="connsiteY1" fmla="*/ -860 h 68900"/>
                <a:gd name="connsiteX2" fmla="*/ 37263 w 47958"/>
                <a:gd name="connsiteY2" fmla="*/ 59496 h 68900"/>
                <a:gd name="connsiteX3" fmla="*/ -2603 w 47958"/>
                <a:gd name="connsiteY3" fmla="*/ 59496 h 68900"/>
                <a:gd name="connsiteX4" fmla="*/ -2603 w 47958"/>
                <a:gd name="connsiteY4" fmla="*/ 68041 h 68900"/>
                <a:gd name="connsiteX5" fmla="*/ 45356 w 47958"/>
                <a:gd name="connsiteY5" fmla="*/ 68041 h 68900"/>
                <a:gd name="connsiteX6" fmla="*/ 45356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356" y="-860"/>
                  </a:moveTo>
                  <a:lnTo>
                    <a:pt x="37263" y="-860"/>
                  </a:lnTo>
                  <a:lnTo>
                    <a:pt x="37263" y="59496"/>
                  </a:lnTo>
                  <a:lnTo>
                    <a:pt x="-2603" y="59496"/>
                  </a:lnTo>
                  <a:lnTo>
                    <a:pt x="-2603" y="68041"/>
                  </a:lnTo>
                  <a:lnTo>
                    <a:pt x="45356" y="68041"/>
                  </a:lnTo>
                  <a:lnTo>
                    <a:pt x="45356" y="-860"/>
                  </a:lnTo>
                </a:path>
              </a:pathLst>
            </a:custGeom>
            <a:solidFill>
              <a:srgbClr val="142127"/>
            </a:solidFill>
            <a:ln w="921" cap="flat">
              <a:noFill/>
              <a:prstDash val="solid"/>
              <a:miter/>
            </a:ln>
          </p:spPr>
          <p:txBody>
            <a:bodyPr rtlCol="0" anchor="ctr"/>
            <a:lstStyle/>
            <a:p>
              <a:endParaRPr lang="en-IN"/>
            </a:p>
          </p:txBody>
        </p:sp>
        <p:sp>
          <p:nvSpPr>
            <p:cNvPr id="788" name="Freeform: Shape 787">
              <a:extLst>
                <a:ext uri="{FF2B5EF4-FFF2-40B4-BE49-F238E27FC236}">
                  <a16:creationId xmlns:a16="http://schemas.microsoft.com/office/drawing/2014/main" id="{792025F2-B3DD-CDEE-C23E-A59EF2457EE0}"/>
                </a:ext>
              </a:extLst>
            </p:cNvPr>
            <p:cNvSpPr/>
            <p:nvPr/>
          </p:nvSpPr>
          <p:spPr>
            <a:xfrm flipV="1">
              <a:off x="5668401" y="5025696"/>
              <a:ext cx="47958" cy="68900"/>
            </a:xfrm>
            <a:custGeom>
              <a:avLst/>
              <a:gdLst>
                <a:gd name="connsiteX0" fmla="*/ 37194 w 47958"/>
                <a:gd name="connsiteY0" fmla="*/ -860 h 68900"/>
                <a:gd name="connsiteX1" fmla="*/ -2672 w 47958"/>
                <a:gd name="connsiteY1" fmla="*/ -860 h 68900"/>
                <a:gd name="connsiteX2" fmla="*/ -2672 w 47958"/>
                <a:gd name="connsiteY2" fmla="*/ 68041 h 68900"/>
                <a:gd name="connsiteX3" fmla="*/ 45287 w 47958"/>
                <a:gd name="connsiteY3" fmla="*/ 68041 h 68900"/>
                <a:gd name="connsiteX4" fmla="*/ -2672 w 47958"/>
                <a:gd name="connsiteY4" fmla="*/ 68041 h 68900"/>
                <a:gd name="connsiteX5" fmla="*/ -2672 w 47958"/>
                <a:gd name="connsiteY5" fmla="*/ 59496 h 68900"/>
                <a:gd name="connsiteX6" fmla="*/ 37194 w 47958"/>
                <a:gd name="connsiteY6" fmla="*/ 59496 h 68900"/>
                <a:gd name="connsiteX7" fmla="*/ 37194 w 47958"/>
                <a:gd name="connsiteY7"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958" h="68900">
                  <a:moveTo>
                    <a:pt x="37194" y="-860"/>
                  </a:moveTo>
                  <a:lnTo>
                    <a:pt x="-2672" y="-860"/>
                  </a:lnTo>
                  <a:lnTo>
                    <a:pt x="-2672" y="68041"/>
                  </a:lnTo>
                  <a:lnTo>
                    <a:pt x="45287" y="68041"/>
                  </a:lnTo>
                  <a:lnTo>
                    <a:pt x="-2672" y="68041"/>
                  </a:lnTo>
                  <a:lnTo>
                    <a:pt x="-2672" y="59496"/>
                  </a:lnTo>
                  <a:lnTo>
                    <a:pt x="37194" y="59496"/>
                  </a:lnTo>
                  <a:lnTo>
                    <a:pt x="37194" y="-860"/>
                  </a:lnTo>
                </a:path>
              </a:pathLst>
            </a:custGeom>
            <a:solidFill>
              <a:srgbClr val="20353D"/>
            </a:solidFill>
            <a:ln w="921" cap="flat">
              <a:noFill/>
              <a:prstDash val="solid"/>
              <a:miter/>
            </a:ln>
          </p:spPr>
          <p:txBody>
            <a:bodyPr rtlCol="0" anchor="ctr"/>
            <a:lstStyle/>
            <a:p>
              <a:endParaRPr lang="en-IN"/>
            </a:p>
          </p:txBody>
        </p:sp>
        <p:sp>
          <p:nvSpPr>
            <p:cNvPr id="789" name="Freeform: Shape 788">
              <a:extLst>
                <a:ext uri="{FF2B5EF4-FFF2-40B4-BE49-F238E27FC236}">
                  <a16:creationId xmlns:a16="http://schemas.microsoft.com/office/drawing/2014/main" id="{EA8C6D24-AE92-6780-9EB6-A7E80E4FDA6F}"/>
                </a:ext>
              </a:extLst>
            </p:cNvPr>
            <p:cNvSpPr/>
            <p:nvPr/>
          </p:nvSpPr>
          <p:spPr>
            <a:xfrm flipV="1">
              <a:off x="5668401" y="5025696"/>
              <a:ext cx="47958" cy="68900"/>
            </a:xfrm>
            <a:custGeom>
              <a:avLst/>
              <a:gdLst>
                <a:gd name="connsiteX0" fmla="*/ 45287 w 47958"/>
                <a:gd name="connsiteY0" fmla="*/ -860 h 68900"/>
                <a:gd name="connsiteX1" fmla="*/ 37194 w 47958"/>
                <a:gd name="connsiteY1" fmla="*/ -860 h 68900"/>
                <a:gd name="connsiteX2" fmla="*/ 37194 w 47958"/>
                <a:gd name="connsiteY2" fmla="*/ 59496 h 68900"/>
                <a:gd name="connsiteX3" fmla="*/ -2672 w 47958"/>
                <a:gd name="connsiteY3" fmla="*/ 59496 h 68900"/>
                <a:gd name="connsiteX4" fmla="*/ -2672 w 47958"/>
                <a:gd name="connsiteY4" fmla="*/ 68041 h 68900"/>
                <a:gd name="connsiteX5" fmla="*/ 45287 w 47958"/>
                <a:gd name="connsiteY5" fmla="*/ 68041 h 68900"/>
                <a:gd name="connsiteX6" fmla="*/ 45287 w 47958"/>
                <a:gd name="connsiteY6" fmla="*/ -860 h 6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58" h="68900">
                  <a:moveTo>
                    <a:pt x="45287" y="-860"/>
                  </a:moveTo>
                  <a:lnTo>
                    <a:pt x="37194" y="-860"/>
                  </a:lnTo>
                  <a:lnTo>
                    <a:pt x="37194" y="59496"/>
                  </a:lnTo>
                  <a:lnTo>
                    <a:pt x="-2672" y="59496"/>
                  </a:lnTo>
                  <a:lnTo>
                    <a:pt x="-2672" y="68041"/>
                  </a:lnTo>
                  <a:lnTo>
                    <a:pt x="45287" y="68041"/>
                  </a:lnTo>
                  <a:lnTo>
                    <a:pt x="45287" y="-860"/>
                  </a:lnTo>
                </a:path>
              </a:pathLst>
            </a:custGeom>
            <a:solidFill>
              <a:srgbClr val="142127"/>
            </a:solidFill>
            <a:ln w="921" cap="flat">
              <a:noFill/>
              <a:prstDash val="solid"/>
              <a:miter/>
            </a:ln>
          </p:spPr>
          <p:txBody>
            <a:bodyPr rtlCol="0" anchor="ctr"/>
            <a:lstStyle/>
            <a:p>
              <a:endParaRPr lang="en-IN"/>
            </a:p>
          </p:txBody>
        </p:sp>
        <p:sp>
          <p:nvSpPr>
            <p:cNvPr id="790" name="Freeform: Shape 789">
              <a:extLst>
                <a:ext uri="{FF2B5EF4-FFF2-40B4-BE49-F238E27FC236}">
                  <a16:creationId xmlns:a16="http://schemas.microsoft.com/office/drawing/2014/main" id="{0F557ECE-21AF-2BCE-8013-FF66BC184B43}"/>
                </a:ext>
              </a:extLst>
            </p:cNvPr>
            <p:cNvSpPr/>
            <p:nvPr/>
          </p:nvSpPr>
          <p:spPr>
            <a:xfrm flipV="1">
              <a:off x="5357144" y="5109243"/>
              <a:ext cx="419302" cy="1144446"/>
            </a:xfrm>
            <a:custGeom>
              <a:avLst/>
              <a:gdLst>
                <a:gd name="connsiteX0" fmla="*/ -2554 w 419302"/>
                <a:gd name="connsiteY0" fmla="*/ -96 h 1144446"/>
                <a:gd name="connsiteX1" fmla="*/ 416749 w 419302"/>
                <a:gd name="connsiteY1" fmla="*/ -96 h 1144446"/>
                <a:gd name="connsiteX2" fmla="*/ 416749 w 419302"/>
                <a:gd name="connsiteY2" fmla="*/ 1144351 h 1144446"/>
                <a:gd name="connsiteX3" fmla="*/ -2554 w 419302"/>
                <a:gd name="connsiteY3" fmla="*/ 1144351 h 1144446"/>
              </a:gdLst>
              <a:ahLst/>
              <a:cxnLst>
                <a:cxn ang="0">
                  <a:pos x="connsiteX0" y="connsiteY0"/>
                </a:cxn>
                <a:cxn ang="0">
                  <a:pos x="connsiteX1" y="connsiteY1"/>
                </a:cxn>
                <a:cxn ang="0">
                  <a:pos x="connsiteX2" y="connsiteY2"/>
                </a:cxn>
                <a:cxn ang="0">
                  <a:pos x="connsiteX3" y="connsiteY3"/>
                </a:cxn>
              </a:cxnLst>
              <a:rect l="l" t="t" r="r" b="b"/>
              <a:pathLst>
                <a:path w="419302" h="1144446">
                  <a:moveTo>
                    <a:pt x="-2554" y="-96"/>
                  </a:moveTo>
                  <a:lnTo>
                    <a:pt x="416749" y="-96"/>
                  </a:lnTo>
                  <a:lnTo>
                    <a:pt x="416749" y="1144351"/>
                  </a:lnTo>
                  <a:lnTo>
                    <a:pt x="-2554" y="1144351"/>
                  </a:lnTo>
                  <a:close/>
                </a:path>
              </a:pathLst>
            </a:custGeom>
            <a:solidFill>
              <a:srgbClr val="F2575D"/>
            </a:solidFill>
            <a:ln w="921" cap="flat">
              <a:noFill/>
              <a:prstDash val="solid"/>
              <a:miter/>
            </a:ln>
          </p:spPr>
          <p:txBody>
            <a:bodyPr rtlCol="0" anchor="ctr"/>
            <a:lstStyle/>
            <a:p>
              <a:endParaRPr lang="en-IN"/>
            </a:p>
          </p:txBody>
        </p:sp>
        <p:sp>
          <p:nvSpPr>
            <p:cNvPr id="791" name="Freeform: Shape 790">
              <a:extLst>
                <a:ext uri="{FF2B5EF4-FFF2-40B4-BE49-F238E27FC236}">
                  <a16:creationId xmlns:a16="http://schemas.microsoft.com/office/drawing/2014/main" id="{7E24518B-8EF5-125C-1FEC-379F77AA4289}"/>
                </a:ext>
              </a:extLst>
            </p:cNvPr>
            <p:cNvSpPr/>
            <p:nvPr/>
          </p:nvSpPr>
          <p:spPr>
            <a:xfrm flipV="1">
              <a:off x="5142993" y="5109243"/>
              <a:ext cx="214148" cy="1144446"/>
            </a:xfrm>
            <a:custGeom>
              <a:avLst/>
              <a:gdLst>
                <a:gd name="connsiteX0" fmla="*/ -2256 w 214148"/>
                <a:gd name="connsiteY0" fmla="*/ -96 h 1144446"/>
                <a:gd name="connsiteX1" fmla="*/ 211893 w 214148"/>
                <a:gd name="connsiteY1" fmla="*/ -96 h 1144446"/>
                <a:gd name="connsiteX2" fmla="*/ 211893 w 214148"/>
                <a:gd name="connsiteY2" fmla="*/ 1144351 h 1144446"/>
                <a:gd name="connsiteX3" fmla="*/ -2256 w 214148"/>
                <a:gd name="connsiteY3" fmla="*/ 1144351 h 1144446"/>
              </a:gdLst>
              <a:ahLst/>
              <a:cxnLst>
                <a:cxn ang="0">
                  <a:pos x="connsiteX0" y="connsiteY0"/>
                </a:cxn>
                <a:cxn ang="0">
                  <a:pos x="connsiteX1" y="connsiteY1"/>
                </a:cxn>
                <a:cxn ang="0">
                  <a:pos x="connsiteX2" y="connsiteY2"/>
                </a:cxn>
                <a:cxn ang="0">
                  <a:pos x="connsiteX3" y="connsiteY3"/>
                </a:cxn>
              </a:cxnLst>
              <a:rect l="l" t="t" r="r" b="b"/>
              <a:pathLst>
                <a:path w="214148" h="1144446">
                  <a:moveTo>
                    <a:pt x="-2256" y="-96"/>
                  </a:moveTo>
                  <a:lnTo>
                    <a:pt x="211893" y="-96"/>
                  </a:lnTo>
                  <a:lnTo>
                    <a:pt x="211893" y="1144351"/>
                  </a:lnTo>
                  <a:lnTo>
                    <a:pt x="-2256" y="1144351"/>
                  </a:lnTo>
                  <a:close/>
                </a:path>
              </a:pathLst>
            </a:custGeom>
            <a:solidFill>
              <a:srgbClr val="F2575D"/>
            </a:solidFill>
            <a:ln w="921" cap="flat">
              <a:noFill/>
              <a:prstDash val="solid"/>
              <a:miter/>
            </a:ln>
          </p:spPr>
          <p:txBody>
            <a:bodyPr rtlCol="0" anchor="ctr"/>
            <a:lstStyle/>
            <a:p>
              <a:endParaRPr lang="en-IN"/>
            </a:p>
          </p:txBody>
        </p:sp>
        <p:sp>
          <p:nvSpPr>
            <p:cNvPr id="792" name="Freeform: Shape 791">
              <a:extLst>
                <a:ext uri="{FF2B5EF4-FFF2-40B4-BE49-F238E27FC236}">
                  <a16:creationId xmlns:a16="http://schemas.microsoft.com/office/drawing/2014/main" id="{F67AC327-A2F9-1FDE-51F9-786ED291BC85}"/>
                </a:ext>
              </a:extLst>
            </p:cNvPr>
            <p:cNvSpPr/>
            <p:nvPr/>
          </p:nvSpPr>
          <p:spPr>
            <a:xfrm flipV="1">
              <a:off x="5419049" y="5220369"/>
              <a:ext cx="86248" cy="116713"/>
            </a:xfrm>
            <a:custGeom>
              <a:avLst/>
              <a:gdLst>
                <a:gd name="connsiteX0" fmla="*/ -2455 w 86248"/>
                <a:gd name="connsiteY0" fmla="*/ -591 h 116713"/>
                <a:gd name="connsiteX1" fmla="*/ 83793 w 86248"/>
                <a:gd name="connsiteY1" fmla="*/ -591 h 116713"/>
                <a:gd name="connsiteX2" fmla="*/ 83793 w 86248"/>
                <a:gd name="connsiteY2" fmla="*/ 116122 h 116713"/>
                <a:gd name="connsiteX3" fmla="*/ -2455 w 86248"/>
                <a:gd name="connsiteY3" fmla="*/ 116122 h 116713"/>
              </a:gdLst>
              <a:ahLst/>
              <a:cxnLst>
                <a:cxn ang="0">
                  <a:pos x="connsiteX0" y="connsiteY0"/>
                </a:cxn>
                <a:cxn ang="0">
                  <a:pos x="connsiteX1" y="connsiteY1"/>
                </a:cxn>
                <a:cxn ang="0">
                  <a:pos x="connsiteX2" y="connsiteY2"/>
                </a:cxn>
                <a:cxn ang="0">
                  <a:pos x="connsiteX3" y="connsiteY3"/>
                </a:cxn>
              </a:cxnLst>
              <a:rect l="l" t="t" r="r" b="b"/>
              <a:pathLst>
                <a:path w="86248" h="116713">
                  <a:moveTo>
                    <a:pt x="-2455" y="-591"/>
                  </a:moveTo>
                  <a:lnTo>
                    <a:pt x="83793" y="-591"/>
                  </a:lnTo>
                  <a:lnTo>
                    <a:pt x="83793" y="116122"/>
                  </a:lnTo>
                  <a:lnTo>
                    <a:pt x="-2455" y="116122"/>
                  </a:lnTo>
                  <a:close/>
                </a:path>
              </a:pathLst>
            </a:custGeom>
            <a:solidFill>
              <a:srgbClr val="33535F"/>
            </a:solidFill>
            <a:ln w="921" cap="flat">
              <a:noFill/>
              <a:prstDash val="solid"/>
              <a:miter/>
            </a:ln>
          </p:spPr>
          <p:txBody>
            <a:bodyPr rtlCol="0" anchor="ctr"/>
            <a:lstStyle/>
            <a:p>
              <a:endParaRPr lang="en-IN"/>
            </a:p>
          </p:txBody>
        </p:sp>
        <p:sp>
          <p:nvSpPr>
            <p:cNvPr id="793" name="Freeform: Shape 792">
              <a:extLst>
                <a:ext uri="{FF2B5EF4-FFF2-40B4-BE49-F238E27FC236}">
                  <a16:creationId xmlns:a16="http://schemas.microsoft.com/office/drawing/2014/main" id="{A16C3F57-5921-B0CE-79D4-81004FFF331A}"/>
                </a:ext>
              </a:extLst>
            </p:cNvPr>
            <p:cNvSpPr/>
            <p:nvPr/>
          </p:nvSpPr>
          <p:spPr>
            <a:xfrm flipV="1">
              <a:off x="5419049" y="5220369"/>
              <a:ext cx="86248" cy="116712"/>
            </a:xfrm>
            <a:custGeom>
              <a:avLst/>
              <a:gdLst>
                <a:gd name="connsiteX0" fmla="*/ 83793 w 86248"/>
                <a:gd name="connsiteY0" fmla="*/ -591 h 116712"/>
                <a:gd name="connsiteX1" fmla="*/ 69248 w 86248"/>
                <a:gd name="connsiteY1" fmla="*/ -591 h 116712"/>
                <a:gd name="connsiteX2" fmla="*/ 69248 w 86248"/>
                <a:gd name="connsiteY2" fmla="*/ 101649 h 116712"/>
                <a:gd name="connsiteX3" fmla="*/ -2455 w 86248"/>
                <a:gd name="connsiteY3" fmla="*/ 101649 h 116712"/>
                <a:gd name="connsiteX4" fmla="*/ -2455 w 86248"/>
                <a:gd name="connsiteY4" fmla="*/ 116121 h 116712"/>
                <a:gd name="connsiteX5" fmla="*/ 83793 w 86248"/>
                <a:gd name="connsiteY5" fmla="*/ 116121 h 116712"/>
                <a:gd name="connsiteX6" fmla="*/ 83793 w 86248"/>
                <a:gd name="connsiteY6" fmla="*/ -591 h 1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12">
                  <a:moveTo>
                    <a:pt x="83793" y="-591"/>
                  </a:moveTo>
                  <a:lnTo>
                    <a:pt x="69248" y="-591"/>
                  </a:lnTo>
                  <a:lnTo>
                    <a:pt x="69248" y="101649"/>
                  </a:lnTo>
                  <a:lnTo>
                    <a:pt x="-2455" y="101649"/>
                  </a:lnTo>
                  <a:lnTo>
                    <a:pt x="-2455" y="116121"/>
                  </a:lnTo>
                  <a:lnTo>
                    <a:pt x="83793" y="116121"/>
                  </a:lnTo>
                  <a:lnTo>
                    <a:pt x="83793" y="-591"/>
                  </a:lnTo>
                </a:path>
              </a:pathLst>
            </a:custGeom>
            <a:solidFill>
              <a:srgbClr val="20353D"/>
            </a:solidFill>
            <a:ln w="921" cap="flat">
              <a:noFill/>
              <a:prstDash val="solid"/>
              <a:miter/>
            </a:ln>
          </p:spPr>
          <p:txBody>
            <a:bodyPr rtlCol="0" anchor="ctr"/>
            <a:lstStyle/>
            <a:p>
              <a:endParaRPr lang="en-IN"/>
            </a:p>
          </p:txBody>
        </p:sp>
        <p:sp>
          <p:nvSpPr>
            <p:cNvPr id="794" name="Freeform: Shape 793">
              <a:extLst>
                <a:ext uri="{FF2B5EF4-FFF2-40B4-BE49-F238E27FC236}">
                  <a16:creationId xmlns:a16="http://schemas.microsoft.com/office/drawing/2014/main" id="{730E773E-58F0-A00F-77F8-C651F3EA76D1}"/>
                </a:ext>
              </a:extLst>
            </p:cNvPr>
            <p:cNvSpPr/>
            <p:nvPr/>
          </p:nvSpPr>
          <p:spPr>
            <a:xfrm flipV="1">
              <a:off x="5419049" y="5337082"/>
              <a:ext cx="91281" cy="23725"/>
            </a:xfrm>
            <a:custGeom>
              <a:avLst/>
              <a:gdLst>
                <a:gd name="connsiteX0" fmla="*/ 88823 w 91281"/>
                <a:gd name="connsiteY0" fmla="*/ -505 h 23725"/>
                <a:gd name="connsiteX1" fmla="*/ -2458 w 91281"/>
                <a:gd name="connsiteY1" fmla="*/ -505 h 23725"/>
                <a:gd name="connsiteX2" fmla="*/ -2458 w 91281"/>
                <a:gd name="connsiteY2" fmla="*/ 23221 h 23725"/>
                <a:gd name="connsiteX3" fmla="*/ 88823 w 91281"/>
                <a:gd name="connsiteY3" fmla="*/ 23221 h 23725"/>
                <a:gd name="connsiteX4" fmla="*/ 88823 w 91281"/>
                <a:gd name="connsiteY4" fmla="*/ -505 h 2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5">
                  <a:moveTo>
                    <a:pt x="88823" y="-505"/>
                  </a:moveTo>
                  <a:lnTo>
                    <a:pt x="-2458" y="-505"/>
                  </a:lnTo>
                  <a:lnTo>
                    <a:pt x="-2458" y="23221"/>
                  </a:lnTo>
                  <a:lnTo>
                    <a:pt x="88823" y="23221"/>
                  </a:lnTo>
                  <a:lnTo>
                    <a:pt x="88823" y="-505"/>
                  </a:lnTo>
                </a:path>
              </a:pathLst>
            </a:custGeom>
            <a:solidFill>
              <a:srgbClr val="FFFFFF"/>
            </a:solidFill>
            <a:ln w="921" cap="flat">
              <a:noFill/>
              <a:prstDash val="solid"/>
              <a:miter/>
            </a:ln>
          </p:spPr>
          <p:txBody>
            <a:bodyPr rtlCol="0" anchor="ctr"/>
            <a:lstStyle/>
            <a:p>
              <a:endParaRPr lang="en-IN"/>
            </a:p>
          </p:txBody>
        </p:sp>
        <p:sp>
          <p:nvSpPr>
            <p:cNvPr id="795" name="Freeform: Shape 794">
              <a:extLst>
                <a:ext uri="{FF2B5EF4-FFF2-40B4-BE49-F238E27FC236}">
                  <a16:creationId xmlns:a16="http://schemas.microsoft.com/office/drawing/2014/main" id="{C009C535-98D2-2DB0-6B57-A22749F2D872}"/>
                </a:ext>
              </a:extLst>
            </p:cNvPr>
            <p:cNvSpPr/>
            <p:nvPr/>
          </p:nvSpPr>
          <p:spPr>
            <a:xfrm flipV="1">
              <a:off x="5419049" y="5195952"/>
              <a:ext cx="91281" cy="23725"/>
            </a:xfrm>
            <a:custGeom>
              <a:avLst/>
              <a:gdLst>
                <a:gd name="connsiteX0" fmla="*/ 88823 w 91281"/>
                <a:gd name="connsiteY0" fmla="*/ -679 h 23725"/>
                <a:gd name="connsiteX1" fmla="*/ -2458 w 91281"/>
                <a:gd name="connsiteY1" fmla="*/ -679 h 23725"/>
                <a:gd name="connsiteX2" fmla="*/ -2458 w 91281"/>
                <a:gd name="connsiteY2" fmla="*/ 23047 h 23725"/>
                <a:gd name="connsiteX3" fmla="*/ 88823 w 91281"/>
                <a:gd name="connsiteY3" fmla="*/ 23047 h 23725"/>
                <a:gd name="connsiteX4" fmla="*/ 88823 w 91281"/>
                <a:gd name="connsiteY4" fmla="*/ -679 h 2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5">
                  <a:moveTo>
                    <a:pt x="88823" y="-679"/>
                  </a:moveTo>
                  <a:lnTo>
                    <a:pt x="-2458" y="-679"/>
                  </a:lnTo>
                  <a:lnTo>
                    <a:pt x="-2458" y="23047"/>
                  </a:lnTo>
                  <a:lnTo>
                    <a:pt x="88823" y="23047"/>
                  </a:lnTo>
                  <a:lnTo>
                    <a:pt x="88823" y="-679"/>
                  </a:lnTo>
                </a:path>
              </a:pathLst>
            </a:custGeom>
            <a:solidFill>
              <a:srgbClr val="FFFFFF"/>
            </a:solidFill>
            <a:ln w="921" cap="flat">
              <a:noFill/>
              <a:prstDash val="solid"/>
              <a:miter/>
            </a:ln>
          </p:spPr>
          <p:txBody>
            <a:bodyPr rtlCol="0" anchor="ctr"/>
            <a:lstStyle/>
            <a:p>
              <a:endParaRPr lang="en-IN"/>
            </a:p>
          </p:txBody>
        </p:sp>
        <p:sp>
          <p:nvSpPr>
            <p:cNvPr id="796" name="Freeform: Shape 795">
              <a:extLst>
                <a:ext uri="{FF2B5EF4-FFF2-40B4-BE49-F238E27FC236}">
                  <a16:creationId xmlns:a16="http://schemas.microsoft.com/office/drawing/2014/main" id="{0BD00DEE-2431-76E6-2AD7-5D2EAF2D9DA9}"/>
                </a:ext>
              </a:extLst>
            </p:cNvPr>
            <p:cNvSpPr/>
            <p:nvPr/>
          </p:nvSpPr>
          <p:spPr>
            <a:xfrm flipV="1">
              <a:off x="5612819" y="5337083"/>
              <a:ext cx="91282" cy="23713"/>
            </a:xfrm>
            <a:custGeom>
              <a:avLst/>
              <a:gdLst>
                <a:gd name="connsiteX0" fmla="*/ -2640 w 91282"/>
                <a:gd name="connsiteY0" fmla="*/ -505 h 23713"/>
                <a:gd name="connsiteX1" fmla="*/ 88642 w 91282"/>
                <a:gd name="connsiteY1" fmla="*/ -505 h 23713"/>
                <a:gd name="connsiteX2" fmla="*/ 88642 w 91282"/>
                <a:gd name="connsiteY2" fmla="*/ 23209 h 23713"/>
                <a:gd name="connsiteX3" fmla="*/ -2640 w 91282"/>
                <a:gd name="connsiteY3" fmla="*/ 23209 h 23713"/>
              </a:gdLst>
              <a:ahLst/>
              <a:cxnLst>
                <a:cxn ang="0">
                  <a:pos x="connsiteX0" y="connsiteY0"/>
                </a:cxn>
                <a:cxn ang="0">
                  <a:pos x="connsiteX1" y="connsiteY1"/>
                </a:cxn>
                <a:cxn ang="0">
                  <a:pos x="connsiteX2" y="connsiteY2"/>
                </a:cxn>
                <a:cxn ang="0">
                  <a:pos x="connsiteX3" y="connsiteY3"/>
                </a:cxn>
              </a:cxnLst>
              <a:rect l="l" t="t" r="r" b="b"/>
              <a:pathLst>
                <a:path w="91282" h="23713">
                  <a:moveTo>
                    <a:pt x="-2640" y="-505"/>
                  </a:moveTo>
                  <a:lnTo>
                    <a:pt x="88642" y="-505"/>
                  </a:lnTo>
                  <a:lnTo>
                    <a:pt x="88642" y="23209"/>
                  </a:lnTo>
                  <a:lnTo>
                    <a:pt x="-2640" y="23209"/>
                  </a:lnTo>
                  <a:close/>
                </a:path>
              </a:pathLst>
            </a:custGeom>
            <a:solidFill>
              <a:srgbClr val="FFFFFF"/>
            </a:solidFill>
            <a:ln w="921" cap="flat">
              <a:noFill/>
              <a:prstDash val="solid"/>
              <a:miter/>
            </a:ln>
          </p:spPr>
          <p:txBody>
            <a:bodyPr rtlCol="0" anchor="ctr"/>
            <a:lstStyle/>
            <a:p>
              <a:endParaRPr lang="en-IN"/>
            </a:p>
          </p:txBody>
        </p:sp>
        <p:sp>
          <p:nvSpPr>
            <p:cNvPr id="797" name="Freeform: Shape 796">
              <a:extLst>
                <a:ext uri="{FF2B5EF4-FFF2-40B4-BE49-F238E27FC236}">
                  <a16:creationId xmlns:a16="http://schemas.microsoft.com/office/drawing/2014/main" id="{FB4B1F04-4860-CA8F-E74E-4BCE77FF41B2}"/>
                </a:ext>
              </a:extLst>
            </p:cNvPr>
            <p:cNvSpPr/>
            <p:nvPr/>
          </p:nvSpPr>
          <p:spPr>
            <a:xfrm flipV="1">
              <a:off x="5612819" y="5195950"/>
              <a:ext cx="91282" cy="23727"/>
            </a:xfrm>
            <a:custGeom>
              <a:avLst/>
              <a:gdLst>
                <a:gd name="connsiteX0" fmla="*/ -2640 w 91282"/>
                <a:gd name="connsiteY0" fmla="*/ -679 h 23727"/>
                <a:gd name="connsiteX1" fmla="*/ 88642 w 91282"/>
                <a:gd name="connsiteY1" fmla="*/ -679 h 23727"/>
                <a:gd name="connsiteX2" fmla="*/ 88642 w 91282"/>
                <a:gd name="connsiteY2" fmla="*/ 23049 h 23727"/>
                <a:gd name="connsiteX3" fmla="*/ -2640 w 91282"/>
                <a:gd name="connsiteY3" fmla="*/ 23049 h 23727"/>
              </a:gdLst>
              <a:ahLst/>
              <a:cxnLst>
                <a:cxn ang="0">
                  <a:pos x="connsiteX0" y="connsiteY0"/>
                </a:cxn>
                <a:cxn ang="0">
                  <a:pos x="connsiteX1" y="connsiteY1"/>
                </a:cxn>
                <a:cxn ang="0">
                  <a:pos x="connsiteX2" y="connsiteY2"/>
                </a:cxn>
                <a:cxn ang="0">
                  <a:pos x="connsiteX3" y="connsiteY3"/>
                </a:cxn>
              </a:cxnLst>
              <a:rect l="l" t="t" r="r" b="b"/>
              <a:pathLst>
                <a:path w="91282" h="23727">
                  <a:moveTo>
                    <a:pt x="-2640" y="-679"/>
                  </a:moveTo>
                  <a:lnTo>
                    <a:pt x="88642" y="-679"/>
                  </a:lnTo>
                  <a:lnTo>
                    <a:pt x="88642" y="23049"/>
                  </a:lnTo>
                  <a:lnTo>
                    <a:pt x="-2640" y="23049"/>
                  </a:lnTo>
                  <a:close/>
                </a:path>
              </a:pathLst>
            </a:custGeom>
            <a:solidFill>
              <a:srgbClr val="FFFFFF"/>
            </a:solidFill>
            <a:ln w="921" cap="flat">
              <a:noFill/>
              <a:prstDash val="solid"/>
              <a:miter/>
            </a:ln>
          </p:spPr>
          <p:txBody>
            <a:bodyPr rtlCol="0" anchor="ctr"/>
            <a:lstStyle/>
            <a:p>
              <a:endParaRPr lang="en-IN"/>
            </a:p>
          </p:txBody>
        </p:sp>
        <p:sp>
          <p:nvSpPr>
            <p:cNvPr id="798" name="Freeform: Shape 797">
              <a:extLst>
                <a:ext uri="{FF2B5EF4-FFF2-40B4-BE49-F238E27FC236}">
                  <a16:creationId xmlns:a16="http://schemas.microsoft.com/office/drawing/2014/main" id="{7E8C844E-40DE-2878-915B-09C156AAF330}"/>
                </a:ext>
              </a:extLst>
            </p:cNvPr>
            <p:cNvSpPr/>
            <p:nvPr/>
          </p:nvSpPr>
          <p:spPr>
            <a:xfrm flipV="1">
              <a:off x="5612792" y="5220369"/>
              <a:ext cx="86248" cy="116713"/>
            </a:xfrm>
            <a:custGeom>
              <a:avLst/>
              <a:gdLst>
                <a:gd name="connsiteX0" fmla="*/ -2638 w 86248"/>
                <a:gd name="connsiteY0" fmla="*/ -591 h 116713"/>
                <a:gd name="connsiteX1" fmla="*/ 83611 w 86248"/>
                <a:gd name="connsiteY1" fmla="*/ -591 h 116713"/>
                <a:gd name="connsiteX2" fmla="*/ 83611 w 86248"/>
                <a:gd name="connsiteY2" fmla="*/ 116122 h 116713"/>
                <a:gd name="connsiteX3" fmla="*/ -2638 w 86248"/>
                <a:gd name="connsiteY3" fmla="*/ 116122 h 116713"/>
              </a:gdLst>
              <a:ahLst/>
              <a:cxnLst>
                <a:cxn ang="0">
                  <a:pos x="connsiteX0" y="connsiteY0"/>
                </a:cxn>
                <a:cxn ang="0">
                  <a:pos x="connsiteX1" y="connsiteY1"/>
                </a:cxn>
                <a:cxn ang="0">
                  <a:pos x="connsiteX2" y="connsiteY2"/>
                </a:cxn>
                <a:cxn ang="0">
                  <a:pos x="connsiteX3" y="connsiteY3"/>
                </a:cxn>
              </a:cxnLst>
              <a:rect l="l" t="t" r="r" b="b"/>
              <a:pathLst>
                <a:path w="86248" h="116713">
                  <a:moveTo>
                    <a:pt x="-2638" y="-591"/>
                  </a:moveTo>
                  <a:lnTo>
                    <a:pt x="83611" y="-591"/>
                  </a:lnTo>
                  <a:lnTo>
                    <a:pt x="83611" y="116122"/>
                  </a:lnTo>
                  <a:lnTo>
                    <a:pt x="-2638" y="116122"/>
                  </a:lnTo>
                  <a:close/>
                </a:path>
              </a:pathLst>
            </a:custGeom>
            <a:solidFill>
              <a:srgbClr val="33535F"/>
            </a:solidFill>
            <a:ln w="921" cap="flat">
              <a:noFill/>
              <a:prstDash val="solid"/>
              <a:miter/>
            </a:ln>
          </p:spPr>
          <p:txBody>
            <a:bodyPr rtlCol="0" anchor="ctr"/>
            <a:lstStyle/>
            <a:p>
              <a:endParaRPr lang="en-IN"/>
            </a:p>
          </p:txBody>
        </p:sp>
        <p:sp>
          <p:nvSpPr>
            <p:cNvPr id="799" name="Freeform: Shape 798">
              <a:extLst>
                <a:ext uri="{FF2B5EF4-FFF2-40B4-BE49-F238E27FC236}">
                  <a16:creationId xmlns:a16="http://schemas.microsoft.com/office/drawing/2014/main" id="{F5E72979-3EFC-050A-6CFB-FFCA313CBAD1}"/>
                </a:ext>
              </a:extLst>
            </p:cNvPr>
            <p:cNvSpPr/>
            <p:nvPr/>
          </p:nvSpPr>
          <p:spPr>
            <a:xfrm flipV="1">
              <a:off x="5612792" y="5220369"/>
              <a:ext cx="86248" cy="116712"/>
            </a:xfrm>
            <a:custGeom>
              <a:avLst/>
              <a:gdLst>
                <a:gd name="connsiteX0" fmla="*/ 83611 w 86248"/>
                <a:gd name="connsiteY0" fmla="*/ -591 h 116712"/>
                <a:gd name="connsiteX1" fmla="*/ 69056 w 86248"/>
                <a:gd name="connsiteY1" fmla="*/ -591 h 116712"/>
                <a:gd name="connsiteX2" fmla="*/ 69056 w 86248"/>
                <a:gd name="connsiteY2" fmla="*/ 101649 h 116712"/>
                <a:gd name="connsiteX3" fmla="*/ -2638 w 86248"/>
                <a:gd name="connsiteY3" fmla="*/ 101649 h 116712"/>
                <a:gd name="connsiteX4" fmla="*/ -2638 w 86248"/>
                <a:gd name="connsiteY4" fmla="*/ 116121 h 116712"/>
                <a:gd name="connsiteX5" fmla="*/ 83611 w 86248"/>
                <a:gd name="connsiteY5" fmla="*/ 116121 h 116712"/>
                <a:gd name="connsiteX6" fmla="*/ 83611 w 86248"/>
                <a:gd name="connsiteY6" fmla="*/ -591 h 11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12">
                  <a:moveTo>
                    <a:pt x="83611" y="-591"/>
                  </a:moveTo>
                  <a:lnTo>
                    <a:pt x="69056" y="-591"/>
                  </a:lnTo>
                  <a:lnTo>
                    <a:pt x="69056" y="101649"/>
                  </a:lnTo>
                  <a:lnTo>
                    <a:pt x="-2638" y="101649"/>
                  </a:lnTo>
                  <a:lnTo>
                    <a:pt x="-2638" y="116121"/>
                  </a:lnTo>
                  <a:lnTo>
                    <a:pt x="83611" y="116121"/>
                  </a:lnTo>
                  <a:lnTo>
                    <a:pt x="83611" y="-591"/>
                  </a:lnTo>
                </a:path>
              </a:pathLst>
            </a:custGeom>
            <a:solidFill>
              <a:srgbClr val="20353D"/>
            </a:solidFill>
            <a:ln w="921" cap="flat">
              <a:noFill/>
              <a:prstDash val="solid"/>
              <a:miter/>
            </a:ln>
          </p:spPr>
          <p:txBody>
            <a:bodyPr rtlCol="0" anchor="ctr"/>
            <a:lstStyle/>
            <a:p>
              <a:endParaRPr lang="en-IN"/>
            </a:p>
          </p:txBody>
        </p:sp>
        <p:sp>
          <p:nvSpPr>
            <p:cNvPr id="800" name="Freeform: Shape 799">
              <a:extLst>
                <a:ext uri="{FF2B5EF4-FFF2-40B4-BE49-F238E27FC236}">
                  <a16:creationId xmlns:a16="http://schemas.microsoft.com/office/drawing/2014/main" id="{19E825D7-FC02-FA6B-88D5-5701B2916FFB}"/>
                </a:ext>
              </a:extLst>
            </p:cNvPr>
            <p:cNvSpPr/>
            <p:nvPr/>
          </p:nvSpPr>
          <p:spPr>
            <a:xfrm flipV="1">
              <a:off x="5419049" y="5436835"/>
              <a:ext cx="86248" cy="116702"/>
            </a:xfrm>
            <a:custGeom>
              <a:avLst/>
              <a:gdLst>
                <a:gd name="connsiteX0" fmla="*/ -2455 w 86248"/>
                <a:gd name="connsiteY0" fmla="*/ -325 h 116702"/>
                <a:gd name="connsiteX1" fmla="*/ 83793 w 86248"/>
                <a:gd name="connsiteY1" fmla="*/ -325 h 116702"/>
                <a:gd name="connsiteX2" fmla="*/ 83793 w 86248"/>
                <a:gd name="connsiteY2" fmla="*/ 116377 h 116702"/>
                <a:gd name="connsiteX3" fmla="*/ -2455 w 86248"/>
                <a:gd name="connsiteY3" fmla="*/ 116377 h 116702"/>
              </a:gdLst>
              <a:ahLst/>
              <a:cxnLst>
                <a:cxn ang="0">
                  <a:pos x="connsiteX0" y="connsiteY0"/>
                </a:cxn>
                <a:cxn ang="0">
                  <a:pos x="connsiteX1" y="connsiteY1"/>
                </a:cxn>
                <a:cxn ang="0">
                  <a:pos x="connsiteX2" y="connsiteY2"/>
                </a:cxn>
                <a:cxn ang="0">
                  <a:pos x="connsiteX3" y="connsiteY3"/>
                </a:cxn>
              </a:cxnLst>
              <a:rect l="l" t="t" r="r" b="b"/>
              <a:pathLst>
                <a:path w="86248" h="116702">
                  <a:moveTo>
                    <a:pt x="-2455" y="-325"/>
                  </a:moveTo>
                  <a:lnTo>
                    <a:pt x="83793" y="-325"/>
                  </a:lnTo>
                  <a:lnTo>
                    <a:pt x="83793" y="116377"/>
                  </a:lnTo>
                  <a:lnTo>
                    <a:pt x="-2455" y="116377"/>
                  </a:lnTo>
                  <a:close/>
                </a:path>
              </a:pathLst>
            </a:custGeom>
            <a:solidFill>
              <a:srgbClr val="33535F"/>
            </a:solidFill>
            <a:ln w="921" cap="flat">
              <a:noFill/>
              <a:prstDash val="solid"/>
              <a:miter/>
            </a:ln>
          </p:spPr>
          <p:txBody>
            <a:bodyPr rtlCol="0" anchor="ctr"/>
            <a:lstStyle/>
            <a:p>
              <a:endParaRPr lang="en-IN"/>
            </a:p>
          </p:txBody>
        </p:sp>
        <p:sp>
          <p:nvSpPr>
            <p:cNvPr id="801" name="Freeform: Shape 800">
              <a:extLst>
                <a:ext uri="{FF2B5EF4-FFF2-40B4-BE49-F238E27FC236}">
                  <a16:creationId xmlns:a16="http://schemas.microsoft.com/office/drawing/2014/main" id="{C16EEBDA-9518-2182-6700-61A3EF5229CA}"/>
                </a:ext>
              </a:extLst>
            </p:cNvPr>
            <p:cNvSpPr/>
            <p:nvPr/>
          </p:nvSpPr>
          <p:spPr>
            <a:xfrm flipV="1">
              <a:off x="5419049" y="5436834"/>
              <a:ext cx="86248" cy="116703"/>
            </a:xfrm>
            <a:custGeom>
              <a:avLst/>
              <a:gdLst>
                <a:gd name="connsiteX0" fmla="*/ 83793 w 86248"/>
                <a:gd name="connsiteY0" fmla="*/ -325 h 116703"/>
                <a:gd name="connsiteX1" fmla="*/ 69248 w 86248"/>
                <a:gd name="connsiteY1" fmla="*/ -325 h 116703"/>
                <a:gd name="connsiteX2" fmla="*/ 69248 w 86248"/>
                <a:gd name="connsiteY2" fmla="*/ 101907 h 116703"/>
                <a:gd name="connsiteX3" fmla="*/ -2455 w 86248"/>
                <a:gd name="connsiteY3" fmla="*/ 101907 h 116703"/>
                <a:gd name="connsiteX4" fmla="*/ -2455 w 86248"/>
                <a:gd name="connsiteY4" fmla="*/ 116378 h 116703"/>
                <a:gd name="connsiteX5" fmla="*/ 83793 w 86248"/>
                <a:gd name="connsiteY5" fmla="*/ 116378 h 116703"/>
                <a:gd name="connsiteX6" fmla="*/ 83793 w 86248"/>
                <a:gd name="connsiteY6" fmla="*/ -325 h 11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03">
                  <a:moveTo>
                    <a:pt x="83793" y="-325"/>
                  </a:moveTo>
                  <a:lnTo>
                    <a:pt x="69248" y="-325"/>
                  </a:lnTo>
                  <a:lnTo>
                    <a:pt x="69248" y="101907"/>
                  </a:lnTo>
                  <a:lnTo>
                    <a:pt x="-2455" y="101907"/>
                  </a:lnTo>
                  <a:lnTo>
                    <a:pt x="-2455" y="116378"/>
                  </a:lnTo>
                  <a:lnTo>
                    <a:pt x="83793" y="116378"/>
                  </a:lnTo>
                  <a:lnTo>
                    <a:pt x="83793" y="-325"/>
                  </a:lnTo>
                </a:path>
              </a:pathLst>
            </a:custGeom>
            <a:solidFill>
              <a:srgbClr val="20353D"/>
            </a:solidFill>
            <a:ln w="921" cap="flat">
              <a:noFill/>
              <a:prstDash val="solid"/>
              <a:miter/>
            </a:ln>
          </p:spPr>
          <p:txBody>
            <a:bodyPr rtlCol="0" anchor="ctr"/>
            <a:lstStyle/>
            <a:p>
              <a:endParaRPr lang="en-IN"/>
            </a:p>
          </p:txBody>
        </p:sp>
        <p:sp>
          <p:nvSpPr>
            <p:cNvPr id="802" name="Freeform: Shape 801">
              <a:extLst>
                <a:ext uri="{FF2B5EF4-FFF2-40B4-BE49-F238E27FC236}">
                  <a16:creationId xmlns:a16="http://schemas.microsoft.com/office/drawing/2014/main" id="{51634C8E-8B29-0171-26BD-D44B3DBE61FE}"/>
                </a:ext>
              </a:extLst>
            </p:cNvPr>
            <p:cNvSpPr/>
            <p:nvPr/>
          </p:nvSpPr>
          <p:spPr>
            <a:xfrm flipV="1">
              <a:off x="5419049" y="5553537"/>
              <a:ext cx="91281" cy="23727"/>
            </a:xfrm>
            <a:custGeom>
              <a:avLst/>
              <a:gdLst>
                <a:gd name="connsiteX0" fmla="*/ 88823 w 91281"/>
                <a:gd name="connsiteY0" fmla="*/ -239 h 23727"/>
                <a:gd name="connsiteX1" fmla="*/ -2458 w 91281"/>
                <a:gd name="connsiteY1" fmla="*/ -239 h 23727"/>
                <a:gd name="connsiteX2" fmla="*/ -2458 w 91281"/>
                <a:gd name="connsiteY2" fmla="*/ 23489 h 23727"/>
                <a:gd name="connsiteX3" fmla="*/ 88823 w 91281"/>
                <a:gd name="connsiteY3" fmla="*/ 23489 h 23727"/>
                <a:gd name="connsiteX4" fmla="*/ 88823 w 91281"/>
                <a:gd name="connsiteY4" fmla="*/ -239 h 2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7">
                  <a:moveTo>
                    <a:pt x="88823" y="-239"/>
                  </a:moveTo>
                  <a:lnTo>
                    <a:pt x="-2458" y="-239"/>
                  </a:lnTo>
                  <a:lnTo>
                    <a:pt x="-2458" y="23489"/>
                  </a:lnTo>
                  <a:lnTo>
                    <a:pt x="88823" y="23489"/>
                  </a:lnTo>
                  <a:lnTo>
                    <a:pt x="88823" y="-239"/>
                  </a:lnTo>
                </a:path>
              </a:pathLst>
            </a:custGeom>
            <a:solidFill>
              <a:srgbClr val="FFFFFF"/>
            </a:solidFill>
            <a:ln w="921" cap="flat">
              <a:noFill/>
              <a:prstDash val="solid"/>
              <a:miter/>
            </a:ln>
          </p:spPr>
          <p:txBody>
            <a:bodyPr rtlCol="0" anchor="ctr"/>
            <a:lstStyle/>
            <a:p>
              <a:endParaRPr lang="en-IN"/>
            </a:p>
          </p:txBody>
        </p:sp>
        <p:sp>
          <p:nvSpPr>
            <p:cNvPr id="803" name="Freeform: Shape 802">
              <a:extLst>
                <a:ext uri="{FF2B5EF4-FFF2-40B4-BE49-F238E27FC236}">
                  <a16:creationId xmlns:a16="http://schemas.microsoft.com/office/drawing/2014/main" id="{BC552316-09FB-8F44-E119-F795550D3296}"/>
                </a:ext>
              </a:extLst>
            </p:cNvPr>
            <p:cNvSpPr/>
            <p:nvPr/>
          </p:nvSpPr>
          <p:spPr>
            <a:xfrm flipV="1">
              <a:off x="5419049" y="5412407"/>
              <a:ext cx="91281" cy="23724"/>
            </a:xfrm>
            <a:custGeom>
              <a:avLst/>
              <a:gdLst>
                <a:gd name="connsiteX0" fmla="*/ 88823 w 91281"/>
                <a:gd name="connsiteY0" fmla="*/ -412 h 23724"/>
                <a:gd name="connsiteX1" fmla="*/ -2458 w 91281"/>
                <a:gd name="connsiteY1" fmla="*/ -412 h 23724"/>
                <a:gd name="connsiteX2" fmla="*/ -2458 w 91281"/>
                <a:gd name="connsiteY2" fmla="*/ 23312 h 23724"/>
                <a:gd name="connsiteX3" fmla="*/ 88823 w 91281"/>
                <a:gd name="connsiteY3" fmla="*/ 23312 h 23724"/>
                <a:gd name="connsiteX4" fmla="*/ 88823 w 91281"/>
                <a:gd name="connsiteY4" fmla="*/ -412 h 23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4">
                  <a:moveTo>
                    <a:pt x="88823" y="-412"/>
                  </a:moveTo>
                  <a:lnTo>
                    <a:pt x="-2458" y="-412"/>
                  </a:lnTo>
                  <a:lnTo>
                    <a:pt x="-2458" y="23312"/>
                  </a:lnTo>
                  <a:lnTo>
                    <a:pt x="88823" y="23312"/>
                  </a:lnTo>
                  <a:lnTo>
                    <a:pt x="88823" y="-412"/>
                  </a:lnTo>
                </a:path>
              </a:pathLst>
            </a:custGeom>
            <a:solidFill>
              <a:srgbClr val="FFFFFF"/>
            </a:solidFill>
            <a:ln w="921" cap="flat">
              <a:noFill/>
              <a:prstDash val="solid"/>
              <a:miter/>
            </a:ln>
          </p:spPr>
          <p:txBody>
            <a:bodyPr rtlCol="0" anchor="ctr"/>
            <a:lstStyle/>
            <a:p>
              <a:endParaRPr lang="en-IN"/>
            </a:p>
          </p:txBody>
        </p:sp>
        <p:sp>
          <p:nvSpPr>
            <p:cNvPr id="804" name="Freeform: Shape 803">
              <a:extLst>
                <a:ext uri="{FF2B5EF4-FFF2-40B4-BE49-F238E27FC236}">
                  <a16:creationId xmlns:a16="http://schemas.microsoft.com/office/drawing/2014/main" id="{27E720B4-55C7-9EDC-8BFB-6EA7B032E3AB}"/>
                </a:ext>
              </a:extLst>
            </p:cNvPr>
            <p:cNvSpPr/>
            <p:nvPr/>
          </p:nvSpPr>
          <p:spPr>
            <a:xfrm flipV="1">
              <a:off x="5612819" y="5553536"/>
              <a:ext cx="91282" cy="23727"/>
            </a:xfrm>
            <a:custGeom>
              <a:avLst/>
              <a:gdLst>
                <a:gd name="connsiteX0" fmla="*/ -2640 w 91282"/>
                <a:gd name="connsiteY0" fmla="*/ -239 h 23727"/>
                <a:gd name="connsiteX1" fmla="*/ 88642 w 91282"/>
                <a:gd name="connsiteY1" fmla="*/ -239 h 23727"/>
                <a:gd name="connsiteX2" fmla="*/ 88642 w 91282"/>
                <a:gd name="connsiteY2" fmla="*/ 23489 h 23727"/>
                <a:gd name="connsiteX3" fmla="*/ -2640 w 91282"/>
                <a:gd name="connsiteY3" fmla="*/ 23489 h 23727"/>
              </a:gdLst>
              <a:ahLst/>
              <a:cxnLst>
                <a:cxn ang="0">
                  <a:pos x="connsiteX0" y="connsiteY0"/>
                </a:cxn>
                <a:cxn ang="0">
                  <a:pos x="connsiteX1" y="connsiteY1"/>
                </a:cxn>
                <a:cxn ang="0">
                  <a:pos x="connsiteX2" y="connsiteY2"/>
                </a:cxn>
                <a:cxn ang="0">
                  <a:pos x="connsiteX3" y="connsiteY3"/>
                </a:cxn>
              </a:cxnLst>
              <a:rect l="l" t="t" r="r" b="b"/>
              <a:pathLst>
                <a:path w="91282" h="23727">
                  <a:moveTo>
                    <a:pt x="-2640" y="-239"/>
                  </a:moveTo>
                  <a:lnTo>
                    <a:pt x="88642" y="-239"/>
                  </a:lnTo>
                  <a:lnTo>
                    <a:pt x="88642" y="23489"/>
                  </a:lnTo>
                  <a:lnTo>
                    <a:pt x="-2640" y="23489"/>
                  </a:lnTo>
                  <a:close/>
                </a:path>
              </a:pathLst>
            </a:custGeom>
            <a:solidFill>
              <a:srgbClr val="FFFFFF"/>
            </a:solidFill>
            <a:ln w="921" cap="flat">
              <a:noFill/>
              <a:prstDash val="solid"/>
              <a:miter/>
            </a:ln>
          </p:spPr>
          <p:txBody>
            <a:bodyPr rtlCol="0" anchor="ctr"/>
            <a:lstStyle/>
            <a:p>
              <a:endParaRPr lang="en-IN"/>
            </a:p>
          </p:txBody>
        </p:sp>
        <p:sp>
          <p:nvSpPr>
            <p:cNvPr id="805" name="Freeform: Shape 804">
              <a:extLst>
                <a:ext uri="{FF2B5EF4-FFF2-40B4-BE49-F238E27FC236}">
                  <a16:creationId xmlns:a16="http://schemas.microsoft.com/office/drawing/2014/main" id="{537743BE-2CBE-7E03-EC5C-E80C7DAFBB9F}"/>
                </a:ext>
              </a:extLst>
            </p:cNvPr>
            <p:cNvSpPr/>
            <p:nvPr/>
          </p:nvSpPr>
          <p:spPr>
            <a:xfrm flipV="1">
              <a:off x="5612819" y="5412407"/>
              <a:ext cx="91282" cy="23724"/>
            </a:xfrm>
            <a:custGeom>
              <a:avLst/>
              <a:gdLst>
                <a:gd name="connsiteX0" fmla="*/ -2640 w 91282"/>
                <a:gd name="connsiteY0" fmla="*/ -412 h 23724"/>
                <a:gd name="connsiteX1" fmla="*/ 88642 w 91282"/>
                <a:gd name="connsiteY1" fmla="*/ -412 h 23724"/>
                <a:gd name="connsiteX2" fmla="*/ 88642 w 91282"/>
                <a:gd name="connsiteY2" fmla="*/ 23312 h 23724"/>
                <a:gd name="connsiteX3" fmla="*/ -2640 w 91282"/>
                <a:gd name="connsiteY3" fmla="*/ 23312 h 23724"/>
              </a:gdLst>
              <a:ahLst/>
              <a:cxnLst>
                <a:cxn ang="0">
                  <a:pos x="connsiteX0" y="connsiteY0"/>
                </a:cxn>
                <a:cxn ang="0">
                  <a:pos x="connsiteX1" y="connsiteY1"/>
                </a:cxn>
                <a:cxn ang="0">
                  <a:pos x="connsiteX2" y="connsiteY2"/>
                </a:cxn>
                <a:cxn ang="0">
                  <a:pos x="connsiteX3" y="connsiteY3"/>
                </a:cxn>
              </a:cxnLst>
              <a:rect l="l" t="t" r="r" b="b"/>
              <a:pathLst>
                <a:path w="91282" h="23724">
                  <a:moveTo>
                    <a:pt x="-2640" y="-412"/>
                  </a:moveTo>
                  <a:lnTo>
                    <a:pt x="88642" y="-412"/>
                  </a:lnTo>
                  <a:lnTo>
                    <a:pt x="88642" y="23312"/>
                  </a:lnTo>
                  <a:lnTo>
                    <a:pt x="-2640" y="23312"/>
                  </a:lnTo>
                  <a:close/>
                </a:path>
              </a:pathLst>
            </a:custGeom>
            <a:solidFill>
              <a:srgbClr val="FFFFFF"/>
            </a:solidFill>
            <a:ln w="921" cap="flat">
              <a:noFill/>
              <a:prstDash val="solid"/>
              <a:miter/>
            </a:ln>
          </p:spPr>
          <p:txBody>
            <a:bodyPr rtlCol="0" anchor="ctr"/>
            <a:lstStyle/>
            <a:p>
              <a:endParaRPr lang="en-IN"/>
            </a:p>
          </p:txBody>
        </p:sp>
        <p:sp>
          <p:nvSpPr>
            <p:cNvPr id="806" name="Freeform: Shape 805">
              <a:extLst>
                <a:ext uri="{FF2B5EF4-FFF2-40B4-BE49-F238E27FC236}">
                  <a16:creationId xmlns:a16="http://schemas.microsoft.com/office/drawing/2014/main" id="{E7E9A990-C6AA-647C-5D4B-1E61273970E9}"/>
                </a:ext>
              </a:extLst>
            </p:cNvPr>
            <p:cNvSpPr/>
            <p:nvPr/>
          </p:nvSpPr>
          <p:spPr>
            <a:xfrm flipV="1">
              <a:off x="5612792" y="5436835"/>
              <a:ext cx="86248" cy="116702"/>
            </a:xfrm>
            <a:custGeom>
              <a:avLst/>
              <a:gdLst>
                <a:gd name="connsiteX0" fmla="*/ -2638 w 86248"/>
                <a:gd name="connsiteY0" fmla="*/ -325 h 116702"/>
                <a:gd name="connsiteX1" fmla="*/ 83611 w 86248"/>
                <a:gd name="connsiteY1" fmla="*/ -325 h 116702"/>
                <a:gd name="connsiteX2" fmla="*/ 83611 w 86248"/>
                <a:gd name="connsiteY2" fmla="*/ 116377 h 116702"/>
                <a:gd name="connsiteX3" fmla="*/ -2638 w 86248"/>
                <a:gd name="connsiteY3" fmla="*/ 116377 h 116702"/>
              </a:gdLst>
              <a:ahLst/>
              <a:cxnLst>
                <a:cxn ang="0">
                  <a:pos x="connsiteX0" y="connsiteY0"/>
                </a:cxn>
                <a:cxn ang="0">
                  <a:pos x="connsiteX1" y="connsiteY1"/>
                </a:cxn>
                <a:cxn ang="0">
                  <a:pos x="connsiteX2" y="connsiteY2"/>
                </a:cxn>
                <a:cxn ang="0">
                  <a:pos x="connsiteX3" y="connsiteY3"/>
                </a:cxn>
              </a:cxnLst>
              <a:rect l="l" t="t" r="r" b="b"/>
              <a:pathLst>
                <a:path w="86248" h="116702">
                  <a:moveTo>
                    <a:pt x="-2638" y="-325"/>
                  </a:moveTo>
                  <a:lnTo>
                    <a:pt x="83611" y="-325"/>
                  </a:lnTo>
                  <a:lnTo>
                    <a:pt x="83611" y="116377"/>
                  </a:lnTo>
                  <a:lnTo>
                    <a:pt x="-2638" y="116377"/>
                  </a:lnTo>
                  <a:close/>
                </a:path>
              </a:pathLst>
            </a:custGeom>
            <a:solidFill>
              <a:srgbClr val="33535F"/>
            </a:solidFill>
            <a:ln w="921" cap="flat">
              <a:noFill/>
              <a:prstDash val="solid"/>
              <a:miter/>
            </a:ln>
          </p:spPr>
          <p:txBody>
            <a:bodyPr rtlCol="0" anchor="ctr"/>
            <a:lstStyle/>
            <a:p>
              <a:endParaRPr lang="en-IN"/>
            </a:p>
          </p:txBody>
        </p:sp>
        <p:sp>
          <p:nvSpPr>
            <p:cNvPr id="807" name="Freeform: Shape 806">
              <a:extLst>
                <a:ext uri="{FF2B5EF4-FFF2-40B4-BE49-F238E27FC236}">
                  <a16:creationId xmlns:a16="http://schemas.microsoft.com/office/drawing/2014/main" id="{8D326938-E38D-C5F0-DDD1-5C149CD0F0ED}"/>
                </a:ext>
              </a:extLst>
            </p:cNvPr>
            <p:cNvSpPr/>
            <p:nvPr/>
          </p:nvSpPr>
          <p:spPr>
            <a:xfrm flipV="1">
              <a:off x="5612792" y="5436834"/>
              <a:ext cx="86248" cy="116703"/>
            </a:xfrm>
            <a:custGeom>
              <a:avLst/>
              <a:gdLst>
                <a:gd name="connsiteX0" fmla="*/ 83611 w 86248"/>
                <a:gd name="connsiteY0" fmla="*/ -325 h 116703"/>
                <a:gd name="connsiteX1" fmla="*/ 69056 w 86248"/>
                <a:gd name="connsiteY1" fmla="*/ -325 h 116703"/>
                <a:gd name="connsiteX2" fmla="*/ 69056 w 86248"/>
                <a:gd name="connsiteY2" fmla="*/ 101907 h 116703"/>
                <a:gd name="connsiteX3" fmla="*/ -2638 w 86248"/>
                <a:gd name="connsiteY3" fmla="*/ 101907 h 116703"/>
                <a:gd name="connsiteX4" fmla="*/ -2638 w 86248"/>
                <a:gd name="connsiteY4" fmla="*/ 116378 h 116703"/>
                <a:gd name="connsiteX5" fmla="*/ 83611 w 86248"/>
                <a:gd name="connsiteY5" fmla="*/ 116378 h 116703"/>
                <a:gd name="connsiteX6" fmla="*/ 83611 w 86248"/>
                <a:gd name="connsiteY6" fmla="*/ -325 h 116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03">
                  <a:moveTo>
                    <a:pt x="83611" y="-325"/>
                  </a:moveTo>
                  <a:lnTo>
                    <a:pt x="69056" y="-325"/>
                  </a:lnTo>
                  <a:lnTo>
                    <a:pt x="69056" y="101907"/>
                  </a:lnTo>
                  <a:lnTo>
                    <a:pt x="-2638" y="101907"/>
                  </a:lnTo>
                  <a:lnTo>
                    <a:pt x="-2638" y="116378"/>
                  </a:lnTo>
                  <a:lnTo>
                    <a:pt x="83611" y="116378"/>
                  </a:lnTo>
                  <a:lnTo>
                    <a:pt x="83611" y="-325"/>
                  </a:lnTo>
                </a:path>
              </a:pathLst>
            </a:custGeom>
            <a:solidFill>
              <a:srgbClr val="20353D"/>
            </a:solidFill>
            <a:ln w="921" cap="flat">
              <a:noFill/>
              <a:prstDash val="solid"/>
              <a:miter/>
            </a:ln>
          </p:spPr>
          <p:txBody>
            <a:bodyPr rtlCol="0" anchor="ctr"/>
            <a:lstStyle/>
            <a:p>
              <a:endParaRPr lang="en-IN"/>
            </a:p>
          </p:txBody>
        </p:sp>
        <p:sp>
          <p:nvSpPr>
            <p:cNvPr id="808" name="Freeform: Shape 807">
              <a:extLst>
                <a:ext uri="{FF2B5EF4-FFF2-40B4-BE49-F238E27FC236}">
                  <a16:creationId xmlns:a16="http://schemas.microsoft.com/office/drawing/2014/main" id="{32BB4F2A-E4A0-C0F0-EBE5-7C9F6C2E2CAE}"/>
                </a:ext>
              </a:extLst>
            </p:cNvPr>
            <p:cNvSpPr/>
            <p:nvPr/>
          </p:nvSpPr>
          <p:spPr>
            <a:xfrm flipV="1">
              <a:off x="5419049" y="5660967"/>
              <a:ext cx="86248" cy="116713"/>
            </a:xfrm>
            <a:custGeom>
              <a:avLst/>
              <a:gdLst>
                <a:gd name="connsiteX0" fmla="*/ -2455 w 86248"/>
                <a:gd name="connsiteY0" fmla="*/ -50 h 116713"/>
                <a:gd name="connsiteX1" fmla="*/ 83793 w 86248"/>
                <a:gd name="connsiteY1" fmla="*/ -50 h 116713"/>
                <a:gd name="connsiteX2" fmla="*/ 83793 w 86248"/>
                <a:gd name="connsiteY2" fmla="*/ 116663 h 116713"/>
                <a:gd name="connsiteX3" fmla="*/ -2455 w 86248"/>
                <a:gd name="connsiteY3" fmla="*/ 116663 h 116713"/>
              </a:gdLst>
              <a:ahLst/>
              <a:cxnLst>
                <a:cxn ang="0">
                  <a:pos x="connsiteX0" y="connsiteY0"/>
                </a:cxn>
                <a:cxn ang="0">
                  <a:pos x="connsiteX1" y="connsiteY1"/>
                </a:cxn>
                <a:cxn ang="0">
                  <a:pos x="connsiteX2" y="connsiteY2"/>
                </a:cxn>
                <a:cxn ang="0">
                  <a:pos x="connsiteX3" y="connsiteY3"/>
                </a:cxn>
              </a:cxnLst>
              <a:rect l="l" t="t" r="r" b="b"/>
              <a:pathLst>
                <a:path w="86248" h="116713">
                  <a:moveTo>
                    <a:pt x="-2455" y="-50"/>
                  </a:moveTo>
                  <a:lnTo>
                    <a:pt x="83793" y="-50"/>
                  </a:lnTo>
                  <a:lnTo>
                    <a:pt x="83793" y="116663"/>
                  </a:lnTo>
                  <a:lnTo>
                    <a:pt x="-2455" y="116663"/>
                  </a:lnTo>
                  <a:close/>
                </a:path>
              </a:pathLst>
            </a:custGeom>
            <a:solidFill>
              <a:srgbClr val="33535F"/>
            </a:solidFill>
            <a:ln w="921" cap="flat">
              <a:noFill/>
              <a:prstDash val="solid"/>
              <a:miter/>
            </a:ln>
          </p:spPr>
          <p:txBody>
            <a:bodyPr rtlCol="0" anchor="ctr"/>
            <a:lstStyle/>
            <a:p>
              <a:endParaRPr lang="en-IN"/>
            </a:p>
          </p:txBody>
        </p:sp>
        <p:sp>
          <p:nvSpPr>
            <p:cNvPr id="809" name="Freeform: Shape 808">
              <a:extLst>
                <a:ext uri="{FF2B5EF4-FFF2-40B4-BE49-F238E27FC236}">
                  <a16:creationId xmlns:a16="http://schemas.microsoft.com/office/drawing/2014/main" id="{D87A2708-53AE-364F-C855-403A1A54F515}"/>
                </a:ext>
              </a:extLst>
            </p:cNvPr>
            <p:cNvSpPr/>
            <p:nvPr/>
          </p:nvSpPr>
          <p:spPr>
            <a:xfrm flipV="1">
              <a:off x="5419049" y="5660967"/>
              <a:ext cx="86248" cy="116713"/>
            </a:xfrm>
            <a:custGeom>
              <a:avLst/>
              <a:gdLst>
                <a:gd name="connsiteX0" fmla="*/ 83793 w 86248"/>
                <a:gd name="connsiteY0" fmla="*/ -50 h 116713"/>
                <a:gd name="connsiteX1" fmla="*/ 69248 w 86248"/>
                <a:gd name="connsiteY1" fmla="*/ -50 h 116713"/>
                <a:gd name="connsiteX2" fmla="*/ 69248 w 86248"/>
                <a:gd name="connsiteY2" fmla="*/ 102192 h 116713"/>
                <a:gd name="connsiteX3" fmla="*/ -2455 w 86248"/>
                <a:gd name="connsiteY3" fmla="*/ 102192 h 116713"/>
                <a:gd name="connsiteX4" fmla="*/ -2455 w 86248"/>
                <a:gd name="connsiteY4" fmla="*/ 116663 h 116713"/>
                <a:gd name="connsiteX5" fmla="*/ 83793 w 86248"/>
                <a:gd name="connsiteY5" fmla="*/ 116663 h 116713"/>
                <a:gd name="connsiteX6" fmla="*/ 83793 w 86248"/>
                <a:gd name="connsiteY6" fmla="*/ -50 h 11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13">
                  <a:moveTo>
                    <a:pt x="83793" y="-50"/>
                  </a:moveTo>
                  <a:lnTo>
                    <a:pt x="69248" y="-50"/>
                  </a:lnTo>
                  <a:lnTo>
                    <a:pt x="69248" y="102192"/>
                  </a:lnTo>
                  <a:lnTo>
                    <a:pt x="-2455" y="102192"/>
                  </a:lnTo>
                  <a:lnTo>
                    <a:pt x="-2455" y="116663"/>
                  </a:lnTo>
                  <a:lnTo>
                    <a:pt x="83793" y="116663"/>
                  </a:lnTo>
                  <a:lnTo>
                    <a:pt x="83793" y="-50"/>
                  </a:lnTo>
                </a:path>
              </a:pathLst>
            </a:custGeom>
            <a:solidFill>
              <a:srgbClr val="20353D"/>
            </a:solidFill>
            <a:ln w="921" cap="flat">
              <a:noFill/>
              <a:prstDash val="solid"/>
              <a:miter/>
            </a:ln>
          </p:spPr>
          <p:txBody>
            <a:bodyPr rtlCol="0" anchor="ctr"/>
            <a:lstStyle/>
            <a:p>
              <a:endParaRPr lang="en-IN"/>
            </a:p>
          </p:txBody>
        </p:sp>
        <p:sp>
          <p:nvSpPr>
            <p:cNvPr id="810" name="Freeform: Shape 809">
              <a:extLst>
                <a:ext uri="{FF2B5EF4-FFF2-40B4-BE49-F238E27FC236}">
                  <a16:creationId xmlns:a16="http://schemas.microsoft.com/office/drawing/2014/main" id="{CBB324B3-2908-F5AC-6F44-4157342EA1F2}"/>
                </a:ext>
              </a:extLst>
            </p:cNvPr>
            <p:cNvSpPr/>
            <p:nvPr/>
          </p:nvSpPr>
          <p:spPr>
            <a:xfrm flipV="1">
              <a:off x="5419049" y="5777680"/>
              <a:ext cx="91281" cy="23713"/>
            </a:xfrm>
            <a:custGeom>
              <a:avLst/>
              <a:gdLst>
                <a:gd name="connsiteX0" fmla="*/ 88823 w 91281"/>
                <a:gd name="connsiteY0" fmla="*/ 37 h 23713"/>
                <a:gd name="connsiteX1" fmla="*/ -2458 w 91281"/>
                <a:gd name="connsiteY1" fmla="*/ 37 h 23713"/>
                <a:gd name="connsiteX2" fmla="*/ -2458 w 91281"/>
                <a:gd name="connsiteY2" fmla="*/ 23751 h 23713"/>
                <a:gd name="connsiteX3" fmla="*/ 88823 w 91281"/>
                <a:gd name="connsiteY3" fmla="*/ 23751 h 23713"/>
                <a:gd name="connsiteX4" fmla="*/ 88823 w 91281"/>
                <a:gd name="connsiteY4" fmla="*/ 37 h 23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13">
                  <a:moveTo>
                    <a:pt x="88823" y="37"/>
                  </a:moveTo>
                  <a:lnTo>
                    <a:pt x="-2458" y="37"/>
                  </a:lnTo>
                  <a:lnTo>
                    <a:pt x="-2458" y="23751"/>
                  </a:lnTo>
                  <a:lnTo>
                    <a:pt x="88823" y="23751"/>
                  </a:lnTo>
                  <a:lnTo>
                    <a:pt x="88823" y="37"/>
                  </a:lnTo>
                </a:path>
              </a:pathLst>
            </a:custGeom>
            <a:solidFill>
              <a:srgbClr val="FFFFFF"/>
            </a:solidFill>
            <a:ln w="921" cap="flat">
              <a:noFill/>
              <a:prstDash val="solid"/>
              <a:miter/>
            </a:ln>
          </p:spPr>
          <p:txBody>
            <a:bodyPr rtlCol="0" anchor="ctr"/>
            <a:lstStyle/>
            <a:p>
              <a:endParaRPr lang="en-IN"/>
            </a:p>
          </p:txBody>
        </p:sp>
        <p:sp>
          <p:nvSpPr>
            <p:cNvPr id="811" name="Freeform: Shape 810">
              <a:extLst>
                <a:ext uri="{FF2B5EF4-FFF2-40B4-BE49-F238E27FC236}">
                  <a16:creationId xmlns:a16="http://schemas.microsoft.com/office/drawing/2014/main" id="{8DC7A938-6E8F-06BF-B13B-84E4881A1813}"/>
                </a:ext>
              </a:extLst>
            </p:cNvPr>
            <p:cNvSpPr/>
            <p:nvPr/>
          </p:nvSpPr>
          <p:spPr>
            <a:xfrm flipV="1">
              <a:off x="5419049" y="5636548"/>
              <a:ext cx="91281" cy="23717"/>
            </a:xfrm>
            <a:custGeom>
              <a:avLst/>
              <a:gdLst>
                <a:gd name="connsiteX0" fmla="*/ 88823 w 91281"/>
                <a:gd name="connsiteY0" fmla="*/ -137 h 23717"/>
                <a:gd name="connsiteX1" fmla="*/ -2458 w 91281"/>
                <a:gd name="connsiteY1" fmla="*/ -137 h 23717"/>
                <a:gd name="connsiteX2" fmla="*/ -2458 w 91281"/>
                <a:gd name="connsiteY2" fmla="*/ 23581 h 23717"/>
                <a:gd name="connsiteX3" fmla="*/ 88823 w 91281"/>
                <a:gd name="connsiteY3" fmla="*/ 23581 h 23717"/>
                <a:gd name="connsiteX4" fmla="*/ 88823 w 91281"/>
                <a:gd name="connsiteY4" fmla="*/ -137 h 23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17">
                  <a:moveTo>
                    <a:pt x="88823" y="-137"/>
                  </a:moveTo>
                  <a:lnTo>
                    <a:pt x="-2458" y="-137"/>
                  </a:lnTo>
                  <a:lnTo>
                    <a:pt x="-2458" y="23581"/>
                  </a:lnTo>
                  <a:lnTo>
                    <a:pt x="88823" y="23581"/>
                  </a:lnTo>
                  <a:lnTo>
                    <a:pt x="88823" y="-137"/>
                  </a:lnTo>
                </a:path>
              </a:pathLst>
            </a:custGeom>
            <a:solidFill>
              <a:srgbClr val="FFFFFF"/>
            </a:solidFill>
            <a:ln w="921" cap="flat">
              <a:noFill/>
              <a:prstDash val="solid"/>
              <a:miter/>
            </a:ln>
          </p:spPr>
          <p:txBody>
            <a:bodyPr rtlCol="0" anchor="ctr"/>
            <a:lstStyle/>
            <a:p>
              <a:endParaRPr lang="en-IN"/>
            </a:p>
          </p:txBody>
        </p:sp>
        <p:sp>
          <p:nvSpPr>
            <p:cNvPr id="812" name="Freeform: Shape 811">
              <a:extLst>
                <a:ext uri="{FF2B5EF4-FFF2-40B4-BE49-F238E27FC236}">
                  <a16:creationId xmlns:a16="http://schemas.microsoft.com/office/drawing/2014/main" id="{9B00B0F6-3CA6-618F-43CC-5D37E6EA4F46}"/>
                </a:ext>
              </a:extLst>
            </p:cNvPr>
            <p:cNvSpPr/>
            <p:nvPr/>
          </p:nvSpPr>
          <p:spPr>
            <a:xfrm flipV="1">
              <a:off x="5612819" y="5777680"/>
              <a:ext cx="91282" cy="23713"/>
            </a:xfrm>
            <a:custGeom>
              <a:avLst/>
              <a:gdLst>
                <a:gd name="connsiteX0" fmla="*/ -2640 w 91282"/>
                <a:gd name="connsiteY0" fmla="*/ 37 h 23713"/>
                <a:gd name="connsiteX1" fmla="*/ 88642 w 91282"/>
                <a:gd name="connsiteY1" fmla="*/ 37 h 23713"/>
                <a:gd name="connsiteX2" fmla="*/ 88642 w 91282"/>
                <a:gd name="connsiteY2" fmla="*/ 23750 h 23713"/>
                <a:gd name="connsiteX3" fmla="*/ -2640 w 91282"/>
                <a:gd name="connsiteY3" fmla="*/ 23750 h 23713"/>
              </a:gdLst>
              <a:ahLst/>
              <a:cxnLst>
                <a:cxn ang="0">
                  <a:pos x="connsiteX0" y="connsiteY0"/>
                </a:cxn>
                <a:cxn ang="0">
                  <a:pos x="connsiteX1" y="connsiteY1"/>
                </a:cxn>
                <a:cxn ang="0">
                  <a:pos x="connsiteX2" y="connsiteY2"/>
                </a:cxn>
                <a:cxn ang="0">
                  <a:pos x="connsiteX3" y="connsiteY3"/>
                </a:cxn>
              </a:cxnLst>
              <a:rect l="l" t="t" r="r" b="b"/>
              <a:pathLst>
                <a:path w="91282" h="23713">
                  <a:moveTo>
                    <a:pt x="-2640" y="37"/>
                  </a:moveTo>
                  <a:lnTo>
                    <a:pt x="88642" y="37"/>
                  </a:lnTo>
                  <a:lnTo>
                    <a:pt x="88642" y="23750"/>
                  </a:lnTo>
                  <a:lnTo>
                    <a:pt x="-2640" y="23750"/>
                  </a:lnTo>
                  <a:close/>
                </a:path>
              </a:pathLst>
            </a:custGeom>
            <a:solidFill>
              <a:srgbClr val="FFFFFF"/>
            </a:solidFill>
            <a:ln w="921" cap="flat">
              <a:noFill/>
              <a:prstDash val="solid"/>
              <a:miter/>
            </a:ln>
          </p:spPr>
          <p:txBody>
            <a:bodyPr rtlCol="0" anchor="ctr"/>
            <a:lstStyle/>
            <a:p>
              <a:endParaRPr lang="en-IN"/>
            </a:p>
          </p:txBody>
        </p:sp>
        <p:sp>
          <p:nvSpPr>
            <p:cNvPr id="813" name="Freeform: Shape 812">
              <a:extLst>
                <a:ext uri="{FF2B5EF4-FFF2-40B4-BE49-F238E27FC236}">
                  <a16:creationId xmlns:a16="http://schemas.microsoft.com/office/drawing/2014/main" id="{2B58C62B-BA22-851F-9E6C-08A75DA56363}"/>
                </a:ext>
              </a:extLst>
            </p:cNvPr>
            <p:cNvSpPr/>
            <p:nvPr/>
          </p:nvSpPr>
          <p:spPr>
            <a:xfrm flipV="1">
              <a:off x="5612819" y="5636548"/>
              <a:ext cx="91282" cy="23727"/>
            </a:xfrm>
            <a:custGeom>
              <a:avLst/>
              <a:gdLst>
                <a:gd name="connsiteX0" fmla="*/ -2640 w 91282"/>
                <a:gd name="connsiteY0" fmla="*/ -137 h 23727"/>
                <a:gd name="connsiteX1" fmla="*/ 88642 w 91282"/>
                <a:gd name="connsiteY1" fmla="*/ -137 h 23727"/>
                <a:gd name="connsiteX2" fmla="*/ 88642 w 91282"/>
                <a:gd name="connsiteY2" fmla="*/ 23591 h 23727"/>
                <a:gd name="connsiteX3" fmla="*/ -2640 w 91282"/>
                <a:gd name="connsiteY3" fmla="*/ 23591 h 23727"/>
              </a:gdLst>
              <a:ahLst/>
              <a:cxnLst>
                <a:cxn ang="0">
                  <a:pos x="connsiteX0" y="connsiteY0"/>
                </a:cxn>
                <a:cxn ang="0">
                  <a:pos x="connsiteX1" y="connsiteY1"/>
                </a:cxn>
                <a:cxn ang="0">
                  <a:pos x="connsiteX2" y="connsiteY2"/>
                </a:cxn>
                <a:cxn ang="0">
                  <a:pos x="connsiteX3" y="connsiteY3"/>
                </a:cxn>
              </a:cxnLst>
              <a:rect l="l" t="t" r="r" b="b"/>
              <a:pathLst>
                <a:path w="91282" h="23727">
                  <a:moveTo>
                    <a:pt x="-2640" y="-137"/>
                  </a:moveTo>
                  <a:lnTo>
                    <a:pt x="88642" y="-137"/>
                  </a:lnTo>
                  <a:lnTo>
                    <a:pt x="88642" y="23591"/>
                  </a:lnTo>
                  <a:lnTo>
                    <a:pt x="-2640" y="23591"/>
                  </a:lnTo>
                  <a:close/>
                </a:path>
              </a:pathLst>
            </a:custGeom>
            <a:solidFill>
              <a:srgbClr val="FFFFFF"/>
            </a:solidFill>
            <a:ln w="921" cap="flat">
              <a:noFill/>
              <a:prstDash val="solid"/>
              <a:miter/>
            </a:ln>
          </p:spPr>
          <p:txBody>
            <a:bodyPr rtlCol="0" anchor="ctr"/>
            <a:lstStyle/>
            <a:p>
              <a:endParaRPr lang="en-IN"/>
            </a:p>
          </p:txBody>
        </p:sp>
        <p:sp>
          <p:nvSpPr>
            <p:cNvPr id="814" name="Freeform: Shape 813">
              <a:extLst>
                <a:ext uri="{FF2B5EF4-FFF2-40B4-BE49-F238E27FC236}">
                  <a16:creationId xmlns:a16="http://schemas.microsoft.com/office/drawing/2014/main" id="{6DFDB9E9-5540-4C0F-3F23-2A38777C2D53}"/>
                </a:ext>
              </a:extLst>
            </p:cNvPr>
            <p:cNvSpPr/>
            <p:nvPr/>
          </p:nvSpPr>
          <p:spPr>
            <a:xfrm flipV="1">
              <a:off x="5612792" y="5660967"/>
              <a:ext cx="86248" cy="116713"/>
            </a:xfrm>
            <a:custGeom>
              <a:avLst/>
              <a:gdLst>
                <a:gd name="connsiteX0" fmla="*/ -2638 w 86248"/>
                <a:gd name="connsiteY0" fmla="*/ -50 h 116713"/>
                <a:gd name="connsiteX1" fmla="*/ 83611 w 86248"/>
                <a:gd name="connsiteY1" fmla="*/ -50 h 116713"/>
                <a:gd name="connsiteX2" fmla="*/ 83611 w 86248"/>
                <a:gd name="connsiteY2" fmla="*/ 116663 h 116713"/>
                <a:gd name="connsiteX3" fmla="*/ -2638 w 86248"/>
                <a:gd name="connsiteY3" fmla="*/ 116663 h 116713"/>
              </a:gdLst>
              <a:ahLst/>
              <a:cxnLst>
                <a:cxn ang="0">
                  <a:pos x="connsiteX0" y="connsiteY0"/>
                </a:cxn>
                <a:cxn ang="0">
                  <a:pos x="connsiteX1" y="connsiteY1"/>
                </a:cxn>
                <a:cxn ang="0">
                  <a:pos x="connsiteX2" y="connsiteY2"/>
                </a:cxn>
                <a:cxn ang="0">
                  <a:pos x="connsiteX3" y="connsiteY3"/>
                </a:cxn>
              </a:cxnLst>
              <a:rect l="l" t="t" r="r" b="b"/>
              <a:pathLst>
                <a:path w="86248" h="116713">
                  <a:moveTo>
                    <a:pt x="-2638" y="-50"/>
                  </a:moveTo>
                  <a:lnTo>
                    <a:pt x="83611" y="-50"/>
                  </a:lnTo>
                  <a:lnTo>
                    <a:pt x="83611" y="116663"/>
                  </a:lnTo>
                  <a:lnTo>
                    <a:pt x="-2638" y="116663"/>
                  </a:lnTo>
                  <a:close/>
                </a:path>
              </a:pathLst>
            </a:custGeom>
            <a:solidFill>
              <a:srgbClr val="33535F"/>
            </a:solidFill>
            <a:ln w="921" cap="flat">
              <a:noFill/>
              <a:prstDash val="solid"/>
              <a:miter/>
            </a:ln>
          </p:spPr>
          <p:txBody>
            <a:bodyPr rtlCol="0" anchor="ctr"/>
            <a:lstStyle/>
            <a:p>
              <a:endParaRPr lang="en-IN"/>
            </a:p>
          </p:txBody>
        </p:sp>
        <p:sp>
          <p:nvSpPr>
            <p:cNvPr id="815" name="Freeform: Shape 814">
              <a:extLst>
                <a:ext uri="{FF2B5EF4-FFF2-40B4-BE49-F238E27FC236}">
                  <a16:creationId xmlns:a16="http://schemas.microsoft.com/office/drawing/2014/main" id="{8F1560E3-D566-60B8-E5C0-72C9C9047071}"/>
                </a:ext>
              </a:extLst>
            </p:cNvPr>
            <p:cNvSpPr/>
            <p:nvPr/>
          </p:nvSpPr>
          <p:spPr>
            <a:xfrm flipV="1">
              <a:off x="5612792" y="5660967"/>
              <a:ext cx="86248" cy="116713"/>
            </a:xfrm>
            <a:custGeom>
              <a:avLst/>
              <a:gdLst>
                <a:gd name="connsiteX0" fmla="*/ 83611 w 86248"/>
                <a:gd name="connsiteY0" fmla="*/ -50 h 116713"/>
                <a:gd name="connsiteX1" fmla="*/ 69056 w 86248"/>
                <a:gd name="connsiteY1" fmla="*/ -50 h 116713"/>
                <a:gd name="connsiteX2" fmla="*/ 69056 w 86248"/>
                <a:gd name="connsiteY2" fmla="*/ 102192 h 116713"/>
                <a:gd name="connsiteX3" fmla="*/ -2638 w 86248"/>
                <a:gd name="connsiteY3" fmla="*/ 102192 h 116713"/>
                <a:gd name="connsiteX4" fmla="*/ -2638 w 86248"/>
                <a:gd name="connsiteY4" fmla="*/ 116663 h 116713"/>
                <a:gd name="connsiteX5" fmla="*/ 83611 w 86248"/>
                <a:gd name="connsiteY5" fmla="*/ 116663 h 116713"/>
                <a:gd name="connsiteX6" fmla="*/ 83611 w 86248"/>
                <a:gd name="connsiteY6" fmla="*/ -50 h 11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13">
                  <a:moveTo>
                    <a:pt x="83611" y="-50"/>
                  </a:moveTo>
                  <a:lnTo>
                    <a:pt x="69056" y="-50"/>
                  </a:lnTo>
                  <a:lnTo>
                    <a:pt x="69056" y="102192"/>
                  </a:lnTo>
                  <a:lnTo>
                    <a:pt x="-2638" y="102192"/>
                  </a:lnTo>
                  <a:lnTo>
                    <a:pt x="-2638" y="116663"/>
                  </a:lnTo>
                  <a:lnTo>
                    <a:pt x="83611" y="116663"/>
                  </a:lnTo>
                  <a:lnTo>
                    <a:pt x="83611" y="-50"/>
                  </a:lnTo>
                </a:path>
              </a:pathLst>
            </a:custGeom>
            <a:solidFill>
              <a:srgbClr val="20353D"/>
            </a:solidFill>
            <a:ln w="921" cap="flat">
              <a:noFill/>
              <a:prstDash val="solid"/>
              <a:miter/>
            </a:ln>
          </p:spPr>
          <p:txBody>
            <a:bodyPr rtlCol="0" anchor="ctr"/>
            <a:lstStyle/>
            <a:p>
              <a:endParaRPr lang="en-IN"/>
            </a:p>
          </p:txBody>
        </p:sp>
        <p:sp>
          <p:nvSpPr>
            <p:cNvPr id="816" name="Freeform: Shape 815">
              <a:extLst>
                <a:ext uri="{FF2B5EF4-FFF2-40B4-BE49-F238E27FC236}">
                  <a16:creationId xmlns:a16="http://schemas.microsoft.com/office/drawing/2014/main" id="{C54895FD-A2F2-3BCA-3B1F-E289CBD4BA6F}"/>
                </a:ext>
              </a:extLst>
            </p:cNvPr>
            <p:cNvSpPr/>
            <p:nvPr/>
          </p:nvSpPr>
          <p:spPr>
            <a:xfrm flipV="1">
              <a:off x="5419049" y="5883560"/>
              <a:ext cx="86248" cy="116702"/>
            </a:xfrm>
            <a:custGeom>
              <a:avLst/>
              <a:gdLst>
                <a:gd name="connsiteX0" fmla="*/ -2455 w 86248"/>
                <a:gd name="connsiteY0" fmla="*/ 224 h 116702"/>
                <a:gd name="connsiteX1" fmla="*/ 83793 w 86248"/>
                <a:gd name="connsiteY1" fmla="*/ 224 h 116702"/>
                <a:gd name="connsiteX2" fmla="*/ 83793 w 86248"/>
                <a:gd name="connsiteY2" fmla="*/ 116926 h 116702"/>
                <a:gd name="connsiteX3" fmla="*/ -2455 w 86248"/>
                <a:gd name="connsiteY3" fmla="*/ 116926 h 116702"/>
              </a:gdLst>
              <a:ahLst/>
              <a:cxnLst>
                <a:cxn ang="0">
                  <a:pos x="connsiteX0" y="connsiteY0"/>
                </a:cxn>
                <a:cxn ang="0">
                  <a:pos x="connsiteX1" y="connsiteY1"/>
                </a:cxn>
                <a:cxn ang="0">
                  <a:pos x="connsiteX2" y="connsiteY2"/>
                </a:cxn>
                <a:cxn ang="0">
                  <a:pos x="connsiteX3" y="connsiteY3"/>
                </a:cxn>
              </a:cxnLst>
              <a:rect l="l" t="t" r="r" b="b"/>
              <a:pathLst>
                <a:path w="86248" h="116702">
                  <a:moveTo>
                    <a:pt x="-2455" y="224"/>
                  </a:moveTo>
                  <a:lnTo>
                    <a:pt x="83793" y="224"/>
                  </a:lnTo>
                  <a:lnTo>
                    <a:pt x="83793" y="116926"/>
                  </a:lnTo>
                  <a:lnTo>
                    <a:pt x="-2455" y="116926"/>
                  </a:lnTo>
                  <a:close/>
                </a:path>
              </a:pathLst>
            </a:custGeom>
            <a:solidFill>
              <a:srgbClr val="33535F"/>
            </a:solidFill>
            <a:ln w="921" cap="flat">
              <a:noFill/>
              <a:prstDash val="solid"/>
              <a:miter/>
            </a:ln>
          </p:spPr>
          <p:txBody>
            <a:bodyPr rtlCol="0" anchor="ctr"/>
            <a:lstStyle/>
            <a:p>
              <a:endParaRPr lang="en-IN"/>
            </a:p>
          </p:txBody>
        </p:sp>
        <p:sp>
          <p:nvSpPr>
            <p:cNvPr id="817" name="Freeform: Shape 816">
              <a:extLst>
                <a:ext uri="{FF2B5EF4-FFF2-40B4-BE49-F238E27FC236}">
                  <a16:creationId xmlns:a16="http://schemas.microsoft.com/office/drawing/2014/main" id="{766BCCE5-AA94-1061-E194-6590B3A2F431}"/>
                </a:ext>
              </a:extLst>
            </p:cNvPr>
            <p:cNvSpPr/>
            <p:nvPr/>
          </p:nvSpPr>
          <p:spPr>
            <a:xfrm flipV="1">
              <a:off x="5419049" y="5883560"/>
              <a:ext cx="86248" cy="116702"/>
            </a:xfrm>
            <a:custGeom>
              <a:avLst/>
              <a:gdLst>
                <a:gd name="connsiteX0" fmla="*/ 83793 w 86248"/>
                <a:gd name="connsiteY0" fmla="*/ 224 h 116702"/>
                <a:gd name="connsiteX1" fmla="*/ 69248 w 86248"/>
                <a:gd name="connsiteY1" fmla="*/ 224 h 116702"/>
                <a:gd name="connsiteX2" fmla="*/ 69248 w 86248"/>
                <a:gd name="connsiteY2" fmla="*/ 102456 h 116702"/>
                <a:gd name="connsiteX3" fmla="*/ -2455 w 86248"/>
                <a:gd name="connsiteY3" fmla="*/ 102456 h 116702"/>
                <a:gd name="connsiteX4" fmla="*/ -2455 w 86248"/>
                <a:gd name="connsiteY4" fmla="*/ 116926 h 116702"/>
                <a:gd name="connsiteX5" fmla="*/ 83793 w 86248"/>
                <a:gd name="connsiteY5" fmla="*/ 116926 h 116702"/>
                <a:gd name="connsiteX6" fmla="*/ 83793 w 86248"/>
                <a:gd name="connsiteY6" fmla="*/ 224 h 11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02">
                  <a:moveTo>
                    <a:pt x="83793" y="224"/>
                  </a:moveTo>
                  <a:lnTo>
                    <a:pt x="69248" y="224"/>
                  </a:lnTo>
                  <a:lnTo>
                    <a:pt x="69248" y="102456"/>
                  </a:lnTo>
                  <a:lnTo>
                    <a:pt x="-2455" y="102456"/>
                  </a:lnTo>
                  <a:lnTo>
                    <a:pt x="-2455" y="116926"/>
                  </a:lnTo>
                  <a:lnTo>
                    <a:pt x="83793" y="116926"/>
                  </a:lnTo>
                  <a:lnTo>
                    <a:pt x="83793" y="224"/>
                  </a:lnTo>
                </a:path>
              </a:pathLst>
            </a:custGeom>
            <a:solidFill>
              <a:srgbClr val="20353D"/>
            </a:solidFill>
            <a:ln w="921" cap="flat">
              <a:noFill/>
              <a:prstDash val="solid"/>
              <a:miter/>
            </a:ln>
          </p:spPr>
          <p:txBody>
            <a:bodyPr rtlCol="0" anchor="ctr"/>
            <a:lstStyle/>
            <a:p>
              <a:endParaRPr lang="en-IN"/>
            </a:p>
          </p:txBody>
        </p:sp>
        <p:sp>
          <p:nvSpPr>
            <p:cNvPr id="818" name="Freeform: Shape 817">
              <a:extLst>
                <a:ext uri="{FF2B5EF4-FFF2-40B4-BE49-F238E27FC236}">
                  <a16:creationId xmlns:a16="http://schemas.microsoft.com/office/drawing/2014/main" id="{916283A4-2E19-B76A-D673-0AD3DA1098EC}"/>
                </a:ext>
              </a:extLst>
            </p:cNvPr>
            <p:cNvSpPr/>
            <p:nvPr/>
          </p:nvSpPr>
          <p:spPr>
            <a:xfrm flipV="1">
              <a:off x="5419049" y="6000262"/>
              <a:ext cx="91281" cy="23727"/>
            </a:xfrm>
            <a:custGeom>
              <a:avLst/>
              <a:gdLst>
                <a:gd name="connsiteX0" fmla="*/ 88823 w 91281"/>
                <a:gd name="connsiteY0" fmla="*/ 310 h 23727"/>
                <a:gd name="connsiteX1" fmla="*/ -2458 w 91281"/>
                <a:gd name="connsiteY1" fmla="*/ 310 h 23727"/>
                <a:gd name="connsiteX2" fmla="*/ -2458 w 91281"/>
                <a:gd name="connsiteY2" fmla="*/ 24038 h 23727"/>
                <a:gd name="connsiteX3" fmla="*/ 88823 w 91281"/>
                <a:gd name="connsiteY3" fmla="*/ 24038 h 23727"/>
                <a:gd name="connsiteX4" fmla="*/ 88823 w 91281"/>
                <a:gd name="connsiteY4" fmla="*/ 310 h 2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7">
                  <a:moveTo>
                    <a:pt x="88823" y="310"/>
                  </a:moveTo>
                  <a:lnTo>
                    <a:pt x="-2458" y="310"/>
                  </a:lnTo>
                  <a:lnTo>
                    <a:pt x="-2458" y="24038"/>
                  </a:lnTo>
                  <a:lnTo>
                    <a:pt x="88823" y="24038"/>
                  </a:lnTo>
                  <a:lnTo>
                    <a:pt x="88823" y="310"/>
                  </a:lnTo>
                </a:path>
              </a:pathLst>
            </a:custGeom>
            <a:solidFill>
              <a:srgbClr val="FFFFFF"/>
            </a:solidFill>
            <a:ln w="921" cap="flat">
              <a:noFill/>
              <a:prstDash val="solid"/>
              <a:miter/>
            </a:ln>
          </p:spPr>
          <p:txBody>
            <a:bodyPr rtlCol="0" anchor="ctr"/>
            <a:lstStyle/>
            <a:p>
              <a:endParaRPr lang="en-IN"/>
            </a:p>
          </p:txBody>
        </p:sp>
        <p:sp>
          <p:nvSpPr>
            <p:cNvPr id="819" name="Freeform: Shape 818">
              <a:extLst>
                <a:ext uri="{FF2B5EF4-FFF2-40B4-BE49-F238E27FC236}">
                  <a16:creationId xmlns:a16="http://schemas.microsoft.com/office/drawing/2014/main" id="{BC49CD04-7BE5-6848-DA93-62337E73DAF2}"/>
                </a:ext>
              </a:extLst>
            </p:cNvPr>
            <p:cNvSpPr/>
            <p:nvPr/>
          </p:nvSpPr>
          <p:spPr>
            <a:xfrm flipV="1">
              <a:off x="5419049" y="5859133"/>
              <a:ext cx="91281" cy="23727"/>
            </a:xfrm>
            <a:custGeom>
              <a:avLst/>
              <a:gdLst>
                <a:gd name="connsiteX0" fmla="*/ 88823 w 91281"/>
                <a:gd name="connsiteY0" fmla="*/ 137 h 23727"/>
                <a:gd name="connsiteX1" fmla="*/ -2458 w 91281"/>
                <a:gd name="connsiteY1" fmla="*/ 137 h 23727"/>
                <a:gd name="connsiteX2" fmla="*/ -2458 w 91281"/>
                <a:gd name="connsiteY2" fmla="*/ 23865 h 23727"/>
                <a:gd name="connsiteX3" fmla="*/ 88823 w 91281"/>
                <a:gd name="connsiteY3" fmla="*/ 23865 h 23727"/>
                <a:gd name="connsiteX4" fmla="*/ 88823 w 91281"/>
                <a:gd name="connsiteY4" fmla="*/ 137 h 2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81" h="23727">
                  <a:moveTo>
                    <a:pt x="88823" y="137"/>
                  </a:moveTo>
                  <a:lnTo>
                    <a:pt x="-2458" y="137"/>
                  </a:lnTo>
                  <a:lnTo>
                    <a:pt x="-2458" y="23865"/>
                  </a:lnTo>
                  <a:lnTo>
                    <a:pt x="88823" y="23865"/>
                  </a:lnTo>
                  <a:lnTo>
                    <a:pt x="88823" y="137"/>
                  </a:lnTo>
                </a:path>
              </a:pathLst>
            </a:custGeom>
            <a:solidFill>
              <a:srgbClr val="FFFFFF"/>
            </a:solidFill>
            <a:ln w="921" cap="flat">
              <a:noFill/>
              <a:prstDash val="solid"/>
              <a:miter/>
            </a:ln>
          </p:spPr>
          <p:txBody>
            <a:bodyPr rtlCol="0" anchor="ctr"/>
            <a:lstStyle/>
            <a:p>
              <a:endParaRPr lang="en-IN"/>
            </a:p>
          </p:txBody>
        </p:sp>
        <p:sp>
          <p:nvSpPr>
            <p:cNvPr id="820" name="Freeform: Shape 819">
              <a:extLst>
                <a:ext uri="{FF2B5EF4-FFF2-40B4-BE49-F238E27FC236}">
                  <a16:creationId xmlns:a16="http://schemas.microsoft.com/office/drawing/2014/main" id="{871D967C-2D17-DE8C-BB07-40B4E33318F1}"/>
                </a:ext>
              </a:extLst>
            </p:cNvPr>
            <p:cNvSpPr/>
            <p:nvPr/>
          </p:nvSpPr>
          <p:spPr>
            <a:xfrm flipV="1">
              <a:off x="5612819" y="6000262"/>
              <a:ext cx="91282" cy="23727"/>
            </a:xfrm>
            <a:custGeom>
              <a:avLst/>
              <a:gdLst>
                <a:gd name="connsiteX0" fmla="*/ -2640 w 91282"/>
                <a:gd name="connsiteY0" fmla="*/ 310 h 23727"/>
                <a:gd name="connsiteX1" fmla="*/ 88642 w 91282"/>
                <a:gd name="connsiteY1" fmla="*/ 310 h 23727"/>
                <a:gd name="connsiteX2" fmla="*/ 88642 w 91282"/>
                <a:gd name="connsiteY2" fmla="*/ 24038 h 23727"/>
                <a:gd name="connsiteX3" fmla="*/ -2640 w 91282"/>
                <a:gd name="connsiteY3" fmla="*/ 24038 h 23727"/>
              </a:gdLst>
              <a:ahLst/>
              <a:cxnLst>
                <a:cxn ang="0">
                  <a:pos x="connsiteX0" y="connsiteY0"/>
                </a:cxn>
                <a:cxn ang="0">
                  <a:pos x="connsiteX1" y="connsiteY1"/>
                </a:cxn>
                <a:cxn ang="0">
                  <a:pos x="connsiteX2" y="connsiteY2"/>
                </a:cxn>
                <a:cxn ang="0">
                  <a:pos x="connsiteX3" y="connsiteY3"/>
                </a:cxn>
              </a:cxnLst>
              <a:rect l="l" t="t" r="r" b="b"/>
              <a:pathLst>
                <a:path w="91282" h="23727">
                  <a:moveTo>
                    <a:pt x="-2640" y="310"/>
                  </a:moveTo>
                  <a:lnTo>
                    <a:pt x="88642" y="310"/>
                  </a:lnTo>
                  <a:lnTo>
                    <a:pt x="88642" y="24038"/>
                  </a:lnTo>
                  <a:lnTo>
                    <a:pt x="-2640" y="24038"/>
                  </a:lnTo>
                  <a:close/>
                </a:path>
              </a:pathLst>
            </a:custGeom>
            <a:solidFill>
              <a:srgbClr val="FFFFFF"/>
            </a:solidFill>
            <a:ln w="921" cap="flat">
              <a:noFill/>
              <a:prstDash val="solid"/>
              <a:miter/>
            </a:ln>
          </p:spPr>
          <p:txBody>
            <a:bodyPr rtlCol="0" anchor="ctr"/>
            <a:lstStyle/>
            <a:p>
              <a:endParaRPr lang="en-IN"/>
            </a:p>
          </p:txBody>
        </p:sp>
        <p:sp>
          <p:nvSpPr>
            <p:cNvPr id="821" name="Freeform: Shape 820">
              <a:extLst>
                <a:ext uri="{FF2B5EF4-FFF2-40B4-BE49-F238E27FC236}">
                  <a16:creationId xmlns:a16="http://schemas.microsoft.com/office/drawing/2014/main" id="{40E9B073-48E7-4719-BB88-AFE74B36E80D}"/>
                </a:ext>
              </a:extLst>
            </p:cNvPr>
            <p:cNvSpPr/>
            <p:nvPr/>
          </p:nvSpPr>
          <p:spPr>
            <a:xfrm flipV="1">
              <a:off x="5612819" y="5859133"/>
              <a:ext cx="91282" cy="23727"/>
            </a:xfrm>
            <a:custGeom>
              <a:avLst/>
              <a:gdLst>
                <a:gd name="connsiteX0" fmla="*/ -2640 w 91282"/>
                <a:gd name="connsiteY0" fmla="*/ 137 h 23727"/>
                <a:gd name="connsiteX1" fmla="*/ 88642 w 91282"/>
                <a:gd name="connsiteY1" fmla="*/ 137 h 23727"/>
                <a:gd name="connsiteX2" fmla="*/ 88642 w 91282"/>
                <a:gd name="connsiteY2" fmla="*/ 23865 h 23727"/>
                <a:gd name="connsiteX3" fmla="*/ -2640 w 91282"/>
                <a:gd name="connsiteY3" fmla="*/ 23865 h 23727"/>
              </a:gdLst>
              <a:ahLst/>
              <a:cxnLst>
                <a:cxn ang="0">
                  <a:pos x="connsiteX0" y="connsiteY0"/>
                </a:cxn>
                <a:cxn ang="0">
                  <a:pos x="connsiteX1" y="connsiteY1"/>
                </a:cxn>
                <a:cxn ang="0">
                  <a:pos x="connsiteX2" y="connsiteY2"/>
                </a:cxn>
                <a:cxn ang="0">
                  <a:pos x="connsiteX3" y="connsiteY3"/>
                </a:cxn>
              </a:cxnLst>
              <a:rect l="l" t="t" r="r" b="b"/>
              <a:pathLst>
                <a:path w="91282" h="23727">
                  <a:moveTo>
                    <a:pt x="-2640" y="137"/>
                  </a:moveTo>
                  <a:lnTo>
                    <a:pt x="88642" y="137"/>
                  </a:lnTo>
                  <a:lnTo>
                    <a:pt x="88642" y="23865"/>
                  </a:lnTo>
                  <a:lnTo>
                    <a:pt x="-2640" y="23865"/>
                  </a:lnTo>
                  <a:close/>
                </a:path>
              </a:pathLst>
            </a:custGeom>
            <a:solidFill>
              <a:srgbClr val="FFFFFF"/>
            </a:solidFill>
            <a:ln w="921" cap="flat">
              <a:noFill/>
              <a:prstDash val="solid"/>
              <a:miter/>
            </a:ln>
          </p:spPr>
          <p:txBody>
            <a:bodyPr rtlCol="0" anchor="ctr"/>
            <a:lstStyle/>
            <a:p>
              <a:endParaRPr lang="en-IN"/>
            </a:p>
          </p:txBody>
        </p:sp>
        <p:sp>
          <p:nvSpPr>
            <p:cNvPr id="822" name="Freeform: Shape 821">
              <a:extLst>
                <a:ext uri="{FF2B5EF4-FFF2-40B4-BE49-F238E27FC236}">
                  <a16:creationId xmlns:a16="http://schemas.microsoft.com/office/drawing/2014/main" id="{9D1B0FDD-F3E9-5417-6416-781454780E1E}"/>
                </a:ext>
              </a:extLst>
            </p:cNvPr>
            <p:cNvSpPr/>
            <p:nvPr/>
          </p:nvSpPr>
          <p:spPr>
            <a:xfrm flipV="1">
              <a:off x="5612792" y="5883560"/>
              <a:ext cx="86248" cy="116702"/>
            </a:xfrm>
            <a:custGeom>
              <a:avLst/>
              <a:gdLst>
                <a:gd name="connsiteX0" fmla="*/ -2638 w 86248"/>
                <a:gd name="connsiteY0" fmla="*/ 224 h 116702"/>
                <a:gd name="connsiteX1" fmla="*/ 83611 w 86248"/>
                <a:gd name="connsiteY1" fmla="*/ 224 h 116702"/>
                <a:gd name="connsiteX2" fmla="*/ 83611 w 86248"/>
                <a:gd name="connsiteY2" fmla="*/ 116926 h 116702"/>
                <a:gd name="connsiteX3" fmla="*/ -2638 w 86248"/>
                <a:gd name="connsiteY3" fmla="*/ 116926 h 116702"/>
              </a:gdLst>
              <a:ahLst/>
              <a:cxnLst>
                <a:cxn ang="0">
                  <a:pos x="connsiteX0" y="connsiteY0"/>
                </a:cxn>
                <a:cxn ang="0">
                  <a:pos x="connsiteX1" y="connsiteY1"/>
                </a:cxn>
                <a:cxn ang="0">
                  <a:pos x="connsiteX2" y="connsiteY2"/>
                </a:cxn>
                <a:cxn ang="0">
                  <a:pos x="connsiteX3" y="connsiteY3"/>
                </a:cxn>
              </a:cxnLst>
              <a:rect l="l" t="t" r="r" b="b"/>
              <a:pathLst>
                <a:path w="86248" h="116702">
                  <a:moveTo>
                    <a:pt x="-2638" y="224"/>
                  </a:moveTo>
                  <a:lnTo>
                    <a:pt x="83611" y="224"/>
                  </a:lnTo>
                  <a:lnTo>
                    <a:pt x="83611" y="116926"/>
                  </a:lnTo>
                  <a:lnTo>
                    <a:pt x="-2638" y="116926"/>
                  </a:lnTo>
                  <a:close/>
                </a:path>
              </a:pathLst>
            </a:custGeom>
            <a:solidFill>
              <a:srgbClr val="33535F"/>
            </a:solidFill>
            <a:ln w="921" cap="flat">
              <a:noFill/>
              <a:prstDash val="solid"/>
              <a:miter/>
            </a:ln>
          </p:spPr>
          <p:txBody>
            <a:bodyPr rtlCol="0" anchor="ctr"/>
            <a:lstStyle/>
            <a:p>
              <a:endParaRPr lang="en-IN"/>
            </a:p>
          </p:txBody>
        </p:sp>
        <p:sp>
          <p:nvSpPr>
            <p:cNvPr id="823" name="Freeform: Shape 822">
              <a:extLst>
                <a:ext uri="{FF2B5EF4-FFF2-40B4-BE49-F238E27FC236}">
                  <a16:creationId xmlns:a16="http://schemas.microsoft.com/office/drawing/2014/main" id="{FE8CA7C0-7E59-5A05-B2CF-37B3E64FC9D3}"/>
                </a:ext>
              </a:extLst>
            </p:cNvPr>
            <p:cNvSpPr/>
            <p:nvPr/>
          </p:nvSpPr>
          <p:spPr>
            <a:xfrm flipV="1">
              <a:off x="5612792" y="5883560"/>
              <a:ext cx="86248" cy="116702"/>
            </a:xfrm>
            <a:custGeom>
              <a:avLst/>
              <a:gdLst>
                <a:gd name="connsiteX0" fmla="*/ 83611 w 86248"/>
                <a:gd name="connsiteY0" fmla="*/ 224 h 116702"/>
                <a:gd name="connsiteX1" fmla="*/ 69056 w 86248"/>
                <a:gd name="connsiteY1" fmla="*/ 224 h 116702"/>
                <a:gd name="connsiteX2" fmla="*/ 69056 w 86248"/>
                <a:gd name="connsiteY2" fmla="*/ 102456 h 116702"/>
                <a:gd name="connsiteX3" fmla="*/ -2638 w 86248"/>
                <a:gd name="connsiteY3" fmla="*/ 102456 h 116702"/>
                <a:gd name="connsiteX4" fmla="*/ -2638 w 86248"/>
                <a:gd name="connsiteY4" fmla="*/ 116926 h 116702"/>
                <a:gd name="connsiteX5" fmla="*/ 83611 w 86248"/>
                <a:gd name="connsiteY5" fmla="*/ 116926 h 116702"/>
                <a:gd name="connsiteX6" fmla="*/ 83611 w 86248"/>
                <a:gd name="connsiteY6" fmla="*/ 224 h 116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16702">
                  <a:moveTo>
                    <a:pt x="83611" y="224"/>
                  </a:moveTo>
                  <a:lnTo>
                    <a:pt x="69056" y="224"/>
                  </a:lnTo>
                  <a:lnTo>
                    <a:pt x="69056" y="102456"/>
                  </a:lnTo>
                  <a:lnTo>
                    <a:pt x="-2638" y="102456"/>
                  </a:lnTo>
                  <a:lnTo>
                    <a:pt x="-2638" y="116926"/>
                  </a:lnTo>
                  <a:lnTo>
                    <a:pt x="83611" y="116926"/>
                  </a:lnTo>
                  <a:lnTo>
                    <a:pt x="83611" y="224"/>
                  </a:lnTo>
                </a:path>
              </a:pathLst>
            </a:custGeom>
            <a:solidFill>
              <a:srgbClr val="20353D"/>
            </a:solidFill>
            <a:ln w="921" cap="flat">
              <a:noFill/>
              <a:prstDash val="solid"/>
              <a:miter/>
            </a:ln>
          </p:spPr>
          <p:txBody>
            <a:bodyPr rtlCol="0" anchor="ctr"/>
            <a:lstStyle/>
            <a:p>
              <a:endParaRPr lang="en-IN"/>
            </a:p>
          </p:txBody>
        </p:sp>
        <p:sp>
          <p:nvSpPr>
            <p:cNvPr id="824" name="Freeform: Shape 823">
              <a:extLst>
                <a:ext uri="{FF2B5EF4-FFF2-40B4-BE49-F238E27FC236}">
                  <a16:creationId xmlns:a16="http://schemas.microsoft.com/office/drawing/2014/main" id="{09EAB51B-85E4-9EF0-68A0-D212262FDDCD}"/>
                </a:ext>
              </a:extLst>
            </p:cNvPr>
            <p:cNvSpPr/>
            <p:nvPr/>
          </p:nvSpPr>
          <p:spPr>
            <a:xfrm flipV="1">
              <a:off x="5270748" y="5216536"/>
              <a:ext cx="30223" cy="116702"/>
            </a:xfrm>
            <a:custGeom>
              <a:avLst/>
              <a:gdLst>
                <a:gd name="connsiteX0" fmla="*/ -2290 w 30223"/>
                <a:gd name="connsiteY0" fmla="*/ -596 h 116702"/>
                <a:gd name="connsiteX1" fmla="*/ 27934 w 30223"/>
                <a:gd name="connsiteY1" fmla="*/ -596 h 116702"/>
                <a:gd name="connsiteX2" fmla="*/ 27934 w 30223"/>
                <a:gd name="connsiteY2" fmla="*/ 116106 h 116702"/>
                <a:gd name="connsiteX3" fmla="*/ -2290 w 30223"/>
                <a:gd name="connsiteY3" fmla="*/ 116106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596"/>
                  </a:moveTo>
                  <a:lnTo>
                    <a:pt x="27934" y="-596"/>
                  </a:lnTo>
                  <a:lnTo>
                    <a:pt x="27934" y="116106"/>
                  </a:lnTo>
                  <a:lnTo>
                    <a:pt x="-2290" y="116106"/>
                  </a:lnTo>
                  <a:close/>
                </a:path>
              </a:pathLst>
            </a:custGeom>
            <a:solidFill>
              <a:srgbClr val="17282F"/>
            </a:solidFill>
            <a:ln w="921" cap="flat">
              <a:noFill/>
              <a:prstDash val="solid"/>
              <a:miter/>
            </a:ln>
          </p:spPr>
          <p:txBody>
            <a:bodyPr rtlCol="0" anchor="ctr"/>
            <a:lstStyle/>
            <a:p>
              <a:endParaRPr lang="en-IN"/>
            </a:p>
          </p:txBody>
        </p:sp>
        <p:sp>
          <p:nvSpPr>
            <p:cNvPr id="825" name="Freeform: Shape 824">
              <a:extLst>
                <a:ext uri="{FF2B5EF4-FFF2-40B4-BE49-F238E27FC236}">
                  <a16:creationId xmlns:a16="http://schemas.microsoft.com/office/drawing/2014/main" id="{384C8FD0-E756-6BE2-D649-95EF3F24D8E8}"/>
                </a:ext>
              </a:extLst>
            </p:cNvPr>
            <p:cNvSpPr/>
            <p:nvPr/>
          </p:nvSpPr>
          <p:spPr>
            <a:xfrm flipV="1">
              <a:off x="5250073" y="5333236"/>
              <a:ext cx="55168" cy="17588"/>
            </a:xfrm>
            <a:custGeom>
              <a:avLst/>
              <a:gdLst>
                <a:gd name="connsiteX0" fmla="*/ -2282 w 55168"/>
                <a:gd name="connsiteY0" fmla="*/ -514 h 17588"/>
                <a:gd name="connsiteX1" fmla="*/ 52886 w 55168"/>
                <a:gd name="connsiteY1" fmla="*/ -514 h 17588"/>
                <a:gd name="connsiteX2" fmla="*/ 52886 w 55168"/>
                <a:gd name="connsiteY2" fmla="*/ 17075 h 17588"/>
                <a:gd name="connsiteX3" fmla="*/ -2282 w 55168"/>
                <a:gd name="connsiteY3" fmla="*/ 17075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514"/>
                  </a:moveTo>
                  <a:lnTo>
                    <a:pt x="52886" y="-514"/>
                  </a:lnTo>
                  <a:lnTo>
                    <a:pt x="52886" y="17075"/>
                  </a:lnTo>
                  <a:lnTo>
                    <a:pt x="-2282" y="17075"/>
                  </a:lnTo>
                  <a:close/>
                </a:path>
              </a:pathLst>
            </a:custGeom>
            <a:solidFill>
              <a:srgbClr val="FFFFFF"/>
            </a:solidFill>
            <a:ln w="921" cap="flat">
              <a:noFill/>
              <a:prstDash val="solid"/>
              <a:miter/>
            </a:ln>
          </p:spPr>
          <p:txBody>
            <a:bodyPr rtlCol="0" anchor="ctr"/>
            <a:lstStyle/>
            <a:p>
              <a:endParaRPr lang="en-IN"/>
            </a:p>
          </p:txBody>
        </p:sp>
        <p:sp>
          <p:nvSpPr>
            <p:cNvPr id="826" name="Freeform: Shape 825">
              <a:extLst>
                <a:ext uri="{FF2B5EF4-FFF2-40B4-BE49-F238E27FC236}">
                  <a16:creationId xmlns:a16="http://schemas.microsoft.com/office/drawing/2014/main" id="{E4E68F1D-D71C-B797-5A65-C3532957C3DC}"/>
                </a:ext>
              </a:extLst>
            </p:cNvPr>
            <p:cNvSpPr/>
            <p:nvPr/>
          </p:nvSpPr>
          <p:spPr>
            <a:xfrm flipV="1">
              <a:off x="5189892" y="5216536"/>
              <a:ext cx="30216" cy="116702"/>
            </a:xfrm>
            <a:custGeom>
              <a:avLst/>
              <a:gdLst>
                <a:gd name="connsiteX0" fmla="*/ -2214 w 30216"/>
                <a:gd name="connsiteY0" fmla="*/ -596 h 116702"/>
                <a:gd name="connsiteX1" fmla="*/ 28003 w 30216"/>
                <a:gd name="connsiteY1" fmla="*/ -596 h 116702"/>
                <a:gd name="connsiteX2" fmla="*/ 28003 w 30216"/>
                <a:gd name="connsiteY2" fmla="*/ 116106 h 116702"/>
                <a:gd name="connsiteX3" fmla="*/ -2214 w 30216"/>
                <a:gd name="connsiteY3" fmla="*/ 116106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596"/>
                  </a:moveTo>
                  <a:lnTo>
                    <a:pt x="28003" y="-596"/>
                  </a:lnTo>
                  <a:lnTo>
                    <a:pt x="28003" y="116106"/>
                  </a:lnTo>
                  <a:lnTo>
                    <a:pt x="-2214" y="116106"/>
                  </a:lnTo>
                  <a:close/>
                </a:path>
              </a:pathLst>
            </a:custGeom>
            <a:solidFill>
              <a:srgbClr val="17282F"/>
            </a:solidFill>
            <a:ln w="921" cap="flat">
              <a:noFill/>
              <a:prstDash val="solid"/>
              <a:miter/>
            </a:ln>
          </p:spPr>
          <p:txBody>
            <a:bodyPr rtlCol="0" anchor="ctr"/>
            <a:lstStyle/>
            <a:p>
              <a:endParaRPr lang="en-IN"/>
            </a:p>
          </p:txBody>
        </p:sp>
        <p:sp>
          <p:nvSpPr>
            <p:cNvPr id="827" name="Freeform: Shape 826">
              <a:extLst>
                <a:ext uri="{FF2B5EF4-FFF2-40B4-BE49-F238E27FC236}">
                  <a16:creationId xmlns:a16="http://schemas.microsoft.com/office/drawing/2014/main" id="{DDD30E64-87DD-567B-132E-6FED68B1C582}"/>
                </a:ext>
              </a:extLst>
            </p:cNvPr>
            <p:cNvSpPr/>
            <p:nvPr/>
          </p:nvSpPr>
          <p:spPr>
            <a:xfrm flipV="1">
              <a:off x="5169208" y="5333236"/>
              <a:ext cx="55175" cy="17588"/>
            </a:xfrm>
            <a:custGeom>
              <a:avLst/>
              <a:gdLst>
                <a:gd name="connsiteX0" fmla="*/ -2206 w 55175"/>
                <a:gd name="connsiteY0" fmla="*/ -514 h 17588"/>
                <a:gd name="connsiteX1" fmla="*/ 52970 w 55175"/>
                <a:gd name="connsiteY1" fmla="*/ -514 h 17588"/>
                <a:gd name="connsiteX2" fmla="*/ 52970 w 55175"/>
                <a:gd name="connsiteY2" fmla="*/ 17075 h 17588"/>
                <a:gd name="connsiteX3" fmla="*/ -2206 w 55175"/>
                <a:gd name="connsiteY3" fmla="*/ 17075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514"/>
                  </a:moveTo>
                  <a:lnTo>
                    <a:pt x="52970" y="-514"/>
                  </a:lnTo>
                  <a:lnTo>
                    <a:pt x="52970" y="17075"/>
                  </a:lnTo>
                  <a:lnTo>
                    <a:pt x="-2206" y="17075"/>
                  </a:lnTo>
                  <a:close/>
                </a:path>
              </a:pathLst>
            </a:custGeom>
            <a:solidFill>
              <a:srgbClr val="FFFFFF"/>
            </a:solidFill>
            <a:ln w="921" cap="flat">
              <a:noFill/>
              <a:prstDash val="solid"/>
              <a:miter/>
            </a:ln>
          </p:spPr>
          <p:txBody>
            <a:bodyPr rtlCol="0" anchor="ctr"/>
            <a:lstStyle/>
            <a:p>
              <a:endParaRPr lang="en-IN"/>
            </a:p>
          </p:txBody>
        </p:sp>
        <p:sp>
          <p:nvSpPr>
            <p:cNvPr id="828" name="Freeform: Shape 827">
              <a:extLst>
                <a:ext uri="{FF2B5EF4-FFF2-40B4-BE49-F238E27FC236}">
                  <a16:creationId xmlns:a16="http://schemas.microsoft.com/office/drawing/2014/main" id="{D997756A-AFBC-A30E-41E2-947E880C7547}"/>
                </a:ext>
              </a:extLst>
            </p:cNvPr>
            <p:cNvSpPr/>
            <p:nvPr/>
          </p:nvSpPr>
          <p:spPr>
            <a:xfrm flipV="1">
              <a:off x="5270748" y="5438879"/>
              <a:ext cx="30223" cy="116713"/>
            </a:xfrm>
            <a:custGeom>
              <a:avLst/>
              <a:gdLst>
                <a:gd name="connsiteX0" fmla="*/ -2290 w 30223"/>
                <a:gd name="connsiteY0" fmla="*/ -323 h 116713"/>
                <a:gd name="connsiteX1" fmla="*/ 27934 w 30223"/>
                <a:gd name="connsiteY1" fmla="*/ -323 h 116713"/>
                <a:gd name="connsiteX2" fmla="*/ 27934 w 30223"/>
                <a:gd name="connsiteY2" fmla="*/ 116390 h 116713"/>
                <a:gd name="connsiteX3" fmla="*/ -2290 w 30223"/>
                <a:gd name="connsiteY3" fmla="*/ 116390 h 116713"/>
              </a:gdLst>
              <a:ahLst/>
              <a:cxnLst>
                <a:cxn ang="0">
                  <a:pos x="connsiteX0" y="connsiteY0"/>
                </a:cxn>
                <a:cxn ang="0">
                  <a:pos x="connsiteX1" y="connsiteY1"/>
                </a:cxn>
                <a:cxn ang="0">
                  <a:pos x="connsiteX2" y="connsiteY2"/>
                </a:cxn>
                <a:cxn ang="0">
                  <a:pos x="connsiteX3" y="connsiteY3"/>
                </a:cxn>
              </a:cxnLst>
              <a:rect l="l" t="t" r="r" b="b"/>
              <a:pathLst>
                <a:path w="30223" h="116713">
                  <a:moveTo>
                    <a:pt x="-2290" y="-323"/>
                  </a:moveTo>
                  <a:lnTo>
                    <a:pt x="27934" y="-323"/>
                  </a:lnTo>
                  <a:lnTo>
                    <a:pt x="27934" y="116390"/>
                  </a:lnTo>
                  <a:lnTo>
                    <a:pt x="-2290" y="116390"/>
                  </a:lnTo>
                  <a:close/>
                </a:path>
              </a:pathLst>
            </a:custGeom>
            <a:solidFill>
              <a:srgbClr val="17282F"/>
            </a:solidFill>
            <a:ln w="921" cap="flat">
              <a:noFill/>
              <a:prstDash val="solid"/>
              <a:miter/>
            </a:ln>
          </p:spPr>
          <p:txBody>
            <a:bodyPr rtlCol="0" anchor="ctr"/>
            <a:lstStyle/>
            <a:p>
              <a:endParaRPr lang="en-IN"/>
            </a:p>
          </p:txBody>
        </p:sp>
        <p:sp>
          <p:nvSpPr>
            <p:cNvPr id="829" name="Freeform: Shape 828">
              <a:extLst>
                <a:ext uri="{FF2B5EF4-FFF2-40B4-BE49-F238E27FC236}">
                  <a16:creationId xmlns:a16="http://schemas.microsoft.com/office/drawing/2014/main" id="{24C3D479-D631-00E0-1DA0-4CEF24270FC1}"/>
                </a:ext>
              </a:extLst>
            </p:cNvPr>
            <p:cNvSpPr/>
            <p:nvPr/>
          </p:nvSpPr>
          <p:spPr>
            <a:xfrm flipV="1">
              <a:off x="5250073" y="5555592"/>
              <a:ext cx="55168" cy="17585"/>
            </a:xfrm>
            <a:custGeom>
              <a:avLst/>
              <a:gdLst>
                <a:gd name="connsiteX0" fmla="*/ -2282 w 55168"/>
                <a:gd name="connsiteY0" fmla="*/ -240 h 17585"/>
                <a:gd name="connsiteX1" fmla="*/ 52886 w 55168"/>
                <a:gd name="connsiteY1" fmla="*/ -240 h 17585"/>
                <a:gd name="connsiteX2" fmla="*/ 52886 w 55168"/>
                <a:gd name="connsiteY2" fmla="*/ 17345 h 17585"/>
                <a:gd name="connsiteX3" fmla="*/ -2282 w 55168"/>
                <a:gd name="connsiteY3" fmla="*/ 17345 h 17585"/>
              </a:gdLst>
              <a:ahLst/>
              <a:cxnLst>
                <a:cxn ang="0">
                  <a:pos x="connsiteX0" y="connsiteY0"/>
                </a:cxn>
                <a:cxn ang="0">
                  <a:pos x="connsiteX1" y="connsiteY1"/>
                </a:cxn>
                <a:cxn ang="0">
                  <a:pos x="connsiteX2" y="connsiteY2"/>
                </a:cxn>
                <a:cxn ang="0">
                  <a:pos x="connsiteX3" y="connsiteY3"/>
                </a:cxn>
              </a:cxnLst>
              <a:rect l="l" t="t" r="r" b="b"/>
              <a:pathLst>
                <a:path w="55168" h="17585">
                  <a:moveTo>
                    <a:pt x="-2282" y="-240"/>
                  </a:moveTo>
                  <a:lnTo>
                    <a:pt x="52886" y="-240"/>
                  </a:lnTo>
                  <a:lnTo>
                    <a:pt x="52886" y="17345"/>
                  </a:lnTo>
                  <a:lnTo>
                    <a:pt x="-2282" y="17345"/>
                  </a:lnTo>
                  <a:close/>
                </a:path>
              </a:pathLst>
            </a:custGeom>
            <a:solidFill>
              <a:srgbClr val="FFFFFF"/>
            </a:solidFill>
            <a:ln w="921" cap="flat">
              <a:noFill/>
              <a:prstDash val="solid"/>
              <a:miter/>
            </a:ln>
          </p:spPr>
          <p:txBody>
            <a:bodyPr rtlCol="0" anchor="ctr"/>
            <a:lstStyle/>
            <a:p>
              <a:endParaRPr lang="en-IN"/>
            </a:p>
          </p:txBody>
        </p:sp>
        <p:sp>
          <p:nvSpPr>
            <p:cNvPr id="830" name="Freeform: Shape 829">
              <a:extLst>
                <a:ext uri="{FF2B5EF4-FFF2-40B4-BE49-F238E27FC236}">
                  <a16:creationId xmlns:a16="http://schemas.microsoft.com/office/drawing/2014/main" id="{6FD71E2E-6938-96BD-888B-25A765558656}"/>
                </a:ext>
              </a:extLst>
            </p:cNvPr>
            <p:cNvSpPr/>
            <p:nvPr/>
          </p:nvSpPr>
          <p:spPr>
            <a:xfrm flipV="1">
              <a:off x="5189892" y="5438879"/>
              <a:ext cx="30216" cy="116713"/>
            </a:xfrm>
            <a:custGeom>
              <a:avLst/>
              <a:gdLst>
                <a:gd name="connsiteX0" fmla="*/ -2214 w 30216"/>
                <a:gd name="connsiteY0" fmla="*/ -323 h 116713"/>
                <a:gd name="connsiteX1" fmla="*/ 28003 w 30216"/>
                <a:gd name="connsiteY1" fmla="*/ -323 h 116713"/>
                <a:gd name="connsiteX2" fmla="*/ 28003 w 30216"/>
                <a:gd name="connsiteY2" fmla="*/ 116390 h 116713"/>
                <a:gd name="connsiteX3" fmla="*/ -2214 w 30216"/>
                <a:gd name="connsiteY3" fmla="*/ 116390 h 116713"/>
              </a:gdLst>
              <a:ahLst/>
              <a:cxnLst>
                <a:cxn ang="0">
                  <a:pos x="connsiteX0" y="connsiteY0"/>
                </a:cxn>
                <a:cxn ang="0">
                  <a:pos x="connsiteX1" y="connsiteY1"/>
                </a:cxn>
                <a:cxn ang="0">
                  <a:pos x="connsiteX2" y="connsiteY2"/>
                </a:cxn>
                <a:cxn ang="0">
                  <a:pos x="connsiteX3" y="connsiteY3"/>
                </a:cxn>
              </a:cxnLst>
              <a:rect l="l" t="t" r="r" b="b"/>
              <a:pathLst>
                <a:path w="30216" h="116713">
                  <a:moveTo>
                    <a:pt x="-2214" y="-323"/>
                  </a:moveTo>
                  <a:lnTo>
                    <a:pt x="28003" y="-323"/>
                  </a:lnTo>
                  <a:lnTo>
                    <a:pt x="28003" y="116390"/>
                  </a:lnTo>
                  <a:lnTo>
                    <a:pt x="-2214" y="116390"/>
                  </a:lnTo>
                  <a:close/>
                </a:path>
              </a:pathLst>
            </a:custGeom>
            <a:solidFill>
              <a:srgbClr val="17282F"/>
            </a:solidFill>
            <a:ln w="921" cap="flat">
              <a:noFill/>
              <a:prstDash val="solid"/>
              <a:miter/>
            </a:ln>
          </p:spPr>
          <p:txBody>
            <a:bodyPr rtlCol="0" anchor="ctr"/>
            <a:lstStyle/>
            <a:p>
              <a:endParaRPr lang="en-IN"/>
            </a:p>
          </p:txBody>
        </p:sp>
        <p:sp>
          <p:nvSpPr>
            <p:cNvPr id="831" name="Freeform: Shape 830">
              <a:extLst>
                <a:ext uri="{FF2B5EF4-FFF2-40B4-BE49-F238E27FC236}">
                  <a16:creationId xmlns:a16="http://schemas.microsoft.com/office/drawing/2014/main" id="{65F6F896-7B90-0983-60C0-C7AE7CBEDCE3}"/>
                </a:ext>
              </a:extLst>
            </p:cNvPr>
            <p:cNvSpPr/>
            <p:nvPr/>
          </p:nvSpPr>
          <p:spPr>
            <a:xfrm flipV="1">
              <a:off x="5169208" y="5555592"/>
              <a:ext cx="55175" cy="17585"/>
            </a:xfrm>
            <a:custGeom>
              <a:avLst/>
              <a:gdLst>
                <a:gd name="connsiteX0" fmla="*/ -2206 w 55175"/>
                <a:gd name="connsiteY0" fmla="*/ -240 h 17585"/>
                <a:gd name="connsiteX1" fmla="*/ 52970 w 55175"/>
                <a:gd name="connsiteY1" fmla="*/ -240 h 17585"/>
                <a:gd name="connsiteX2" fmla="*/ 52970 w 55175"/>
                <a:gd name="connsiteY2" fmla="*/ 17345 h 17585"/>
                <a:gd name="connsiteX3" fmla="*/ -2206 w 55175"/>
                <a:gd name="connsiteY3" fmla="*/ 17345 h 17585"/>
              </a:gdLst>
              <a:ahLst/>
              <a:cxnLst>
                <a:cxn ang="0">
                  <a:pos x="connsiteX0" y="connsiteY0"/>
                </a:cxn>
                <a:cxn ang="0">
                  <a:pos x="connsiteX1" y="connsiteY1"/>
                </a:cxn>
                <a:cxn ang="0">
                  <a:pos x="connsiteX2" y="connsiteY2"/>
                </a:cxn>
                <a:cxn ang="0">
                  <a:pos x="connsiteX3" y="connsiteY3"/>
                </a:cxn>
              </a:cxnLst>
              <a:rect l="l" t="t" r="r" b="b"/>
              <a:pathLst>
                <a:path w="55175" h="17585">
                  <a:moveTo>
                    <a:pt x="-2206" y="-240"/>
                  </a:moveTo>
                  <a:lnTo>
                    <a:pt x="52970" y="-240"/>
                  </a:lnTo>
                  <a:lnTo>
                    <a:pt x="52970" y="17345"/>
                  </a:lnTo>
                  <a:lnTo>
                    <a:pt x="-2206" y="17345"/>
                  </a:lnTo>
                  <a:close/>
                </a:path>
              </a:pathLst>
            </a:custGeom>
            <a:solidFill>
              <a:srgbClr val="FFFFFF"/>
            </a:solidFill>
            <a:ln w="921" cap="flat">
              <a:noFill/>
              <a:prstDash val="solid"/>
              <a:miter/>
            </a:ln>
          </p:spPr>
          <p:txBody>
            <a:bodyPr rtlCol="0" anchor="ctr"/>
            <a:lstStyle/>
            <a:p>
              <a:endParaRPr lang="en-IN"/>
            </a:p>
          </p:txBody>
        </p:sp>
        <p:sp>
          <p:nvSpPr>
            <p:cNvPr id="832" name="Freeform: Shape 831">
              <a:extLst>
                <a:ext uri="{FF2B5EF4-FFF2-40B4-BE49-F238E27FC236}">
                  <a16:creationId xmlns:a16="http://schemas.microsoft.com/office/drawing/2014/main" id="{CAC8F635-5D5B-64DB-8C3D-3E88B276619F}"/>
                </a:ext>
              </a:extLst>
            </p:cNvPr>
            <p:cNvSpPr/>
            <p:nvPr/>
          </p:nvSpPr>
          <p:spPr>
            <a:xfrm flipV="1">
              <a:off x="5270748" y="5661234"/>
              <a:ext cx="30223" cy="116702"/>
            </a:xfrm>
            <a:custGeom>
              <a:avLst/>
              <a:gdLst>
                <a:gd name="connsiteX0" fmla="*/ -2290 w 30223"/>
                <a:gd name="connsiteY0" fmla="*/ -49 h 116702"/>
                <a:gd name="connsiteX1" fmla="*/ 27934 w 30223"/>
                <a:gd name="connsiteY1" fmla="*/ -49 h 116702"/>
                <a:gd name="connsiteX2" fmla="*/ 27934 w 30223"/>
                <a:gd name="connsiteY2" fmla="*/ 116653 h 116702"/>
                <a:gd name="connsiteX3" fmla="*/ -2290 w 30223"/>
                <a:gd name="connsiteY3" fmla="*/ 116653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49"/>
                  </a:moveTo>
                  <a:lnTo>
                    <a:pt x="27934" y="-49"/>
                  </a:lnTo>
                  <a:lnTo>
                    <a:pt x="27934" y="116653"/>
                  </a:lnTo>
                  <a:lnTo>
                    <a:pt x="-2290" y="116653"/>
                  </a:lnTo>
                  <a:close/>
                </a:path>
              </a:pathLst>
            </a:custGeom>
            <a:solidFill>
              <a:srgbClr val="17282F"/>
            </a:solidFill>
            <a:ln w="921" cap="flat">
              <a:noFill/>
              <a:prstDash val="solid"/>
              <a:miter/>
            </a:ln>
          </p:spPr>
          <p:txBody>
            <a:bodyPr rtlCol="0" anchor="ctr"/>
            <a:lstStyle/>
            <a:p>
              <a:endParaRPr lang="en-IN"/>
            </a:p>
          </p:txBody>
        </p:sp>
        <p:sp>
          <p:nvSpPr>
            <p:cNvPr id="833" name="Freeform: Shape 832">
              <a:extLst>
                <a:ext uri="{FF2B5EF4-FFF2-40B4-BE49-F238E27FC236}">
                  <a16:creationId xmlns:a16="http://schemas.microsoft.com/office/drawing/2014/main" id="{9CC3E0AB-BA25-65AE-AF95-27D9C26E3A6D}"/>
                </a:ext>
              </a:extLst>
            </p:cNvPr>
            <p:cNvSpPr/>
            <p:nvPr/>
          </p:nvSpPr>
          <p:spPr>
            <a:xfrm flipV="1">
              <a:off x="5250073" y="5777936"/>
              <a:ext cx="55168" cy="17588"/>
            </a:xfrm>
            <a:custGeom>
              <a:avLst/>
              <a:gdLst>
                <a:gd name="connsiteX0" fmla="*/ -2282 w 55168"/>
                <a:gd name="connsiteY0" fmla="*/ 33 h 17588"/>
                <a:gd name="connsiteX1" fmla="*/ 52886 w 55168"/>
                <a:gd name="connsiteY1" fmla="*/ 33 h 17588"/>
                <a:gd name="connsiteX2" fmla="*/ 52886 w 55168"/>
                <a:gd name="connsiteY2" fmla="*/ 17622 h 17588"/>
                <a:gd name="connsiteX3" fmla="*/ -2282 w 55168"/>
                <a:gd name="connsiteY3" fmla="*/ 17622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33"/>
                  </a:moveTo>
                  <a:lnTo>
                    <a:pt x="52886" y="33"/>
                  </a:lnTo>
                  <a:lnTo>
                    <a:pt x="52886" y="17622"/>
                  </a:lnTo>
                  <a:lnTo>
                    <a:pt x="-2282" y="17622"/>
                  </a:lnTo>
                  <a:close/>
                </a:path>
              </a:pathLst>
            </a:custGeom>
            <a:solidFill>
              <a:srgbClr val="FFFFFF"/>
            </a:solidFill>
            <a:ln w="921" cap="flat">
              <a:noFill/>
              <a:prstDash val="solid"/>
              <a:miter/>
            </a:ln>
          </p:spPr>
          <p:txBody>
            <a:bodyPr rtlCol="0" anchor="ctr"/>
            <a:lstStyle/>
            <a:p>
              <a:endParaRPr lang="en-IN"/>
            </a:p>
          </p:txBody>
        </p:sp>
        <p:sp>
          <p:nvSpPr>
            <p:cNvPr id="834" name="Freeform: Shape 833">
              <a:extLst>
                <a:ext uri="{FF2B5EF4-FFF2-40B4-BE49-F238E27FC236}">
                  <a16:creationId xmlns:a16="http://schemas.microsoft.com/office/drawing/2014/main" id="{08DFC676-457E-7DFD-3FBE-03EC518F74EF}"/>
                </a:ext>
              </a:extLst>
            </p:cNvPr>
            <p:cNvSpPr/>
            <p:nvPr/>
          </p:nvSpPr>
          <p:spPr>
            <a:xfrm flipV="1">
              <a:off x="5189892" y="5661234"/>
              <a:ext cx="30216" cy="116702"/>
            </a:xfrm>
            <a:custGeom>
              <a:avLst/>
              <a:gdLst>
                <a:gd name="connsiteX0" fmla="*/ -2214 w 30216"/>
                <a:gd name="connsiteY0" fmla="*/ -49 h 116702"/>
                <a:gd name="connsiteX1" fmla="*/ 28003 w 30216"/>
                <a:gd name="connsiteY1" fmla="*/ -49 h 116702"/>
                <a:gd name="connsiteX2" fmla="*/ 28003 w 30216"/>
                <a:gd name="connsiteY2" fmla="*/ 116653 h 116702"/>
                <a:gd name="connsiteX3" fmla="*/ -2214 w 30216"/>
                <a:gd name="connsiteY3" fmla="*/ 116653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49"/>
                  </a:moveTo>
                  <a:lnTo>
                    <a:pt x="28003" y="-49"/>
                  </a:lnTo>
                  <a:lnTo>
                    <a:pt x="28003" y="116653"/>
                  </a:lnTo>
                  <a:lnTo>
                    <a:pt x="-2214" y="116653"/>
                  </a:lnTo>
                  <a:close/>
                </a:path>
              </a:pathLst>
            </a:custGeom>
            <a:solidFill>
              <a:srgbClr val="17282F"/>
            </a:solidFill>
            <a:ln w="921" cap="flat">
              <a:noFill/>
              <a:prstDash val="solid"/>
              <a:miter/>
            </a:ln>
          </p:spPr>
          <p:txBody>
            <a:bodyPr rtlCol="0" anchor="ctr"/>
            <a:lstStyle/>
            <a:p>
              <a:endParaRPr lang="en-IN"/>
            </a:p>
          </p:txBody>
        </p:sp>
        <p:sp>
          <p:nvSpPr>
            <p:cNvPr id="835" name="Freeform: Shape 834">
              <a:extLst>
                <a:ext uri="{FF2B5EF4-FFF2-40B4-BE49-F238E27FC236}">
                  <a16:creationId xmlns:a16="http://schemas.microsoft.com/office/drawing/2014/main" id="{BFA2642B-9BC7-0035-FCAD-EF21AF88202D}"/>
                </a:ext>
              </a:extLst>
            </p:cNvPr>
            <p:cNvSpPr/>
            <p:nvPr/>
          </p:nvSpPr>
          <p:spPr>
            <a:xfrm flipV="1">
              <a:off x="5169208" y="5777936"/>
              <a:ext cx="55175" cy="17588"/>
            </a:xfrm>
            <a:custGeom>
              <a:avLst/>
              <a:gdLst>
                <a:gd name="connsiteX0" fmla="*/ -2206 w 55175"/>
                <a:gd name="connsiteY0" fmla="*/ 33 h 17588"/>
                <a:gd name="connsiteX1" fmla="*/ 52970 w 55175"/>
                <a:gd name="connsiteY1" fmla="*/ 33 h 17588"/>
                <a:gd name="connsiteX2" fmla="*/ 52970 w 55175"/>
                <a:gd name="connsiteY2" fmla="*/ 17622 h 17588"/>
                <a:gd name="connsiteX3" fmla="*/ -2206 w 55175"/>
                <a:gd name="connsiteY3" fmla="*/ 17622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33"/>
                  </a:moveTo>
                  <a:lnTo>
                    <a:pt x="52970" y="33"/>
                  </a:lnTo>
                  <a:lnTo>
                    <a:pt x="52970" y="17622"/>
                  </a:lnTo>
                  <a:lnTo>
                    <a:pt x="-2206" y="17622"/>
                  </a:lnTo>
                  <a:close/>
                </a:path>
              </a:pathLst>
            </a:custGeom>
            <a:solidFill>
              <a:srgbClr val="FFFFFF"/>
            </a:solidFill>
            <a:ln w="921" cap="flat">
              <a:noFill/>
              <a:prstDash val="solid"/>
              <a:miter/>
            </a:ln>
          </p:spPr>
          <p:txBody>
            <a:bodyPr rtlCol="0" anchor="ctr"/>
            <a:lstStyle/>
            <a:p>
              <a:endParaRPr lang="en-IN"/>
            </a:p>
          </p:txBody>
        </p:sp>
        <p:sp>
          <p:nvSpPr>
            <p:cNvPr id="836" name="Freeform: Shape 835">
              <a:extLst>
                <a:ext uri="{FF2B5EF4-FFF2-40B4-BE49-F238E27FC236}">
                  <a16:creationId xmlns:a16="http://schemas.microsoft.com/office/drawing/2014/main" id="{70DF9FFD-827F-2D95-3CD1-51495B8E6B7B}"/>
                </a:ext>
              </a:extLst>
            </p:cNvPr>
            <p:cNvSpPr/>
            <p:nvPr/>
          </p:nvSpPr>
          <p:spPr>
            <a:xfrm flipV="1">
              <a:off x="5419049" y="6069498"/>
              <a:ext cx="86248" cy="184191"/>
            </a:xfrm>
            <a:custGeom>
              <a:avLst/>
              <a:gdLst>
                <a:gd name="connsiteX0" fmla="*/ -2455 w 86248"/>
                <a:gd name="connsiteY0" fmla="*/ 494 h 184191"/>
                <a:gd name="connsiteX1" fmla="*/ 83793 w 86248"/>
                <a:gd name="connsiteY1" fmla="*/ 494 h 184191"/>
                <a:gd name="connsiteX2" fmla="*/ 83793 w 86248"/>
                <a:gd name="connsiteY2" fmla="*/ 184686 h 184191"/>
                <a:gd name="connsiteX3" fmla="*/ -2455 w 86248"/>
                <a:gd name="connsiteY3" fmla="*/ 184686 h 184191"/>
              </a:gdLst>
              <a:ahLst/>
              <a:cxnLst>
                <a:cxn ang="0">
                  <a:pos x="connsiteX0" y="connsiteY0"/>
                </a:cxn>
                <a:cxn ang="0">
                  <a:pos x="connsiteX1" y="connsiteY1"/>
                </a:cxn>
                <a:cxn ang="0">
                  <a:pos x="connsiteX2" y="connsiteY2"/>
                </a:cxn>
                <a:cxn ang="0">
                  <a:pos x="connsiteX3" y="connsiteY3"/>
                </a:cxn>
              </a:cxnLst>
              <a:rect l="l" t="t" r="r" b="b"/>
              <a:pathLst>
                <a:path w="86248" h="184191">
                  <a:moveTo>
                    <a:pt x="-2455" y="494"/>
                  </a:moveTo>
                  <a:lnTo>
                    <a:pt x="83793" y="494"/>
                  </a:lnTo>
                  <a:lnTo>
                    <a:pt x="83793" y="184686"/>
                  </a:lnTo>
                  <a:lnTo>
                    <a:pt x="-2455" y="184686"/>
                  </a:lnTo>
                  <a:close/>
                </a:path>
              </a:pathLst>
            </a:custGeom>
            <a:solidFill>
              <a:srgbClr val="33535F"/>
            </a:solidFill>
            <a:ln w="921" cap="flat">
              <a:noFill/>
              <a:prstDash val="solid"/>
              <a:miter/>
            </a:ln>
          </p:spPr>
          <p:txBody>
            <a:bodyPr rtlCol="0" anchor="ctr"/>
            <a:lstStyle/>
            <a:p>
              <a:endParaRPr lang="en-IN"/>
            </a:p>
          </p:txBody>
        </p:sp>
        <p:sp>
          <p:nvSpPr>
            <p:cNvPr id="837" name="Freeform: Shape 836">
              <a:extLst>
                <a:ext uri="{FF2B5EF4-FFF2-40B4-BE49-F238E27FC236}">
                  <a16:creationId xmlns:a16="http://schemas.microsoft.com/office/drawing/2014/main" id="{71E98278-49BB-3178-F272-A4E408C431DC}"/>
                </a:ext>
              </a:extLst>
            </p:cNvPr>
            <p:cNvSpPr/>
            <p:nvPr/>
          </p:nvSpPr>
          <p:spPr>
            <a:xfrm flipV="1">
              <a:off x="5419049" y="6069497"/>
              <a:ext cx="86248" cy="184192"/>
            </a:xfrm>
            <a:custGeom>
              <a:avLst/>
              <a:gdLst>
                <a:gd name="connsiteX0" fmla="*/ 83793 w 86248"/>
                <a:gd name="connsiteY0" fmla="*/ 494 h 184192"/>
                <a:gd name="connsiteX1" fmla="*/ 69248 w 86248"/>
                <a:gd name="connsiteY1" fmla="*/ 494 h 184192"/>
                <a:gd name="connsiteX2" fmla="*/ 69248 w 86248"/>
                <a:gd name="connsiteY2" fmla="*/ 170860 h 184192"/>
                <a:gd name="connsiteX3" fmla="*/ -2455 w 86248"/>
                <a:gd name="connsiteY3" fmla="*/ 170860 h 184192"/>
                <a:gd name="connsiteX4" fmla="*/ -2455 w 86248"/>
                <a:gd name="connsiteY4" fmla="*/ 184686 h 184192"/>
                <a:gd name="connsiteX5" fmla="*/ 83793 w 86248"/>
                <a:gd name="connsiteY5" fmla="*/ 184686 h 184192"/>
                <a:gd name="connsiteX6" fmla="*/ 83793 w 86248"/>
                <a:gd name="connsiteY6" fmla="*/ 494 h 18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84192">
                  <a:moveTo>
                    <a:pt x="83793" y="494"/>
                  </a:moveTo>
                  <a:lnTo>
                    <a:pt x="69248" y="494"/>
                  </a:lnTo>
                  <a:lnTo>
                    <a:pt x="69248" y="170860"/>
                  </a:lnTo>
                  <a:lnTo>
                    <a:pt x="-2455" y="170860"/>
                  </a:lnTo>
                  <a:lnTo>
                    <a:pt x="-2455" y="184686"/>
                  </a:lnTo>
                  <a:lnTo>
                    <a:pt x="83793" y="184686"/>
                  </a:lnTo>
                  <a:lnTo>
                    <a:pt x="83793" y="494"/>
                  </a:lnTo>
                </a:path>
              </a:pathLst>
            </a:custGeom>
            <a:solidFill>
              <a:srgbClr val="20353D"/>
            </a:solidFill>
            <a:ln w="921" cap="flat">
              <a:noFill/>
              <a:prstDash val="solid"/>
              <a:miter/>
            </a:ln>
          </p:spPr>
          <p:txBody>
            <a:bodyPr rtlCol="0" anchor="ctr"/>
            <a:lstStyle/>
            <a:p>
              <a:endParaRPr lang="en-IN"/>
            </a:p>
          </p:txBody>
        </p:sp>
        <p:sp>
          <p:nvSpPr>
            <p:cNvPr id="838" name="Freeform: Shape 837">
              <a:extLst>
                <a:ext uri="{FF2B5EF4-FFF2-40B4-BE49-F238E27FC236}">
                  <a16:creationId xmlns:a16="http://schemas.microsoft.com/office/drawing/2014/main" id="{ABB908D4-6046-4B0E-91D7-994E9A915189}"/>
                </a:ext>
              </a:extLst>
            </p:cNvPr>
            <p:cNvSpPr/>
            <p:nvPr/>
          </p:nvSpPr>
          <p:spPr>
            <a:xfrm flipV="1">
              <a:off x="5615336" y="6069498"/>
              <a:ext cx="86248" cy="184191"/>
            </a:xfrm>
            <a:custGeom>
              <a:avLst/>
              <a:gdLst>
                <a:gd name="connsiteX0" fmla="*/ -2640 w 86248"/>
                <a:gd name="connsiteY0" fmla="*/ 494 h 184191"/>
                <a:gd name="connsiteX1" fmla="*/ 83609 w 86248"/>
                <a:gd name="connsiteY1" fmla="*/ 494 h 184191"/>
                <a:gd name="connsiteX2" fmla="*/ 83609 w 86248"/>
                <a:gd name="connsiteY2" fmla="*/ 184686 h 184191"/>
                <a:gd name="connsiteX3" fmla="*/ -2640 w 86248"/>
                <a:gd name="connsiteY3" fmla="*/ 184686 h 184191"/>
              </a:gdLst>
              <a:ahLst/>
              <a:cxnLst>
                <a:cxn ang="0">
                  <a:pos x="connsiteX0" y="connsiteY0"/>
                </a:cxn>
                <a:cxn ang="0">
                  <a:pos x="connsiteX1" y="connsiteY1"/>
                </a:cxn>
                <a:cxn ang="0">
                  <a:pos x="connsiteX2" y="connsiteY2"/>
                </a:cxn>
                <a:cxn ang="0">
                  <a:pos x="connsiteX3" y="connsiteY3"/>
                </a:cxn>
              </a:cxnLst>
              <a:rect l="l" t="t" r="r" b="b"/>
              <a:pathLst>
                <a:path w="86248" h="184191">
                  <a:moveTo>
                    <a:pt x="-2640" y="494"/>
                  </a:moveTo>
                  <a:lnTo>
                    <a:pt x="83609" y="494"/>
                  </a:lnTo>
                  <a:lnTo>
                    <a:pt x="83609" y="184686"/>
                  </a:lnTo>
                  <a:lnTo>
                    <a:pt x="-2640" y="184686"/>
                  </a:lnTo>
                  <a:close/>
                </a:path>
              </a:pathLst>
            </a:custGeom>
            <a:solidFill>
              <a:srgbClr val="33535F"/>
            </a:solidFill>
            <a:ln w="921" cap="flat">
              <a:noFill/>
              <a:prstDash val="solid"/>
              <a:miter/>
            </a:ln>
          </p:spPr>
          <p:txBody>
            <a:bodyPr rtlCol="0" anchor="ctr"/>
            <a:lstStyle/>
            <a:p>
              <a:endParaRPr lang="en-IN"/>
            </a:p>
          </p:txBody>
        </p:sp>
        <p:sp>
          <p:nvSpPr>
            <p:cNvPr id="839" name="Freeform: Shape 838">
              <a:extLst>
                <a:ext uri="{FF2B5EF4-FFF2-40B4-BE49-F238E27FC236}">
                  <a16:creationId xmlns:a16="http://schemas.microsoft.com/office/drawing/2014/main" id="{08133350-53A4-028A-5EE9-5198F64F5BA0}"/>
                </a:ext>
              </a:extLst>
            </p:cNvPr>
            <p:cNvSpPr/>
            <p:nvPr/>
          </p:nvSpPr>
          <p:spPr>
            <a:xfrm flipV="1">
              <a:off x="5615336" y="6069497"/>
              <a:ext cx="86248" cy="184192"/>
            </a:xfrm>
            <a:custGeom>
              <a:avLst/>
              <a:gdLst>
                <a:gd name="connsiteX0" fmla="*/ 83608 w 86248"/>
                <a:gd name="connsiteY0" fmla="*/ 494 h 184192"/>
                <a:gd name="connsiteX1" fmla="*/ 69054 w 86248"/>
                <a:gd name="connsiteY1" fmla="*/ 494 h 184192"/>
                <a:gd name="connsiteX2" fmla="*/ 69054 w 86248"/>
                <a:gd name="connsiteY2" fmla="*/ 170860 h 184192"/>
                <a:gd name="connsiteX3" fmla="*/ -2640 w 86248"/>
                <a:gd name="connsiteY3" fmla="*/ 170860 h 184192"/>
                <a:gd name="connsiteX4" fmla="*/ -2640 w 86248"/>
                <a:gd name="connsiteY4" fmla="*/ 184686 h 184192"/>
                <a:gd name="connsiteX5" fmla="*/ 83608 w 86248"/>
                <a:gd name="connsiteY5" fmla="*/ 184686 h 184192"/>
                <a:gd name="connsiteX6" fmla="*/ 83608 w 86248"/>
                <a:gd name="connsiteY6" fmla="*/ 494 h 18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248" h="184192">
                  <a:moveTo>
                    <a:pt x="83608" y="494"/>
                  </a:moveTo>
                  <a:lnTo>
                    <a:pt x="69054" y="494"/>
                  </a:lnTo>
                  <a:lnTo>
                    <a:pt x="69054" y="170860"/>
                  </a:lnTo>
                  <a:lnTo>
                    <a:pt x="-2640" y="170860"/>
                  </a:lnTo>
                  <a:lnTo>
                    <a:pt x="-2640" y="184686"/>
                  </a:lnTo>
                  <a:lnTo>
                    <a:pt x="83608" y="184686"/>
                  </a:lnTo>
                  <a:lnTo>
                    <a:pt x="83608" y="494"/>
                  </a:lnTo>
                </a:path>
              </a:pathLst>
            </a:custGeom>
            <a:solidFill>
              <a:srgbClr val="20353D"/>
            </a:solidFill>
            <a:ln w="921" cap="flat">
              <a:noFill/>
              <a:prstDash val="solid"/>
              <a:miter/>
            </a:ln>
          </p:spPr>
          <p:txBody>
            <a:bodyPr rtlCol="0" anchor="ctr"/>
            <a:lstStyle/>
            <a:p>
              <a:endParaRPr lang="en-IN"/>
            </a:p>
          </p:txBody>
        </p:sp>
        <p:sp>
          <p:nvSpPr>
            <p:cNvPr id="840" name="Freeform: Shape 839">
              <a:extLst>
                <a:ext uri="{FF2B5EF4-FFF2-40B4-BE49-F238E27FC236}">
                  <a16:creationId xmlns:a16="http://schemas.microsoft.com/office/drawing/2014/main" id="{187F1327-85FD-22C6-C270-419AF27B61AC}"/>
                </a:ext>
              </a:extLst>
            </p:cNvPr>
            <p:cNvSpPr/>
            <p:nvPr/>
          </p:nvSpPr>
          <p:spPr>
            <a:xfrm flipV="1">
              <a:off x="5270748" y="5883577"/>
              <a:ext cx="30223" cy="116713"/>
            </a:xfrm>
            <a:custGeom>
              <a:avLst/>
              <a:gdLst>
                <a:gd name="connsiteX0" fmla="*/ -2290 w 30223"/>
                <a:gd name="connsiteY0" fmla="*/ 224 h 116713"/>
                <a:gd name="connsiteX1" fmla="*/ 27934 w 30223"/>
                <a:gd name="connsiteY1" fmla="*/ 224 h 116713"/>
                <a:gd name="connsiteX2" fmla="*/ 27934 w 30223"/>
                <a:gd name="connsiteY2" fmla="*/ 116937 h 116713"/>
                <a:gd name="connsiteX3" fmla="*/ -2290 w 30223"/>
                <a:gd name="connsiteY3" fmla="*/ 116937 h 116713"/>
              </a:gdLst>
              <a:ahLst/>
              <a:cxnLst>
                <a:cxn ang="0">
                  <a:pos x="connsiteX0" y="connsiteY0"/>
                </a:cxn>
                <a:cxn ang="0">
                  <a:pos x="connsiteX1" y="connsiteY1"/>
                </a:cxn>
                <a:cxn ang="0">
                  <a:pos x="connsiteX2" y="connsiteY2"/>
                </a:cxn>
                <a:cxn ang="0">
                  <a:pos x="connsiteX3" y="connsiteY3"/>
                </a:cxn>
              </a:cxnLst>
              <a:rect l="l" t="t" r="r" b="b"/>
              <a:pathLst>
                <a:path w="30223" h="116713">
                  <a:moveTo>
                    <a:pt x="-2290" y="224"/>
                  </a:moveTo>
                  <a:lnTo>
                    <a:pt x="27934" y="224"/>
                  </a:lnTo>
                  <a:lnTo>
                    <a:pt x="27934" y="116937"/>
                  </a:lnTo>
                  <a:lnTo>
                    <a:pt x="-2290" y="116937"/>
                  </a:lnTo>
                  <a:close/>
                </a:path>
              </a:pathLst>
            </a:custGeom>
            <a:solidFill>
              <a:srgbClr val="17282F"/>
            </a:solidFill>
            <a:ln w="921" cap="flat">
              <a:noFill/>
              <a:prstDash val="solid"/>
              <a:miter/>
            </a:ln>
          </p:spPr>
          <p:txBody>
            <a:bodyPr rtlCol="0" anchor="ctr"/>
            <a:lstStyle/>
            <a:p>
              <a:endParaRPr lang="en-IN"/>
            </a:p>
          </p:txBody>
        </p:sp>
        <p:sp>
          <p:nvSpPr>
            <p:cNvPr id="841" name="Freeform: Shape 840">
              <a:extLst>
                <a:ext uri="{FF2B5EF4-FFF2-40B4-BE49-F238E27FC236}">
                  <a16:creationId xmlns:a16="http://schemas.microsoft.com/office/drawing/2014/main" id="{4E125EB8-FD29-E27E-5BCC-2AF1D3A84889}"/>
                </a:ext>
              </a:extLst>
            </p:cNvPr>
            <p:cNvSpPr/>
            <p:nvPr/>
          </p:nvSpPr>
          <p:spPr>
            <a:xfrm flipV="1">
              <a:off x="5250073" y="6000290"/>
              <a:ext cx="55168" cy="17588"/>
            </a:xfrm>
            <a:custGeom>
              <a:avLst/>
              <a:gdLst>
                <a:gd name="connsiteX0" fmla="*/ -2282 w 55168"/>
                <a:gd name="connsiteY0" fmla="*/ 307 h 17588"/>
                <a:gd name="connsiteX1" fmla="*/ 52886 w 55168"/>
                <a:gd name="connsiteY1" fmla="*/ 307 h 17588"/>
                <a:gd name="connsiteX2" fmla="*/ 52886 w 55168"/>
                <a:gd name="connsiteY2" fmla="*/ 17896 h 17588"/>
                <a:gd name="connsiteX3" fmla="*/ -2282 w 55168"/>
                <a:gd name="connsiteY3" fmla="*/ 17896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307"/>
                  </a:moveTo>
                  <a:lnTo>
                    <a:pt x="52886" y="307"/>
                  </a:lnTo>
                  <a:lnTo>
                    <a:pt x="52886" y="17896"/>
                  </a:lnTo>
                  <a:lnTo>
                    <a:pt x="-2282" y="17896"/>
                  </a:lnTo>
                  <a:close/>
                </a:path>
              </a:pathLst>
            </a:custGeom>
            <a:solidFill>
              <a:srgbClr val="FFFFFF"/>
            </a:solidFill>
            <a:ln w="921" cap="flat">
              <a:noFill/>
              <a:prstDash val="solid"/>
              <a:miter/>
            </a:ln>
          </p:spPr>
          <p:txBody>
            <a:bodyPr rtlCol="0" anchor="ctr"/>
            <a:lstStyle/>
            <a:p>
              <a:endParaRPr lang="en-IN"/>
            </a:p>
          </p:txBody>
        </p:sp>
        <p:sp>
          <p:nvSpPr>
            <p:cNvPr id="842" name="Freeform: Shape 841">
              <a:extLst>
                <a:ext uri="{FF2B5EF4-FFF2-40B4-BE49-F238E27FC236}">
                  <a16:creationId xmlns:a16="http://schemas.microsoft.com/office/drawing/2014/main" id="{9DAB3D1B-80AB-6037-2E82-4DAC61EB2891}"/>
                </a:ext>
              </a:extLst>
            </p:cNvPr>
            <p:cNvSpPr/>
            <p:nvPr/>
          </p:nvSpPr>
          <p:spPr>
            <a:xfrm flipV="1">
              <a:off x="5189892" y="5883577"/>
              <a:ext cx="30216" cy="116713"/>
            </a:xfrm>
            <a:custGeom>
              <a:avLst/>
              <a:gdLst>
                <a:gd name="connsiteX0" fmla="*/ -2214 w 30216"/>
                <a:gd name="connsiteY0" fmla="*/ 224 h 116713"/>
                <a:gd name="connsiteX1" fmla="*/ 28003 w 30216"/>
                <a:gd name="connsiteY1" fmla="*/ 224 h 116713"/>
                <a:gd name="connsiteX2" fmla="*/ 28003 w 30216"/>
                <a:gd name="connsiteY2" fmla="*/ 116937 h 116713"/>
                <a:gd name="connsiteX3" fmla="*/ -2214 w 30216"/>
                <a:gd name="connsiteY3" fmla="*/ 116937 h 116713"/>
              </a:gdLst>
              <a:ahLst/>
              <a:cxnLst>
                <a:cxn ang="0">
                  <a:pos x="connsiteX0" y="connsiteY0"/>
                </a:cxn>
                <a:cxn ang="0">
                  <a:pos x="connsiteX1" y="connsiteY1"/>
                </a:cxn>
                <a:cxn ang="0">
                  <a:pos x="connsiteX2" y="connsiteY2"/>
                </a:cxn>
                <a:cxn ang="0">
                  <a:pos x="connsiteX3" y="connsiteY3"/>
                </a:cxn>
              </a:cxnLst>
              <a:rect l="l" t="t" r="r" b="b"/>
              <a:pathLst>
                <a:path w="30216" h="116713">
                  <a:moveTo>
                    <a:pt x="-2214" y="224"/>
                  </a:moveTo>
                  <a:lnTo>
                    <a:pt x="28003" y="224"/>
                  </a:lnTo>
                  <a:lnTo>
                    <a:pt x="28003" y="116937"/>
                  </a:lnTo>
                  <a:lnTo>
                    <a:pt x="-2214" y="116937"/>
                  </a:lnTo>
                  <a:close/>
                </a:path>
              </a:pathLst>
            </a:custGeom>
            <a:solidFill>
              <a:srgbClr val="17282F"/>
            </a:solidFill>
            <a:ln w="921" cap="flat">
              <a:noFill/>
              <a:prstDash val="solid"/>
              <a:miter/>
            </a:ln>
          </p:spPr>
          <p:txBody>
            <a:bodyPr rtlCol="0" anchor="ctr"/>
            <a:lstStyle/>
            <a:p>
              <a:endParaRPr lang="en-IN"/>
            </a:p>
          </p:txBody>
        </p:sp>
        <p:sp>
          <p:nvSpPr>
            <p:cNvPr id="843" name="Freeform: Shape 842">
              <a:extLst>
                <a:ext uri="{FF2B5EF4-FFF2-40B4-BE49-F238E27FC236}">
                  <a16:creationId xmlns:a16="http://schemas.microsoft.com/office/drawing/2014/main" id="{982E7AC9-8718-29D3-28D8-AA771DDDEAE8}"/>
                </a:ext>
              </a:extLst>
            </p:cNvPr>
            <p:cNvSpPr/>
            <p:nvPr/>
          </p:nvSpPr>
          <p:spPr>
            <a:xfrm flipV="1">
              <a:off x="5169208" y="6000290"/>
              <a:ext cx="55175" cy="17588"/>
            </a:xfrm>
            <a:custGeom>
              <a:avLst/>
              <a:gdLst>
                <a:gd name="connsiteX0" fmla="*/ -2206 w 55175"/>
                <a:gd name="connsiteY0" fmla="*/ 307 h 17588"/>
                <a:gd name="connsiteX1" fmla="*/ 52970 w 55175"/>
                <a:gd name="connsiteY1" fmla="*/ 307 h 17588"/>
                <a:gd name="connsiteX2" fmla="*/ 52970 w 55175"/>
                <a:gd name="connsiteY2" fmla="*/ 17896 h 17588"/>
                <a:gd name="connsiteX3" fmla="*/ -2206 w 55175"/>
                <a:gd name="connsiteY3" fmla="*/ 17896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307"/>
                  </a:moveTo>
                  <a:lnTo>
                    <a:pt x="52970" y="307"/>
                  </a:lnTo>
                  <a:lnTo>
                    <a:pt x="52970" y="17896"/>
                  </a:lnTo>
                  <a:lnTo>
                    <a:pt x="-2206" y="17896"/>
                  </a:lnTo>
                  <a:close/>
                </a:path>
              </a:pathLst>
            </a:custGeom>
            <a:solidFill>
              <a:srgbClr val="FFFFFF"/>
            </a:solidFill>
            <a:ln w="921" cap="flat">
              <a:noFill/>
              <a:prstDash val="solid"/>
              <a:miter/>
            </a:ln>
          </p:spPr>
          <p:txBody>
            <a:bodyPr rtlCol="0" anchor="ctr"/>
            <a:lstStyle/>
            <a:p>
              <a:endParaRPr lang="en-IN"/>
            </a:p>
          </p:txBody>
        </p:sp>
        <p:sp>
          <p:nvSpPr>
            <p:cNvPr id="844" name="Freeform: Shape 843">
              <a:extLst>
                <a:ext uri="{FF2B5EF4-FFF2-40B4-BE49-F238E27FC236}">
                  <a16:creationId xmlns:a16="http://schemas.microsoft.com/office/drawing/2014/main" id="{C13A608A-0F4A-0BAC-A09A-5791C8A4F0A8}"/>
                </a:ext>
              </a:extLst>
            </p:cNvPr>
            <p:cNvSpPr/>
            <p:nvPr/>
          </p:nvSpPr>
          <p:spPr>
            <a:xfrm flipV="1">
              <a:off x="5270748" y="6078982"/>
              <a:ext cx="30223" cy="116702"/>
            </a:xfrm>
            <a:custGeom>
              <a:avLst/>
              <a:gdLst>
                <a:gd name="connsiteX0" fmla="*/ -2290 w 30223"/>
                <a:gd name="connsiteY0" fmla="*/ 464 h 116702"/>
                <a:gd name="connsiteX1" fmla="*/ 27934 w 30223"/>
                <a:gd name="connsiteY1" fmla="*/ 464 h 116702"/>
                <a:gd name="connsiteX2" fmla="*/ 27934 w 30223"/>
                <a:gd name="connsiteY2" fmla="*/ 117166 h 116702"/>
                <a:gd name="connsiteX3" fmla="*/ -2290 w 30223"/>
                <a:gd name="connsiteY3" fmla="*/ 117166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464"/>
                  </a:moveTo>
                  <a:lnTo>
                    <a:pt x="27934" y="464"/>
                  </a:lnTo>
                  <a:lnTo>
                    <a:pt x="27934" y="117166"/>
                  </a:lnTo>
                  <a:lnTo>
                    <a:pt x="-2290" y="117166"/>
                  </a:lnTo>
                  <a:close/>
                </a:path>
              </a:pathLst>
            </a:custGeom>
            <a:solidFill>
              <a:srgbClr val="17282F"/>
            </a:solidFill>
            <a:ln w="921" cap="flat">
              <a:noFill/>
              <a:prstDash val="solid"/>
              <a:miter/>
            </a:ln>
          </p:spPr>
          <p:txBody>
            <a:bodyPr rtlCol="0" anchor="ctr"/>
            <a:lstStyle/>
            <a:p>
              <a:endParaRPr lang="en-IN"/>
            </a:p>
          </p:txBody>
        </p:sp>
        <p:sp>
          <p:nvSpPr>
            <p:cNvPr id="845" name="Freeform: Shape 844">
              <a:extLst>
                <a:ext uri="{FF2B5EF4-FFF2-40B4-BE49-F238E27FC236}">
                  <a16:creationId xmlns:a16="http://schemas.microsoft.com/office/drawing/2014/main" id="{0721C900-8005-9201-87FB-22D35CA2E37D}"/>
                </a:ext>
              </a:extLst>
            </p:cNvPr>
            <p:cNvSpPr/>
            <p:nvPr/>
          </p:nvSpPr>
          <p:spPr>
            <a:xfrm flipV="1">
              <a:off x="5250073" y="6195684"/>
              <a:ext cx="55168" cy="17588"/>
            </a:xfrm>
            <a:custGeom>
              <a:avLst/>
              <a:gdLst>
                <a:gd name="connsiteX0" fmla="*/ -2282 w 55168"/>
                <a:gd name="connsiteY0" fmla="*/ 547 h 17588"/>
                <a:gd name="connsiteX1" fmla="*/ 52886 w 55168"/>
                <a:gd name="connsiteY1" fmla="*/ 547 h 17588"/>
                <a:gd name="connsiteX2" fmla="*/ 52886 w 55168"/>
                <a:gd name="connsiteY2" fmla="*/ 18136 h 17588"/>
                <a:gd name="connsiteX3" fmla="*/ -2282 w 55168"/>
                <a:gd name="connsiteY3" fmla="*/ 18136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547"/>
                  </a:moveTo>
                  <a:lnTo>
                    <a:pt x="52886" y="547"/>
                  </a:lnTo>
                  <a:lnTo>
                    <a:pt x="52886" y="18136"/>
                  </a:lnTo>
                  <a:lnTo>
                    <a:pt x="-2282" y="18136"/>
                  </a:lnTo>
                  <a:close/>
                </a:path>
              </a:pathLst>
            </a:custGeom>
            <a:solidFill>
              <a:srgbClr val="FFFFFF"/>
            </a:solidFill>
            <a:ln w="921" cap="flat">
              <a:noFill/>
              <a:prstDash val="solid"/>
              <a:miter/>
            </a:ln>
          </p:spPr>
          <p:txBody>
            <a:bodyPr rtlCol="0" anchor="ctr"/>
            <a:lstStyle/>
            <a:p>
              <a:endParaRPr lang="en-IN"/>
            </a:p>
          </p:txBody>
        </p:sp>
        <p:sp>
          <p:nvSpPr>
            <p:cNvPr id="846" name="Freeform: Shape 845">
              <a:extLst>
                <a:ext uri="{FF2B5EF4-FFF2-40B4-BE49-F238E27FC236}">
                  <a16:creationId xmlns:a16="http://schemas.microsoft.com/office/drawing/2014/main" id="{A7CFA34D-A2D5-3E9E-90CB-4E300A0B2E0F}"/>
                </a:ext>
              </a:extLst>
            </p:cNvPr>
            <p:cNvSpPr/>
            <p:nvPr/>
          </p:nvSpPr>
          <p:spPr>
            <a:xfrm flipV="1">
              <a:off x="5189892" y="6078982"/>
              <a:ext cx="30216" cy="116702"/>
            </a:xfrm>
            <a:custGeom>
              <a:avLst/>
              <a:gdLst>
                <a:gd name="connsiteX0" fmla="*/ -2214 w 30216"/>
                <a:gd name="connsiteY0" fmla="*/ 464 h 116702"/>
                <a:gd name="connsiteX1" fmla="*/ 28003 w 30216"/>
                <a:gd name="connsiteY1" fmla="*/ 464 h 116702"/>
                <a:gd name="connsiteX2" fmla="*/ 28003 w 30216"/>
                <a:gd name="connsiteY2" fmla="*/ 117166 h 116702"/>
                <a:gd name="connsiteX3" fmla="*/ -2214 w 30216"/>
                <a:gd name="connsiteY3" fmla="*/ 117166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464"/>
                  </a:moveTo>
                  <a:lnTo>
                    <a:pt x="28003" y="464"/>
                  </a:lnTo>
                  <a:lnTo>
                    <a:pt x="28003" y="117166"/>
                  </a:lnTo>
                  <a:lnTo>
                    <a:pt x="-2214" y="117166"/>
                  </a:lnTo>
                  <a:close/>
                </a:path>
              </a:pathLst>
            </a:custGeom>
            <a:solidFill>
              <a:srgbClr val="17282F"/>
            </a:solidFill>
            <a:ln w="921" cap="flat">
              <a:noFill/>
              <a:prstDash val="solid"/>
              <a:miter/>
            </a:ln>
          </p:spPr>
          <p:txBody>
            <a:bodyPr rtlCol="0" anchor="ctr"/>
            <a:lstStyle/>
            <a:p>
              <a:endParaRPr lang="en-IN"/>
            </a:p>
          </p:txBody>
        </p:sp>
        <p:sp>
          <p:nvSpPr>
            <p:cNvPr id="847" name="Freeform: Shape 846">
              <a:extLst>
                <a:ext uri="{FF2B5EF4-FFF2-40B4-BE49-F238E27FC236}">
                  <a16:creationId xmlns:a16="http://schemas.microsoft.com/office/drawing/2014/main" id="{E1AF314C-E90E-CC1A-9F55-196BA4EF6D5A}"/>
                </a:ext>
              </a:extLst>
            </p:cNvPr>
            <p:cNvSpPr/>
            <p:nvPr/>
          </p:nvSpPr>
          <p:spPr>
            <a:xfrm flipV="1">
              <a:off x="5169208" y="6195684"/>
              <a:ext cx="55175" cy="17588"/>
            </a:xfrm>
            <a:custGeom>
              <a:avLst/>
              <a:gdLst>
                <a:gd name="connsiteX0" fmla="*/ -2206 w 55175"/>
                <a:gd name="connsiteY0" fmla="*/ 547 h 17588"/>
                <a:gd name="connsiteX1" fmla="*/ 52970 w 55175"/>
                <a:gd name="connsiteY1" fmla="*/ 547 h 17588"/>
                <a:gd name="connsiteX2" fmla="*/ 52970 w 55175"/>
                <a:gd name="connsiteY2" fmla="*/ 18136 h 17588"/>
                <a:gd name="connsiteX3" fmla="*/ -2206 w 55175"/>
                <a:gd name="connsiteY3" fmla="*/ 18136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547"/>
                  </a:moveTo>
                  <a:lnTo>
                    <a:pt x="52970" y="547"/>
                  </a:lnTo>
                  <a:lnTo>
                    <a:pt x="52970" y="18136"/>
                  </a:lnTo>
                  <a:lnTo>
                    <a:pt x="-2206" y="18136"/>
                  </a:lnTo>
                  <a:close/>
                </a:path>
              </a:pathLst>
            </a:custGeom>
            <a:solidFill>
              <a:srgbClr val="FFFFFF"/>
            </a:solidFill>
            <a:ln w="921" cap="flat">
              <a:noFill/>
              <a:prstDash val="solid"/>
              <a:miter/>
            </a:ln>
          </p:spPr>
          <p:txBody>
            <a:bodyPr rtlCol="0" anchor="ctr"/>
            <a:lstStyle/>
            <a:p>
              <a:endParaRPr lang="en-IN"/>
            </a:p>
          </p:txBody>
        </p:sp>
        <p:sp>
          <p:nvSpPr>
            <p:cNvPr id="848" name="Freeform: Shape 847">
              <a:extLst>
                <a:ext uri="{FF2B5EF4-FFF2-40B4-BE49-F238E27FC236}">
                  <a16:creationId xmlns:a16="http://schemas.microsoft.com/office/drawing/2014/main" id="{76E65437-5665-C6A2-4C5F-1644C6E793BF}"/>
                </a:ext>
              </a:extLst>
            </p:cNvPr>
            <p:cNvSpPr/>
            <p:nvPr/>
          </p:nvSpPr>
          <p:spPr>
            <a:xfrm flipV="1">
              <a:off x="5136873" y="6251983"/>
              <a:ext cx="220270" cy="1706"/>
            </a:xfrm>
            <a:custGeom>
              <a:avLst/>
              <a:gdLst>
                <a:gd name="connsiteX0" fmla="*/ 218018 w 220270"/>
                <a:gd name="connsiteY0" fmla="*/ 606 h 1706"/>
                <a:gd name="connsiteX1" fmla="*/ -2253 w 220270"/>
                <a:gd name="connsiteY1" fmla="*/ 606 h 1706"/>
                <a:gd name="connsiteX2" fmla="*/ -2253 w 220270"/>
                <a:gd name="connsiteY2" fmla="*/ 2313 h 1706"/>
                <a:gd name="connsiteX3" fmla="*/ 3867 w 220270"/>
                <a:gd name="connsiteY3" fmla="*/ 2313 h 1706"/>
                <a:gd name="connsiteX4" fmla="*/ 3867 w 220270"/>
                <a:gd name="connsiteY4" fmla="*/ 606 h 1706"/>
                <a:gd name="connsiteX5" fmla="*/ 218018 w 220270"/>
                <a:gd name="connsiteY5" fmla="*/ 606 h 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270" h="1706">
                  <a:moveTo>
                    <a:pt x="218018" y="606"/>
                  </a:moveTo>
                  <a:lnTo>
                    <a:pt x="-2253" y="606"/>
                  </a:lnTo>
                  <a:lnTo>
                    <a:pt x="-2253" y="2313"/>
                  </a:lnTo>
                  <a:lnTo>
                    <a:pt x="3867" y="2313"/>
                  </a:lnTo>
                  <a:lnTo>
                    <a:pt x="3867" y="606"/>
                  </a:lnTo>
                  <a:lnTo>
                    <a:pt x="218018" y="606"/>
                  </a:lnTo>
                </a:path>
              </a:pathLst>
            </a:custGeom>
            <a:solidFill>
              <a:srgbClr val="A7A9A8"/>
            </a:solidFill>
            <a:ln w="921" cap="flat">
              <a:noFill/>
              <a:prstDash val="solid"/>
              <a:miter/>
            </a:ln>
          </p:spPr>
          <p:txBody>
            <a:bodyPr rtlCol="0" anchor="ctr"/>
            <a:lstStyle/>
            <a:p>
              <a:endParaRPr lang="en-IN"/>
            </a:p>
          </p:txBody>
        </p:sp>
        <p:sp>
          <p:nvSpPr>
            <p:cNvPr id="849" name="Freeform: Shape 848">
              <a:extLst>
                <a:ext uri="{FF2B5EF4-FFF2-40B4-BE49-F238E27FC236}">
                  <a16:creationId xmlns:a16="http://schemas.microsoft.com/office/drawing/2014/main" id="{FFFDA512-2CF4-B2B2-6101-E6779A9A7695}"/>
                </a:ext>
              </a:extLst>
            </p:cNvPr>
            <p:cNvSpPr/>
            <p:nvPr/>
          </p:nvSpPr>
          <p:spPr>
            <a:xfrm flipV="1">
              <a:off x="5136873" y="5109241"/>
              <a:ext cx="6121" cy="1142741"/>
            </a:xfrm>
            <a:custGeom>
              <a:avLst/>
              <a:gdLst>
                <a:gd name="connsiteX0" fmla="*/ -2152 w 6121"/>
                <a:gd name="connsiteY0" fmla="*/ -97 h 1142741"/>
                <a:gd name="connsiteX1" fmla="*/ 3969 w 6121"/>
                <a:gd name="connsiteY1" fmla="*/ -97 h 1142741"/>
                <a:gd name="connsiteX2" fmla="*/ 3969 w 6121"/>
                <a:gd name="connsiteY2" fmla="*/ 1142644 h 1142741"/>
                <a:gd name="connsiteX3" fmla="*/ -2152 w 6121"/>
                <a:gd name="connsiteY3" fmla="*/ 1142644 h 1142741"/>
              </a:gdLst>
              <a:ahLst/>
              <a:cxnLst>
                <a:cxn ang="0">
                  <a:pos x="connsiteX0" y="connsiteY0"/>
                </a:cxn>
                <a:cxn ang="0">
                  <a:pos x="connsiteX1" y="connsiteY1"/>
                </a:cxn>
                <a:cxn ang="0">
                  <a:pos x="connsiteX2" y="connsiteY2"/>
                </a:cxn>
                <a:cxn ang="0">
                  <a:pos x="connsiteX3" y="connsiteY3"/>
                </a:cxn>
              </a:cxnLst>
              <a:rect l="l" t="t" r="r" b="b"/>
              <a:pathLst>
                <a:path w="6121" h="1142741">
                  <a:moveTo>
                    <a:pt x="-2152" y="-97"/>
                  </a:moveTo>
                  <a:lnTo>
                    <a:pt x="3969" y="-97"/>
                  </a:lnTo>
                  <a:lnTo>
                    <a:pt x="3969" y="1142644"/>
                  </a:lnTo>
                  <a:lnTo>
                    <a:pt x="-2152" y="1142644"/>
                  </a:lnTo>
                  <a:close/>
                </a:path>
              </a:pathLst>
            </a:custGeom>
            <a:solidFill>
              <a:srgbClr val="CC4341"/>
            </a:solidFill>
            <a:ln w="921" cap="flat">
              <a:noFill/>
              <a:prstDash val="solid"/>
              <a:miter/>
            </a:ln>
          </p:spPr>
          <p:txBody>
            <a:bodyPr rtlCol="0" anchor="ctr"/>
            <a:lstStyle/>
            <a:p>
              <a:endParaRPr lang="en-IN"/>
            </a:p>
          </p:txBody>
        </p:sp>
        <p:sp>
          <p:nvSpPr>
            <p:cNvPr id="850" name="Freeform: Shape 849">
              <a:extLst>
                <a:ext uri="{FF2B5EF4-FFF2-40B4-BE49-F238E27FC236}">
                  <a16:creationId xmlns:a16="http://schemas.microsoft.com/office/drawing/2014/main" id="{4EA522F6-F703-C773-EE02-B05A97648E53}"/>
                </a:ext>
              </a:extLst>
            </p:cNvPr>
            <p:cNvSpPr/>
            <p:nvPr/>
          </p:nvSpPr>
          <p:spPr>
            <a:xfrm flipV="1">
              <a:off x="5142993" y="5109243"/>
              <a:ext cx="214150" cy="1144446"/>
            </a:xfrm>
            <a:custGeom>
              <a:avLst/>
              <a:gdLst>
                <a:gd name="connsiteX0" fmla="*/ 211895 w 214150"/>
                <a:gd name="connsiteY0" fmla="*/ -96 h 1144446"/>
                <a:gd name="connsiteX1" fmla="*/ -2256 w 214150"/>
                <a:gd name="connsiteY1" fmla="*/ -96 h 1144446"/>
                <a:gd name="connsiteX2" fmla="*/ -2256 w 214150"/>
                <a:gd name="connsiteY2" fmla="*/ 1144350 h 1144446"/>
                <a:gd name="connsiteX3" fmla="*/ 211895 w 214150"/>
                <a:gd name="connsiteY3" fmla="*/ 1144350 h 1144446"/>
                <a:gd name="connsiteX4" fmla="*/ 211895 w 214150"/>
                <a:gd name="connsiteY4" fmla="*/ -96 h 1144446"/>
                <a:gd name="connsiteX5" fmla="*/ 104824 w 214150"/>
                <a:gd name="connsiteY5" fmla="*/ 57909 h 1144446"/>
                <a:gd name="connsiteX6" fmla="*/ 104824 w 214150"/>
                <a:gd name="connsiteY6" fmla="*/ 40321 h 1144446"/>
                <a:gd name="connsiteX7" fmla="*/ 159991 w 214150"/>
                <a:gd name="connsiteY7" fmla="*/ 40321 h 1144446"/>
                <a:gd name="connsiteX8" fmla="*/ 159991 w 214150"/>
                <a:gd name="connsiteY8" fmla="*/ 57909 h 1144446"/>
                <a:gd name="connsiteX9" fmla="*/ 104824 w 214150"/>
                <a:gd name="connsiteY9" fmla="*/ 57909 h 1144446"/>
                <a:gd name="connsiteX10" fmla="*/ 23959 w 214150"/>
                <a:gd name="connsiteY10" fmla="*/ 57909 h 1144446"/>
                <a:gd name="connsiteX11" fmla="*/ 23959 w 214150"/>
                <a:gd name="connsiteY11" fmla="*/ 40321 h 1144446"/>
                <a:gd name="connsiteX12" fmla="*/ 79135 w 214150"/>
                <a:gd name="connsiteY12" fmla="*/ 40321 h 1144446"/>
                <a:gd name="connsiteX13" fmla="*/ 79135 w 214150"/>
                <a:gd name="connsiteY13" fmla="*/ 57909 h 1144446"/>
                <a:gd name="connsiteX14" fmla="*/ 23959 w 214150"/>
                <a:gd name="connsiteY14" fmla="*/ 57909 h 1144446"/>
                <a:gd name="connsiteX15" fmla="*/ 125499 w 214150"/>
                <a:gd name="connsiteY15" fmla="*/ 174612 h 1144446"/>
                <a:gd name="connsiteX16" fmla="*/ 125499 w 214150"/>
                <a:gd name="connsiteY16" fmla="*/ 57909 h 1144446"/>
                <a:gd name="connsiteX17" fmla="*/ 155723 w 214150"/>
                <a:gd name="connsiteY17" fmla="*/ 57909 h 1144446"/>
                <a:gd name="connsiteX18" fmla="*/ 155723 w 214150"/>
                <a:gd name="connsiteY18" fmla="*/ 174612 h 1144446"/>
                <a:gd name="connsiteX19" fmla="*/ 125499 w 214150"/>
                <a:gd name="connsiteY19" fmla="*/ 174612 h 1144446"/>
                <a:gd name="connsiteX20" fmla="*/ 44643 w 214150"/>
                <a:gd name="connsiteY20" fmla="*/ 174612 h 1144446"/>
                <a:gd name="connsiteX21" fmla="*/ 44643 w 214150"/>
                <a:gd name="connsiteY21" fmla="*/ 57909 h 1144446"/>
                <a:gd name="connsiteX22" fmla="*/ 74858 w 214150"/>
                <a:gd name="connsiteY22" fmla="*/ 57909 h 1144446"/>
                <a:gd name="connsiteX23" fmla="*/ 74858 w 214150"/>
                <a:gd name="connsiteY23" fmla="*/ 174612 h 1144446"/>
                <a:gd name="connsiteX24" fmla="*/ 44643 w 214150"/>
                <a:gd name="connsiteY24" fmla="*/ 174612 h 1144446"/>
                <a:gd name="connsiteX25" fmla="*/ 104824 w 214150"/>
                <a:gd name="connsiteY25" fmla="*/ 253303 h 1144446"/>
                <a:gd name="connsiteX26" fmla="*/ 104824 w 214150"/>
                <a:gd name="connsiteY26" fmla="*/ 235714 h 1144446"/>
                <a:gd name="connsiteX27" fmla="*/ 159991 w 214150"/>
                <a:gd name="connsiteY27" fmla="*/ 235714 h 1144446"/>
                <a:gd name="connsiteX28" fmla="*/ 159991 w 214150"/>
                <a:gd name="connsiteY28" fmla="*/ 253303 h 1144446"/>
                <a:gd name="connsiteX29" fmla="*/ 104824 w 214150"/>
                <a:gd name="connsiteY29" fmla="*/ 253303 h 1144446"/>
                <a:gd name="connsiteX30" fmla="*/ 23959 w 214150"/>
                <a:gd name="connsiteY30" fmla="*/ 253303 h 1144446"/>
                <a:gd name="connsiteX31" fmla="*/ 23959 w 214150"/>
                <a:gd name="connsiteY31" fmla="*/ 235714 h 1144446"/>
                <a:gd name="connsiteX32" fmla="*/ 79135 w 214150"/>
                <a:gd name="connsiteY32" fmla="*/ 235714 h 1144446"/>
                <a:gd name="connsiteX33" fmla="*/ 79135 w 214150"/>
                <a:gd name="connsiteY33" fmla="*/ 253303 h 1144446"/>
                <a:gd name="connsiteX34" fmla="*/ 23959 w 214150"/>
                <a:gd name="connsiteY34" fmla="*/ 253303 h 1144446"/>
                <a:gd name="connsiteX35" fmla="*/ 125499 w 214150"/>
                <a:gd name="connsiteY35" fmla="*/ 370016 h 1144446"/>
                <a:gd name="connsiteX36" fmla="*/ 125499 w 214150"/>
                <a:gd name="connsiteY36" fmla="*/ 253303 h 1144446"/>
                <a:gd name="connsiteX37" fmla="*/ 155723 w 214150"/>
                <a:gd name="connsiteY37" fmla="*/ 253303 h 1144446"/>
                <a:gd name="connsiteX38" fmla="*/ 155723 w 214150"/>
                <a:gd name="connsiteY38" fmla="*/ 370016 h 1144446"/>
                <a:gd name="connsiteX39" fmla="*/ 125499 w 214150"/>
                <a:gd name="connsiteY39" fmla="*/ 370016 h 1144446"/>
                <a:gd name="connsiteX40" fmla="*/ 44643 w 214150"/>
                <a:gd name="connsiteY40" fmla="*/ 370016 h 1144446"/>
                <a:gd name="connsiteX41" fmla="*/ 44643 w 214150"/>
                <a:gd name="connsiteY41" fmla="*/ 253303 h 1144446"/>
                <a:gd name="connsiteX42" fmla="*/ 74858 w 214150"/>
                <a:gd name="connsiteY42" fmla="*/ 253303 h 1144446"/>
                <a:gd name="connsiteX43" fmla="*/ 74858 w 214150"/>
                <a:gd name="connsiteY43" fmla="*/ 370016 h 1144446"/>
                <a:gd name="connsiteX44" fmla="*/ 44643 w 214150"/>
                <a:gd name="connsiteY44" fmla="*/ 370016 h 1144446"/>
                <a:gd name="connsiteX45" fmla="*/ 104824 w 214150"/>
                <a:gd name="connsiteY45" fmla="*/ 475657 h 1144446"/>
                <a:gd name="connsiteX46" fmla="*/ 104824 w 214150"/>
                <a:gd name="connsiteY46" fmla="*/ 458068 h 1144446"/>
                <a:gd name="connsiteX47" fmla="*/ 159991 w 214150"/>
                <a:gd name="connsiteY47" fmla="*/ 458068 h 1144446"/>
                <a:gd name="connsiteX48" fmla="*/ 159991 w 214150"/>
                <a:gd name="connsiteY48" fmla="*/ 475657 h 1144446"/>
                <a:gd name="connsiteX49" fmla="*/ 104824 w 214150"/>
                <a:gd name="connsiteY49" fmla="*/ 475657 h 1144446"/>
                <a:gd name="connsiteX50" fmla="*/ 23959 w 214150"/>
                <a:gd name="connsiteY50" fmla="*/ 475657 h 1144446"/>
                <a:gd name="connsiteX51" fmla="*/ 23959 w 214150"/>
                <a:gd name="connsiteY51" fmla="*/ 458068 h 1144446"/>
                <a:gd name="connsiteX52" fmla="*/ 79135 w 214150"/>
                <a:gd name="connsiteY52" fmla="*/ 458068 h 1144446"/>
                <a:gd name="connsiteX53" fmla="*/ 79135 w 214150"/>
                <a:gd name="connsiteY53" fmla="*/ 475657 h 1144446"/>
                <a:gd name="connsiteX54" fmla="*/ 23959 w 214150"/>
                <a:gd name="connsiteY54" fmla="*/ 475657 h 1144446"/>
                <a:gd name="connsiteX55" fmla="*/ 125499 w 214150"/>
                <a:gd name="connsiteY55" fmla="*/ 592360 h 1144446"/>
                <a:gd name="connsiteX56" fmla="*/ 125499 w 214150"/>
                <a:gd name="connsiteY56" fmla="*/ 475657 h 1144446"/>
                <a:gd name="connsiteX57" fmla="*/ 155723 w 214150"/>
                <a:gd name="connsiteY57" fmla="*/ 475657 h 1144446"/>
                <a:gd name="connsiteX58" fmla="*/ 155723 w 214150"/>
                <a:gd name="connsiteY58" fmla="*/ 592360 h 1144446"/>
                <a:gd name="connsiteX59" fmla="*/ 125499 w 214150"/>
                <a:gd name="connsiteY59" fmla="*/ 592360 h 1144446"/>
                <a:gd name="connsiteX60" fmla="*/ 44643 w 214150"/>
                <a:gd name="connsiteY60" fmla="*/ 592360 h 1144446"/>
                <a:gd name="connsiteX61" fmla="*/ 44643 w 214150"/>
                <a:gd name="connsiteY61" fmla="*/ 475657 h 1144446"/>
                <a:gd name="connsiteX62" fmla="*/ 74858 w 214150"/>
                <a:gd name="connsiteY62" fmla="*/ 475657 h 1144446"/>
                <a:gd name="connsiteX63" fmla="*/ 74858 w 214150"/>
                <a:gd name="connsiteY63" fmla="*/ 592360 h 1144446"/>
                <a:gd name="connsiteX64" fmla="*/ 44643 w 214150"/>
                <a:gd name="connsiteY64" fmla="*/ 592360 h 1144446"/>
                <a:gd name="connsiteX65" fmla="*/ 104824 w 214150"/>
                <a:gd name="connsiteY65" fmla="*/ 698001 h 1144446"/>
                <a:gd name="connsiteX66" fmla="*/ 104824 w 214150"/>
                <a:gd name="connsiteY66" fmla="*/ 680416 h 1144446"/>
                <a:gd name="connsiteX67" fmla="*/ 159991 w 214150"/>
                <a:gd name="connsiteY67" fmla="*/ 680416 h 1144446"/>
                <a:gd name="connsiteX68" fmla="*/ 159991 w 214150"/>
                <a:gd name="connsiteY68" fmla="*/ 698001 h 1144446"/>
                <a:gd name="connsiteX69" fmla="*/ 104824 w 214150"/>
                <a:gd name="connsiteY69" fmla="*/ 698001 h 1144446"/>
                <a:gd name="connsiteX70" fmla="*/ 23959 w 214150"/>
                <a:gd name="connsiteY70" fmla="*/ 698001 h 1144446"/>
                <a:gd name="connsiteX71" fmla="*/ 23959 w 214150"/>
                <a:gd name="connsiteY71" fmla="*/ 680416 h 1144446"/>
                <a:gd name="connsiteX72" fmla="*/ 79135 w 214150"/>
                <a:gd name="connsiteY72" fmla="*/ 680416 h 1144446"/>
                <a:gd name="connsiteX73" fmla="*/ 79135 w 214150"/>
                <a:gd name="connsiteY73" fmla="*/ 698001 h 1144446"/>
                <a:gd name="connsiteX74" fmla="*/ 23959 w 214150"/>
                <a:gd name="connsiteY74" fmla="*/ 698001 h 1144446"/>
                <a:gd name="connsiteX75" fmla="*/ 125499 w 214150"/>
                <a:gd name="connsiteY75" fmla="*/ 814714 h 1144446"/>
                <a:gd name="connsiteX76" fmla="*/ 125499 w 214150"/>
                <a:gd name="connsiteY76" fmla="*/ 698001 h 1144446"/>
                <a:gd name="connsiteX77" fmla="*/ 155723 w 214150"/>
                <a:gd name="connsiteY77" fmla="*/ 698001 h 1144446"/>
                <a:gd name="connsiteX78" fmla="*/ 155723 w 214150"/>
                <a:gd name="connsiteY78" fmla="*/ 814714 h 1144446"/>
                <a:gd name="connsiteX79" fmla="*/ 125499 w 214150"/>
                <a:gd name="connsiteY79" fmla="*/ 814714 h 1144446"/>
                <a:gd name="connsiteX80" fmla="*/ 44643 w 214150"/>
                <a:gd name="connsiteY80" fmla="*/ 814714 h 1144446"/>
                <a:gd name="connsiteX81" fmla="*/ 44643 w 214150"/>
                <a:gd name="connsiteY81" fmla="*/ 698001 h 1144446"/>
                <a:gd name="connsiteX82" fmla="*/ 74858 w 214150"/>
                <a:gd name="connsiteY82" fmla="*/ 698001 h 1144446"/>
                <a:gd name="connsiteX83" fmla="*/ 74858 w 214150"/>
                <a:gd name="connsiteY83" fmla="*/ 814714 h 1144446"/>
                <a:gd name="connsiteX84" fmla="*/ 44643 w 214150"/>
                <a:gd name="connsiteY84" fmla="*/ 814714 h 1144446"/>
                <a:gd name="connsiteX85" fmla="*/ 104824 w 214150"/>
                <a:gd name="connsiteY85" fmla="*/ 920355 h 1144446"/>
                <a:gd name="connsiteX86" fmla="*/ 104824 w 214150"/>
                <a:gd name="connsiteY86" fmla="*/ 902768 h 1144446"/>
                <a:gd name="connsiteX87" fmla="*/ 159991 w 214150"/>
                <a:gd name="connsiteY87" fmla="*/ 902768 h 1144446"/>
                <a:gd name="connsiteX88" fmla="*/ 159991 w 214150"/>
                <a:gd name="connsiteY88" fmla="*/ 920355 h 1144446"/>
                <a:gd name="connsiteX89" fmla="*/ 104824 w 214150"/>
                <a:gd name="connsiteY89" fmla="*/ 920355 h 1144446"/>
                <a:gd name="connsiteX90" fmla="*/ 23959 w 214150"/>
                <a:gd name="connsiteY90" fmla="*/ 920355 h 1144446"/>
                <a:gd name="connsiteX91" fmla="*/ 23959 w 214150"/>
                <a:gd name="connsiteY91" fmla="*/ 902768 h 1144446"/>
                <a:gd name="connsiteX92" fmla="*/ 79135 w 214150"/>
                <a:gd name="connsiteY92" fmla="*/ 902768 h 1144446"/>
                <a:gd name="connsiteX93" fmla="*/ 79135 w 214150"/>
                <a:gd name="connsiteY93" fmla="*/ 920355 h 1144446"/>
                <a:gd name="connsiteX94" fmla="*/ 23959 w 214150"/>
                <a:gd name="connsiteY94" fmla="*/ 920355 h 1144446"/>
                <a:gd name="connsiteX95" fmla="*/ 125499 w 214150"/>
                <a:gd name="connsiteY95" fmla="*/ 1037058 h 1144446"/>
                <a:gd name="connsiteX96" fmla="*/ 125499 w 214150"/>
                <a:gd name="connsiteY96" fmla="*/ 920355 h 1144446"/>
                <a:gd name="connsiteX97" fmla="*/ 155723 w 214150"/>
                <a:gd name="connsiteY97" fmla="*/ 920355 h 1144446"/>
                <a:gd name="connsiteX98" fmla="*/ 155723 w 214150"/>
                <a:gd name="connsiteY98" fmla="*/ 1037058 h 1144446"/>
                <a:gd name="connsiteX99" fmla="*/ 125499 w 214150"/>
                <a:gd name="connsiteY99" fmla="*/ 1037058 h 1144446"/>
                <a:gd name="connsiteX100" fmla="*/ 44643 w 214150"/>
                <a:gd name="connsiteY100" fmla="*/ 1037058 h 1144446"/>
                <a:gd name="connsiteX101" fmla="*/ 44643 w 214150"/>
                <a:gd name="connsiteY101" fmla="*/ 920355 h 1144446"/>
                <a:gd name="connsiteX102" fmla="*/ 74858 w 214150"/>
                <a:gd name="connsiteY102" fmla="*/ 920355 h 1144446"/>
                <a:gd name="connsiteX103" fmla="*/ 74858 w 214150"/>
                <a:gd name="connsiteY103" fmla="*/ 1037058 h 1144446"/>
                <a:gd name="connsiteX104" fmla="*/ 44643 w 214150"/>
                <a:gd name="connsiteY104" fmla="*/ 1037058 h 1144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214150" h="1144446">
                  <a:moveTo>
                    <a:pt x="211895" y="-96"/>
                  </a:moveTo>
                  <a:lnTo>
                    <a:pt x="-2256" y="-96"/>
                  </a:lnTo>
                  <a:lnTo>
                    <a:pt x="-2256" y="1144350"/>
                  </a:lnTo>
                  <a:lnTo>
                    <a:pt x="211895" y="1144350"/>
                  </a:lnTo>
                  <a:lnTo>
                    <a:pt x="211895" y="-96"/>
                  </a:lnTo>
                  <a:moveTo>
                    <a:pt x="104824" y="57909"/>
                  </a:moveTo>
                  <a:lnTo>
                    <a:pt x="104824" y="40321"/>
                  </a:lnTo>
                  <a:lnTo>
                    <a:pt x="159991" y="40321"/>
                  </a:lnTo>
                  <a:lnTo>
                    <a:pt x="159991" y="57909"/>
                  </a:lnTo>
                  <a:lnTo>
                    <a:pt x="104824" y="57909"/>
                  </a:lnTo>
                  <a:moveTo>
                    <a:pt x="23959" y="57909"/>
                  </a:moveTo>
                  <a:lnTo>
                    <a:pt x="23959" y="40321"/>
                  </a:lnTo>
                  <a:lnTo>
                    <a:pt x="79135" y="40321"/>
                  </a:lnTo>
                  <a:lnTo>
                    <a:pt x="79135" y="57909"/>
                  </a:lnTo>
                  <a:lnTo>
                    <a:pt x="23959" y="57909"/>
                  </a:lnTo>
                  <a:moveTo>
                    <a:pt x="125499" y="174612"/>
                  </a:moveTo>
                  <a:lnTo>
                    <a:pt x="125499" y="57909"/>
                  </a:lnTo>
                  <a:lnTo>
                    <a:pt x="155723" y="57909"/>
                  </a:lnTo>
                  <a:lnTo>
                    <a:pt x="155723" y="174612"/>
                  </a:lnTo>
                  <a:lnTo>
                    <a:pt x="125499" y="174612"/>
                  </a:lnTo>
                  <a:moveTo>
                    <a:pt x="44643" y="174612"/>
                  </a:moveTo>
                  <a:lnTo>
                    <a:pt x="44643" y="57909"/>
                  </a:lnTo>
                  <a:lnTo>
                    <a:pt x="74858" y="57909"/>
                  </a:lnTo>
                  <a:lnTo>
                    <a:pt x="74858" y="174612"/>
                  </a:lnTo>
                  <a:lnTo>
                    <a:pt x="44643" y="174612"/>
                  </a:lnTo>
                  <a:moveTo>
                    <a:pt x="104824" y="253303"/>
                  </a:moveTo>
                  <a:lnTo>
                    <a:pt x="104824" y="235714"/>
                  </a:lnTo>
                  <a:lnTo>
                    <a:pt x="159991" y="235714"/>
                  </a:lnTo>
                  <a:lnTo>
                    <a:pt x="159991" y="253303"/>
                  </a:lnTo>
                  <a:lnTo>
                    <a:pt x="104824" y="253303"/>
                  </a:lnTo>
                  <a:moveTo>
                    <a:pt x="23959" y="253303"/>
                  </a:moveTo>
                  <a:lnTo>
                    <a:pt x="23959" y="235714"/>
                  </a:lnTo>
                  <a:lnTo>
                    <a:pt x="79135" y="235714"/>
                  </a:lnTo>
                  <a:lnTo>
                    <a:pt x="79135" y="253303"/>
                  </a:lnTo>
                  <a:lnTo>
                    <a:pt x="23959" y="253303"/>
                  </a:lnTo>
                  <a:moveTo>
                    <a:pt x="125499" y="370016"/>
                  </a:moveTo>
                  <a:lnTo>
                    <a:pt x="125499" y="253303"/>
                  </a:lnTo>
                  <a:lnTo>
                    <a:pt x="155723" y="253303"/>
                  </a:lnTo>
                  <a:lnTo>
                    <a:pt x="155723" y="370016"/>
                  </a:lnTo>
                  <a:lnTo>
                    <a:pt x="125499" y="370016"/>
                  </a:lnTo>
                  <a:moveTo>
                    <a:pt x="44643" y="370016"/>
                  </a:moveTo>
                  <a:lnTo>
                    <a:pt x="44643" y="253303"/>
                  </a:lnTo>
                  <a:lnTo>
                    <a:pt x="74858" y="253303"/>
                  </a:lnTo>
                  <a:lnTo>
                    <a:pt x="74858" y="370016"/>
                  </a:lnTo>
                  <a:lnTo>
                    <a:pt x="44643" y="370016"/>
                  </a:lnTo>
                  <a:moveTo>
                    <a:pt x="104824" y="475657"/>
                  </a:moveTo>
                  <a:lnTo>
                    <a:pt x="104824" y="458068"/>
                  </a:lnTo>
                  <a:lnTo>
                    <a:pt x="159991" y="458068"/>
                  </a:lnTo>
                  <a:lnTo>
                    <a:pt x="159991" y="475657"/>
                  </a:lnTo>
                  <a:lnTo>
                    <a:pt x="104824" y="475657"/>
                  </a:lnTo>
                  <a:moveTo>
                    <a:pt x="23959" y="475657"/>
                  </a:moveTo>
                  <a:lnTo>
                    <a:pt x="23959" y="458068"/>
                  </a:lnTo>
                  <a:lnTo>
                    <a:pt x="79135" y="458068"/>
                  </a:lnTo>
                  <a:lnTo>
                    <a:pt x="79135" y="475657"/>
                  </a:lnTo>
                  <a:lnTo>
                    <a:pt x="23959" y="475657"/>
                  </a:lnTo>
                  <a:moveTo>
                    <a:pt x="125499" y="592360"/>
                  </a:moveTo>
                  <a:lnTo>
                    <a:pt x="125499" y="475657"/>
                  </a:lnTo>
                  <a:lnTo>
                    <a:pt x="155723" y="475657"/>
                  </a:lnTo>
                  <a:lnTo>
                    <a:pt x="155723" y="592360"/>
                  </a:lnTo>
                  <a:lnTo>
                    <a:pt x="125499" y="592360"/>
                  </a:lnTo>
                  <a:moveTo>
                    <a:pt x="44643" y="592360"/>
                  </a:moveTo>
                  <a:lnTo>
                    <a:pt x="44643" y="475657"/>
                  </a:lnTo>
                  <a:lnTo>
                    <a:pt x="74858" y="475657"/>
                  </a:lnTo>
                  <a:lnTo>
                    <a:pt x="74858" y="592360"/>
                  </a:lnTo>
                  <a:lnTo>
                    <a:pt x="44643" y="592360"/>
                  </a:lnTo>
                  <a:moveTo>
                    <a:pt x="104824" y="698001"/>
                  </a:moveTo>
                  <a:lnTo>
                    <a:pt x="104824" y="680416"/>
                  </a:lnTo>
                  <a:lnTo>
                    <a:pt x="159991" y="680416"/>
                  </a:lnTo>
                  <a:lnTo>
                    <a:pt x="159991" y="698001"/>
                  </a:lnTo>
                  <a:lnTo>
                    <a:pt x="104824" y="698001"/>
                  </a:lnTo>
                  <a:moveTo>
                    <a:pt x="23959" y="698001"/>
                  </a:moveTo>
                  <a:lnTo>
                    <a:pt x="23959" y="680416"/>
                  </a:lnTo>
                  <a:lnTo>
                    <a:pt x="79135" y="680416"/>
                  </a:lnTo>
                  <a:lnTo>
                    <a:pt x="79135" y="698001"/>
                  </a:lnTo>
                  <a:lnTo>
                    <a:pt x="23959" y="698001"/>
                  </a:lnTo>
                  <a:moveTo>
                    <a:pt x="125499" y="814714"/>
                  </a:moveTo>
                  <a:lnTo>
                    <a:pt x="125499" y="698001"/>
                  </a:lnTo>
                  <a:lnTo>
                    <a:pt x="155723" y="698001"/>
                  </a:lnTo>
                  <a:lnTo>
                    <a:pt x="155723" y="814714"/>
                  </a:lnTo>
                  <a:lnTo>
                    <a:pt x="125499" y="814714"/>
                  </a:lnTo>
                  <a:moveTo>
                    <a:pt x="44643" y="814714"/>
                  </a:moveTo>
                  <a:lnTo>
                    <a:pt x="44643" y="698001"/>
                  </a:lnTo>
                  <a:lnTo>
                    <a:pt x="74858" y="698001"/>
                  </a:lnTo>
                  <a:lnTo>
                    <a:pt x="74858" y="814714"/>
                  </a:lnTo>
                  <a:lnTo>
                    <a:pt x="44643" y="814714"/>
                  </a:lnTo>
                  <a:moveTo>
                    <a:pt x="104824" y="920355"/>
                  </a:moveTo>
                  <a:lnTo>
                    <a:pt x="104824" y="902768"/>
                  </a:lnTo>
                  <a:lnTo>
                    <a:pt x="159991" y="902768"/>
                  </a:lnTo>
                  <a:lnTo>
                    <a:pt x="159991" y="920355"/>
                  </a:lnTo>
                  <a:lnTo>
                    <a:pt x="104824" y="920355"/>
                  </a:lnTo>
                  <a:moveTo>
                    <a:pt x="23959" y="920355"/>
                  </a:moveTo>
                  <a:lnTo>
                    <a:pt x="23959" y="902768"/>
                  </a:lnTo>
                  <a:lnTo>
                    <a:pt x="79135" y="902768"/>
                  </a:lnTo>
                  <a:lnTo>
                    <a:pt x="79135" y="920355"/>
                  </a:lnTo>
                  <a:lnTo>
                    <a:pt x="23959" y="920355"/>
                  </a:lnTo>
                  <a:moveTo>
                    <a:pt x="125499" y="1037058"/>
                  </a:moveTo>
                  <a:lnTo>
                    <a:pt x="125499" y="920355"/>
                  </a:lnTo>
                  <a:lnTo>
                    <a:pt x="155723" y="920355"/>
                  </a:lnTo>
                  <a:lnTo>
                    <a:pt x="155723" y="1037058"/>
                  </a:lnTo>
                  <a:lnTo>
                    <a:pt x="125499" y="1037058"/>
                  </a:lnTo>
                  <a:moveTo>
                    <a:pt x="44643" y="1037058"/>
                  </a:moveTo>
                  <a:lnTo>
                    <a:pt x="44643" y="920355"/>
                  </a:lnTo>
                  <a:lnTo>
                    <a:pt x="74858" y="920355"/>
                  </a:lnTo>
                  <a:lnTo>
                    <a:pt x="74858" y="1037058"/>
                  </a:lnTo>
                  <a:lnTo>
                    <a:pt x="44643" y="1037058"/>
                  </a:lnTo>
                </a:path>
              </a:pathLst>
            </a:custGeom>
            <a:solidFill>
              <a:srgbClr val="CC4341"/>
            </a:solidFill>
            <a:ln w="921" cap="flat">
              <a:noFill/>
              <a:prstDash val="solid"/>
              <a:miter/>
            </a:ln>
          </p:spPr>
          <p:txBody>
            <a:bodyPr rtlCol="0" anchor="ctr"/>
            <a:lstStyle/>
            <a:p>
              <a:endParaRPr lang="en-IN"/>
            </a:p>
          </p:txBody>
        </p:sp>
        <p:sp>
          <p:nvSpPr>
            <p:cNvPr id="851" name="Freeform: Shape 850">
              <a:extLst>
                <a:ext uri="{FF2B5EF4-FFF2-40B4-BE49-F238E27FC236}">
                  <a16:creationId xmlns:a16="http://schemas.microsoft.com/office/drawing/2014/main" id="{8CEC2CD3-712C-DD0E-D658-A27990DFA4D9}"/>
                </a:ext>
              </a:extLst>
            </p:cNvPr>
            <p:cNvSpPr/>
            <p:nvPr/>
          </p:nvSpPr>
          <p:spPr>
            <a:xfrm flipV="1">
              <a:off x="5270748" y="5216536"/>
              <a:ext cx="30223" cy="116702"/>
            </a:xfrm>
            <a:custGeom>
              <a:avLst/>
              <a:gdLst>
                <a:gd name="connsiteX0" fmla="*/ -2290 w 30223"/>
                <a:gd name="connsiteY0" fmla="*/ -596 h 116702"/>
                <a:gd name="connsiteX1" fmla="*/ 27934 w 30223"/>
                <a:gd name="connsiteY1" fmla="*/ -596 h 116702"/>
                <a:gd name="connsiteX2" fmla="*/ 27934 w 30223"/>
                <a:gd name="connsiteY2" fmla="*/ 116106 h 116702"/>
                <a:gd name="connsiteX3" fmla="*/ -2290 w 30223"/>
                <a:gd name="connsiteY3" fmla="*/ 116106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596"/>
                  </a:moveTo>
                  <a:lnTo>
                    <a:pt x="27934" y="-596"/>
                  </a:lnTo>
                  <a:lnTo>
                    <a:pt x="27934" y="116106"/>
                  </a:lnTo>
                  <a:lnTo>
                    <a:pt x="-2290" y="116106"/>
                  </a:lnTo>
                  <a:close/>
                </a:path>
              </a:pathLst>
            </a:custGeom>
            <a:solidFill>
              <a:srgbClr val="0F191D"/>
            </a:solidFill>
            <a:ln w="921" cap="flat">
              <a:noFill/>
              <a:prstDash val="solid"/>
              <a:miter/>
            </a:ln>
          </p:spPr>
          <p:txBody>
            <a:bodyPr rtlCol="0" anchor="ctr"/>
            <a:lstStyle/>
            <a:p>
              <a:endParaRPr lang="en-IN"/>
            </a:p>
          </p:txBody>
        </p:sp>
        <p:sp>
          <p:nvSpPr>
            <p:cNvPr id="852" name="Freeform: Shape 851">
              <a:extLst>
                <a:ext uri="{FF2B5EF4-FFF2-40B4-BE49-F238E27FC236}">
                  <a16:creationId xmlns:a16="http://schemas.microsoft.com/office/drawing/2014/main" id="{0B5720EA-55C7-B0FD-82D2-00888CF86F32}"/>
                </a:ext>
              </a:extLst>
            </p:cNvPr>
            <p:cNvSpPr/>
            <p:nvPr/>
          </p:nvSpPr>
          <p:spPr>
            <a:xfrm flipV="1">
              <a:off x="5250073" y="5333236"/>
              <a:ext cx="55168" cy="17588"/>
            </a:xfrm>
            <a:custGeom>
              <a:avLst/>
              <a:gdLst>
                <a:gd name="connsiteX0" fmla="*/ -2282 w 55168"/>
                <a:gd name="connsiteY0" fmla="*/ -514 h 17588"/>
                <a:gd name="connsiteX1" fmla="*/ 52886 w 55168"/>
                <a:gd name="connsiteY1" fmla="*/ -514 h 17588"/>
                <a:gd name="connsiteX2" fmla="*/ 52886 w 55168"/>
                <a:gd name="connsiteY2" fmla="*/ 17075 h 17588"/>
                <a:gd name="connsiteX3" fmla="*/ -2282 w 55168"/>
                <a:gd name="connsiteY3" fmla="*/ 17075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514"/>
                  </a:moveTo>
                  <a:lnTo>
                    <a:pt x="52886" y="-514"/>
                  </a:lnTo>
                  <a:lnTo>
                    <a:pt x="52886" y="17075"/>
                  </a:lnTo>
                  <a:lnTo>
                    <a:pt x="-2282" y="17075"/>
                  </a:lnTo>
                  <a:close/>
                </a:path>
              </a:pathLst>
            </a:custGeom>
            <a:solidFill>
              <a:srgbClr val="A7A9A8"/>
            </a:solidFill>
            <a:ln w="921" cap="flat">
              <a:noFill/>
              <a:prstDash val="solid"/>
              <a:miter/>
            </a:ln>
          </p:spPr>
          <p:txBody>
            <a:bodyPr rtlCol="0" anchor="ctr"/>
            <a:lstStyle/>
            <a:p>
              <a:endParaRPr lang="en-IN"/>
            </a:p>
          </p:txBody>
        </p:sp>
        <p:sp>
          <p:nvSpPr>
            <p:cNvPr id="853" name="Freeform: Shape 852">
              <a:extLst>
                <a:ext uri="{FF2B5EF4-FFF2-40B4-BE49-F238E27FC236}">
                  <a16:creationId xmlns:a16="http://schemas.microsoft.com/office/drawing/2014/main" id="{23B9DB3C-1B1C-AC1A-00A5-E71FF5646E6E}"/>
                </a:ext>
              </a:extLst>
            </p:cNvPr>
            <p:cNvSpPr/>
            <p:nvPr/>
          </p:nvSpPr>
          <p:spPr>
            <a:xfrm flipV="1">
              <a:off x="5189892" y="5216536"/>
              <a:ext cx="30216" cy="116702"/>
            </a:xfrm>
            <a:custGeom>
              <a:avLst/>
              <a:gdLst>
                <a:gd name="connsiteX0" fmla="*/ -2214 w 30216"/>
                <a:gd name="connsiteY0" fmla="*/ -596 h 116702"/>
                <a:gd name="connsiteX1" fmla="*/ 28003 w 30216"/>
                <a:gd name="connsiteY1" fmla="*/ -596 h 116702"/>
                <a:gd name="connsiteX2" fmla="*/ 28003 w 30216"/>
                <a:gd name="connsiteY2" fmla="*/ 116106 h 116702"/>
                <a:gd name="connsiteX3" fmla="*/ -2214 w 30216"/>
                <a:gd name="connsiteY3" fmla="*/ 116106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596"/>
                  </a:moveTo>
                  <a:lnTo>
                    <a:pt x="28003" y="-596"/>
                  </a:lnTo>
                  <a:lnTo>
                    <a:pt x="28003" y="116106"/>
                  </a:lnTo>
                  <a:lnTo>
                    <a:pt x="-2214" y="116106"/>
                  </a:lnTo>
                  <a:close/>
                </a:path>
              </a:pathLst>
            </a:custGeom>
            <a:solidFill>
              <a:srgbClr val="0F191D"/>
            </a:solidFill>
            <a:ln w="921" cap="flat">
              <a:noFill/>
              <a:prstDash val="solid"/>
              <a:miter/>
            </a:ln>
          </p:spPr>
          <p:txBody>
            <a:bodyPr rtlCol="0" anchor="ctr"/>
            <a:lstStyle/>
            <a:p>
              <a:endParaRPr lang="en-IN"/>
            </a:p>
          </p:txBody>
        </p:sp>
        <p:sp>
          <p:nvSpPr>
            <p:cNvPr id="854" name="Freeform: Shape 853">
              <a:extLst>
                <a:ext uri="{FF2B5EF4-FFF2-40B4-BE49-F238E27FC236}">
                  <a16:creationId xmlns:a16="http://schemas.microsoft.com/office/drawing/2014/main" id="{59D1C239-D449-D8F2-2909-1EA15AC509FE}"/>
                </a:ext>
              </a:extLst>
            </p:cNvPr>
            <p:cNvSpPr/>
            <p:nvPr/>
          </p:nvSpPr>
          <p:spPr>
            <a:xfrm flipV="1">
              <a:off x="5169208" y="5333236"/>
              <a:ext cx="55175" cy="17588"/>
            </a:xfrm>
            <a:custGeom>
              <a:avLst/>
              <a:gdLst>
                <a:gd name="connsiteX0" fmla="*/ -2206 w 55175"/>
                <a:gd name="connsiteY0" fmla="*/ -514 h 17588"/>
                <a:gd name="connsiteX1" fmla="*/ 52970 w 55175"/>
                <a:gd name="connsiteY1" fmla="*/ -514 h 17588"/>
                <a:gd name="connsiteX2" fmla="*/ 52970 w 55175"/>
                <a:gd name="connsiteY2" fmla="*/ 17075 h 17588"/>
                <a:gd name="connsiteX3" fmla="*/ -2206 w 55175"/>
                <a:gd name="connsiteY3" fmla="*/ 17075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514"/>
                  </a:moveTo>
                  <a:lnTo>
                    <a:pt x="52970" y="-514"/>
                  </a:lnTo>
                  <a:lnTo>
                    <a:pt x="52970" y="17075"/>
                  </a:lnTo>
                  <a:lnTo>
                    <a:pt x="-2206" y="17075"/>
                  </a:lnTo>
                  <a:close/>
                </a:path>
              </a:pathLst>
            </a:custGeom>
            <a:solidFill>
              <a:srgbClr val="A7A9A8"/>
            </a:solidFill>
            <a:ln w="921" cap="flat">
              <a:noFill/>
              <a:prstDash val="solid"/>
              <a:miter/>
            </a:ln>
          </p:spPr>
          <p:txBody>
            <a:bodyPr rtlCol="0" anchor="ctr"/>
            <a:lstStyle/>
            <a:p>
              <a:endParaRPr lang="en-IN"/>
            </a:p>
          </p:txBody>
        </p:sp>
        <p:sp>
          <p:nvSpPr>
            <p:cNvPr id="855" name="Freeform: Shape 854">
              <a:extLst>
                <a:ext uri="{FF2B5EF4-FFF2-40B4-BE49-F238E27FC236}">
                  <a16:creationId xmlns:a16="http://schemas.microsoft.com/office/drawing/2014/main" id="{1E336EC5-6BE6-C560-970C-3843A5E672A5}"/>
                </a:ext>
              </a:extLst>
            </p:cNvPr>
            <p:cNvSpPr/>
            <p:nvPr/>
          </p:nvSpPr>
          <p:spPr>
            <a:xfrm flipV="1">
              <a:off x="5270748" y="5438879"/>
              <a:ext cx="30223" cy="116713"/>
            </a:xfrm>
            <a:custGeom>
              <a:avLst/>
              <a:gdLst>
                <a:gd name="connsiteX0" fmla="*/ -2290 w 30223"/>
                <a:gd name="connsiteY0" fmla="*/ -323 h 116713"/>
                <a:gd name="connsiteX1" fmla="*/ 27934 w 30223"/>
                <a:gd name="connsiteY1" fmla="*/ -323 h 116713"/>
                <a:gd name="connsiteX2" fmla="*/ 27934 w 30223"/>
                <a:gd name="connsiteY2" fmla="*/ 116390 h 116713"/>
                <a:gd name="connsiteX3" fmla="*/ -2290 w 30223"/>
                <a:gd name="connsiteY3" fmla="*/ 116390 h 116713"/>
              </a:gdLst>
              <a:ahLst/>
              <a:cxnLst>
                <a:cxn ang="0">
                  <a:pos x="connsiteX0" y="connsiteY0"/>
                </a:cxn>
                <a:cxn ang="0">
                  <a:pos x="connsiteX1" y="connsiteY1"/>
                </a:cxn>
                <a:cxn ang="0">
                  <a:pos x="connsiteX2" y="connsiteY2"/>
                </a:cxn>
                <a:cxn ang="0">
                  <a:pos x="connsiteX3" y="connsiteY3"/>
                </a:cxn>
              </a:cxnLst>
              <a:rect l="l" t="t" r="r" b="b"/>
              <a:pathLst>
                <a:path w="30223" h="116713">
                  <a:moveTo>
                    <a:pt x="-2290" y="-323"/>
                  </a:moveTo>
                  <a:lnTo>
                    <a:pt x="27934" y="-323"/>
                  </a:lnTo>
                  <a:lnTo>
                    <a:pt x="27934" y="116390"/>
                  </a:lnTo>
                  <a:lnTo>
                    <a:pt x="-2290" y="116390"/>
                  </a:lnTo>
                  <a:close/>
                </a:path>
              </a:pathLst>
            </a:custGeom>
            <a:solidFill>
              <a:srgbClr val="0F191D"/>
            </a:solidFill>
            <a:ln w="921" cap="flat">
              <a:noFill/>
              <a:prstDash val="solid"/>
              <a:miter/>
            </a:ln>
          </p:spPr>
          <p:txBody>
            <a:bodyPr rtlCol="0" anchor="ctr"/>
            <a:lstStyle/>
            <a:p>
              <a:endParaRPr lang="en-IN"/>
            </a:p>
          </p:txBody>
        </p:sp>
        <p:sp>
          <p:nvSpPr>
            <p:cNvPr id="856" name="Freeform: Shape 855">
              <a:extLst>
                <a:ext uri="{FF2B5EF4-FFF2-40B4-BE49-F238E27FC236}">
                  <a16:creationId xmlns:a16="http://schemas.microsoft.com/office/drawing/2014/main" id="{2F8117E2-56A4-61EE-31EF-23E385F3123A}"/>
                </a:ext>
              </a:extLst>
            </p:cNvPr>
            <p:cNvSpPr/>
            <p:nvPr/>
          </p:nvSpPr>
          <p:spPr>
            <a:xfrm flipV="1">
              <a:off x="5250073" y="5555592"/>
              <a:ext cx="55168" cy="17585"/>
            </a:xfrm>
            <a:custGeom>
              <a:avLst/>
              <a:gdLst>
                <a:gd name="connsiteX0" fmla="*/ -2282 w 55168"/>
                <a:gd name="connsiteY0" fmla="*/ -240 h 17585"/>
                <a:gd name="connsiteX1" fmla="*/ 52886 w 55168"/>
                <a:gd name="connsiteY1" fmla="*/ -240 h 17585"/>
                <a:gd name="connsiteX2" fmla="*/ 52886 w 55168"/>
                <a:gd name="connsiteY2" fmla="*/ 17345 h 17585"/>
                <a:gd name="connsiteX3" fmla="*/ -2282 w 55168"/>
                <a:gd name="connsiteY3" fmla="*/ 17345 h 17585"/>
              </a:gdLst>
              <a:ahLst/>
              <a:cxnLst>
                <a:cxn ang="0">
                  <a:pos x="connsiteX0" y="connsiteY0"/>
                </a:cxn>
                <a:cxn ang="0">
                  <a:pos x="connsiteX1" y="connsiteY1"/>
                </a:cxn>
                <a:cxn ang="0">
                  <a:pos x="connsiteX2" y="connsiteY2"/>
                </a:cxn>
                <a:cxn ang="0">
                  <a:pos x="connsiteX3" y="connsiteY3"/>
                </a:cxn>
              </a:cxnLst>
              <a:rect l="l" t="t" r="r" b="b"/>
              <a:pathLst>
                <a:path w="55168" h="17585">
                  <a:moveTo>
                    <a:pt x="-2282" y="-240"/>
                  </a:moveTo>
                  <a:lnTo>
                    <a:pt x="52886" y="-240"/>
                  </a:lnTo>
                  <a:lnTo>
                    <a:pt x="52886" y="17345"/>
                  </a:lnTo>
                  <a:lnTo>
                    <a:pt x="-2282" y="17345"/>
                  </a:lnTo>
                  <a:close/>
                </a:path>
              </a:pathLst>
            </a:custGeom>
            <a:solidFill>
              <a:srgbClr val="A7A9A8"/>
            </a:solidFill>
            <a:ln w="921" cap="flat">
              <a:noFill/>
              <a:prstDash val="solid"/>
              <a:miter/>
            </a:ln>
          </p:spPr>
          <p:txBody>
            <a:bodyPr rtlCol="0" anchor="ctr"/>
            <a:lstStyle/>
            <a:p>
              <a:endParaRPr lang="en-IN"/>
            </a:p>
          </p:txBody>
        </p:sp>
        <p:sp>
          <p:nvSpPr>
            <p:cNvPr id="857" name="Freeform: Shape 856">
              <a:extLst>
                <a:ext uri="{FF2B5EF4-FFF2-40B4-BE49-F238E27FC236}">
                  <a16:creationId xmlns:a16="http://schemas.microsoft.com/office/drawing/2014/main" id="{A5F04141-E515-5FD5-C3A2-077572A74F4C}"/>
                </a:ext>
              </a:extLst>
            </p:cNvPr>
            <p:cNvSpPr/>
            <p:nvPr/>
          </p:nvSpPr>
          <p:spPr>
            <a:xfrm flipV="1">
              <a:off x="5189892" y="5438879"/>
              <a:ext cx="30216" cy="116713"/>
            </a:xfrm>
            <a:custGeom>
              <a:avLst/>
              <a:gdLst>
                <a:gd name="connsiteX0" fmla="*/ -2214 w 30216"/>
                <a:gd name="connsiteY0" fmla="*/ -323 h 116713"/>
                <a:gd name="connsiteX1" fmla="*/ 28003 w 30216"/>
                <a:gd name="connsiteY1" fmla="*/ -323 h 116713"/>
                <a:gd name="connsiteX2" fmla="*/ 28003 w 30216"/>
                <a:gd name="connsiteY2" fmla="*/ 116390 h 116713"/>
                <a:gd name="connsiteX3" fmla="*/ -2214 w 30216"/>
                <a:gd name="connsiteY3" fmla="*/ 116390 h 116713"/>
              </a:gdLst>
              <a:ahLst/>
              <a:cxnLst>
                <a:cxn ang="0">
                  <a:pos x="connsiteX0" y="connsiteY0"/>
                </a:cxn>
                <a:cxn ang="0">
                  <a:pos x="connsiteX1" y="connsiteY1"/>
                </a:cxn>
                <a:cxn ang="0">
                  <a:pos x="connsiteX2" y="connsiteY2"/>
                </a:cxn>
                <a:cxn ang="0">
                  <a:pos x="connsiteX3" y="connsiteY3"/>
                </a:cxn>
              </a:cxnLst>
              <a:rect l="l" t="t" r="r" b="b"/>
              <a:pathLst>
                <a:path w="30216" h="116713">
                  <a:moveTo>
                    <a:pt x="-2214" y="-323"/>
                  </a:moveTo>
                  <a:lnTo>
                    <a:pt x="28003" y="-323"/>
                  </a:lnTo>
                  <a:lnTo>
                    <a:pt x="28003" y="116390"/>
                  </a:lnTo>
                  <a:lnTo>
                    <a:pt x="-2214" y="116390"/>
                  </a:lnTo>
                  <a:close/>
                </a:path>
              </a:pathLst>
            </a:custGeom>
            <a:solidFill>
              <a:srgbClr val="0F191D"/>
            </a:solidFill>
            <a:ln w="921" cap="flat">
              <a:noFill/>
              <a:prstDash val="solid"/>
              <a:miter/>
            </a:ln>
          </p:spPr>
          <p:txBody>
            <a:bodyPr rtlCol="0" anchor="ctr"/>
            <a:lstStyle/>
            <a:p>
              <a:endParaRPr lang="en-IN"/>
            </a:p>
          </p:txBody>
        </p:sp>
        <p:sp>
          <p:nvSpPr>
            <p:cNvPr id="858" name="Freeform: Shape 857">
              <a:extLst>
                <a:ext uri="{FF2B5EF4-FFF2-40B4-BE49-F238E27FC236}">
                  <a16:creationId xmlns:a16="http://schemas.microsoft.com/office/drawing/2014/main" id="{FF7EA74F-7A8B-9B21-E2EE-FEE538709C67}"/>
                </a:ext>
              </a:extLst>
            </p:cNvPr>
            <p:cNvSpPr/>
            <p:nvPr/>
          </p:nvSpPr>
          <p:spPr>
            <a:xfrm flipV="1">
              <a:off x="5169208" y="5555592"/>
              <a:ext cx="55175" cy="17585"/>
            </a:xfrm>
            <a:custGeom>
              <a:avLst/>
              <a:gdLst>
                <a:gd name="connsiteX0" fmla="*/ -2206 w 55175"/>
                <a:gd name="connsiteY0" fmla="*/ -240 h 17585"/>
                <a:gd name="connsiteX1" fmla="*/ 52970 w 55175"/>
                <a:gd name="connsiteY1" fmla="*/ -240 h 17585"/>
                <a:gd name="connsiteX2" fmla="*/ 52970 w 55175"/>
                <a:gd name="connsiteY2" fmla="*/ 17345 h 17585"/>
                <a:gd name="connsiteX3" fmla="*/ -2206 w 55175"/>
                <a:gd name="connsiteY3" fmla="*/ 17345 h 17585"/>
              </a:gdLst>
              <a:ahLst/>
              <a:cxnLst>
                <a:cxn ang="0">
                  <a:pos x="connsiteX0" y="connsiteY0"/>
                </a:cxn>
                <a:cxn ang="0">
                  <a:pos x="connsiteX1" y="connsiteY1"/>
                </a:cxn>
                <a:cxn ang="0">
                  <a:pos x="connsiteX2" y="connsiteY2"/>
                </a:cxn>
                <a:cxn ang="0">
                  <a:pos x="connsiteX3" y="connsiteY3"/>
                </a:cxn>
              </a:cxnLst>
              <a:rect l="l" t="t" r="r" b="b"/>
              <a:pathLst>
                <a:path w="55175" h="17585">
                  <a:moveTo>
                    <a:pt x="-2206" y="-240"/>
                  </a:moveTo>
                  <a:lnTo>
                    <a:pt x="52970" y="-240"/>
                  </a:lnTo>
                  <a:lnTo>
                    <a:pt x="52970" y="17345"/>
                  </a:lnTo>
                  <a:lnTo>
                    <a:pt x="-2206" y="17345"/>
                  </a:lnTo>
                  <a:close/>
                </a:path>
              </a:pathLst>
            </a:custGeom>
            <a:solidFill>
              <a:srgbClr val="A7A9A8"/>
            </a:solidFill>
            <a:ln w="921" cap="flat">
              <a:noFill/>
              <a:prstDash val="solid"/>
              <a:miter/>
            </a:ln>
          </p:spPr>
          <p:txBody>
            <a:bodyPr rtlCol="0" anchor="ctr"/>
            <a:lstStyle/>
            <a:p>
              <a:endParaRPr lang="en-IN"/>
            </a:p>
          </p:txBody>
        </p:sp>
        <p:sp>
          <p:nvSpPr>
            <p:cNvPr id="859" name="Freeform: Shape 858">
              <a:extLst>
                <a:ext uri="{FF2B5EF4-FFF2-40B4-BE49-F238E27FC236}">
                  <a16:creationId xmlns:a16="http://schemas.microsoft.com/office/drawing/2014/main" id="{DAB7241E-A921-82CB-6CEE-CE283D7D20BD}"/>
                </a:ext>
              </a:extLst>
            </p:cNvPr>
            <p:cNvSpPr/>
            <p:nvPr/>
          </p:nvSpPr>
          <p:spPr>
            <a:xfrm flipV="1">
              <a:off x="5270748" y="5661234"/>
              <a:ext cx="30223" cy="116702"/>
            </a:xfrm>
            <a:custGeom>
              <a:avLst/>
              <a:gdLst>
                <a:gd name="connsiteX0" fmla="*/ -2290 w 30223"/>
                <a:gd name="connsiteY0" fmla="*/ -49 h 116702"/>
                <a:gd name="connsiteX1" fmla="*/ 27934 w 30223"/>
                <a:gd name="connsiteY1" fmla="*/ -49 h 116702"/>
                <a:gd name="connsiteX2" fmla="*/ 27934 w 30223"/>
                <a:gd name="connsiteY2" fmla="*/ 116653 h 116702"/>
                <a:gd name="connsiteX3" fmla="*/ -2290 w 30223"/>
                <a:gd name="connsiteY3" fmla="*/ 116653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49"/>
                  </a:moveTo>
                  <a:lnTo>
                    <a:pt x="27934" y="-49"/>
                  </a:lnTo>
                  <a:lnTo>
                    <a:pt x="27934" y="116653"/>
                  </a:lnTo>
                  <a:lnTo>
                    <a:pt x="-2290" y="116653"/>
                  </a:lnTo>
                  <a:close/>
                </a:path>
              </a:pathLst>
            </a:custGeom>
            <a:solidFill>
              <a:srgbClr val="0F191D"/>
            </a:solidFill>
            <a:ln w="921" cap="flat">
              <a:noFill/>
              <a:prstDash val="solid"/>
              <a:miter/>
            </a:ln>
          </p:spPr>
          <p:txBody>
            <a:bodyPr rtlCol="0" anchor="ctr"/>
            <a:lstStyle/>
            <a:p>
              <a:endParaRPr lang="en-IN"/>
            </a:p>
          </p:txBody>
        </p:sp>
        <p:sp>
          <p:nvSpPr>
            <p:cNvPr id="860" name="Freeform: Shape 859">
              <a:extLst>
                <a:ext uri="{FF2B5EF4-FFF2-40B4-BE49-F238E27FC236}">
                  <a16:creationId xmlns:a16="http://schemas.microsoft.com/office/drawing/2014/main" id="{EFF6B3BC-C795-27B3-D094-EDD72D09DBE9}"/>
                </a:ext>
              </a:extLst>
            </p:cNvPr>
            <p:cNvSpPr/>
            <p:nvPr/>
          </p:nvSpPr>
          <p:spPr>
            <a:xfrm flipV="1">
              <a:off x="5250073" y="5777936"/>
              <a:ext cx="55168" cy="17588"/>
            </a:xfrm>
            <a:custGeom>
              <a:avLst/>
              <a:gdLst>
                <a:gd name="connsiteX0" fmla="*/ -2282 w 55168"/>
                <a:gd name="connsiteY0" fmla="*/ 33 h 17588"/>
                <a:gd name="connsiteX1" fmla="*/ 52886 w 55168"/>
                <a:gd name="connsiteY1" fmla="*/ 33 h 17588"/>
                <a:gd name="connsiteX2" fmla="*/ 52886 w 55168"/>
                <a:gd name="connsiteY2" fmla="*/ 17622 h 17588"/>
                <a:gd name="connsiteX3" fmla="*/ -2282 w 55168"/>
                <a:gd name="connsiteY3" fmla="*/ 17622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33"/>
                  </a:moveTo>
                  <a:lnTo>
                    <a:pt x="52886" y="33"/>
                  </a:lnTo>
                  <a:lnTo>
                    <a:pt x="52886" y="17622"/>
                  </a:lnTo>
                  <a:lnTo>
                    <a:pt x="-2282" y="17622"/>
                  </a:lnTo>
                  <a:close/>
                </a:path>
              </a:pathLst>
            </a:custGeom>
            <a:solidFill>
              <a:srgbClr val="A7A9A8"/>
            </a:solidFill>
            <a:ln w="921" cap="flat">
              <a:noFill/>
              <a:prstDash val="solid"/>
              <a:miter/>
            </a:ln>
          </p:spPr>
          <p:txBody>
            <a:bodyPr rtlCol="0" anchor="ctr"/>
            <a:lstStyle/>
            <a:p>
              <a:endParaRPr lang="en-IN"/>
            </a:p>
          </p:txBody>
        </p:sp>
        <p:sp>
          <p:nvSpPr>
            <p:cNvPr id="861" name="Freeform: Shape 860">
              <a:extLst>
                <a:ext uri="{FF2B5EF4-FFF2-40B4-BE49-F238E27FC236}">
                  <a16:creationId xmlns:a16="http://schemas.microsoft.com/office/drawing/2014/main" id="{C2ABD466-DDD9-B66D-7A9B-43C486F2ED83}"/>
                </a:ext>
              </a:extLst>
            </p:cNvPr>
            <p:cNvSpPr/>
            <p:nvPr/>
          </p:nvSpPr>
          <p:spPr>
            <a:xfrm flipV="1">
              <a:off x="5189892" y="5661234"/>
              <a:ext cx="30216" cy="116702"/>
            </a:xfrm>
            <a:custGeom>
              <a:avLst/>
              <a:gdLst>
                <a:gd name="connsiteX0" fmla="*/ -2214 w 30216"/>
                <a:gd name="connsiteY0" fmla="*/ -49 h 116702"/>
                <a:gd name="connsiteX1" fmla="*/ 28003 w 30216"/>
                <a:gd name="connsiteY1" fmla="*/ -49 h 116702"/>
                <a:gd name="connsiteX2" fmla="*/ 28003 w 30216"/>
                <a:gd name="connsiteY2" fmla="*/ 116653 h 116702"/>
                <a:gd name="connsiteX3" fmla="*/ -2214 w 30216"/>
                <a:gd name="connsiteY3" fmla="*/ 116653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49"/>
                  </a:moveTo>
                  <a:lnTo>
                    <a:pt x="28003" y="-49"/>
                  </a:lnTo>
                  <a:lnTo>
                    <a:pt x="28003" y="116653"/>
                  </a:lnTo>
                  <a:lnTo>
                    <a:pt x="-2214" y="116653"/>
                  </a:lnTo>
                  <a:close/>
                </a:path>
              </a:pathLst>
            </a:custGeom>
            <a:solidFill>
              <a:srgbClr val="0F191D"/>
            </a:solidFill>
            <a:ln w="921" cap="flat">
              <a:noFill/>
              <a:prstDash val="solid"/>
              <a:miter/>
            </a:ln>
          </p:spPr>
          <p:txBody>
            <a:bodyPr rtlCol="0" anchor="ctr"/>
            <a:lstStyle/>
            <a:p>
              <a:endParaRPr lang="en-IN"/>
            </a:p>
          </p:txBody>
        </p:sp>
        <p:sp>
          <p:nvSpPr>
            <p:cNvPr id="862" name="Freeform: Shape 861">
              <a:extLst>
                <a:ext uri="{FF2B5EF4-FFF2-40B4-BE49-F238E27FC236}">
                  <a16:creationId xmlns:a16="http://schemas.microsoft.com/office/drawing/2014/main" id="{1C2C70CE-F831-9C68-011E-B844BA66621C}"/>
                </a:ext>
              </a:extLst>
            </p:cNvPr>
            <p:cNvSpPr/>
            <p:nvPr/>
          </p:nvSpPr>
          <p:spPr>
            <a:xfrm flipV="1">
              <a:off x="5169208" y="5777936"/>
              <a:ext cx="55175" cy="17588"/>
            </a:xfrm>
            <a:custGeom>
              <a:avLst/>
              <a:gdLst>
                <a:gd name="connsiteX0" fmla="*/ -2206 w 55175"/>
                <a:gd name="connsiteY0" fmla="*/ 33 h 17588"/>
                <a:gd name="connsiteX1" fmla="*/ 52970 w 55175"/>
                <a:gd name="connsiteY1" fmla="*/ 33 h 17588"/>
                <a:gd name="connsiteX2" fmla="*/ 52970 w 55175"/>
                <a:gd name="connsiteY2" fmla="*/ 17622 h 17588"/>
                <a:gd name="connsiteX3" fmla="*/ -2206 w 55175"/>
                <a:gd name="connsiteY3" fmla="*/ 17622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33"/>
                  </a:moveTo>
                  <a:lnTo>
                    <a:pt x="52970" y="33"/>
                  </a:lnTo>
                  <a:lnTo>
                    <a:pt x="52970" y="17622"/>
                  </a:lnTo>
                  <a:lnTo>
                    <a:pt x="-2206" y="17622"/>
                  </a:lnTo>
                  <a:close/>
                </a:path>
              </a:pathLst>
            </a:custGeom>
            <a:solidFill>
              <a:srgbClr val="A7A9A8"/>
            </a:solidFill>
            <a:ln w="921" cap="flat">
              <a:noFill/>
              <a:prstDash val="solid"/>
              <a:miter/>
            </a:ln>
          </p:spPr>
          <p:txBody>
            <a:bodyPr rtlCol="0" anchor="ctr"/>
            <a:lstStyle/>
            <a:p>
              <a:endParaRPr lang="en-IN"/>
            </a:p>
          </p:txBody>
        </p:sp>
        <p:sp>
          <p:nvSpPr>
            <p:cNvPr id="863" name="Freeform: Shape 862">
              <a:extLst>
                <a:ext uri="{FF2B5EF4-FFF2-40B4-BE49-F238E27FC236}">
                  <a16:creationId xmlns:a16="http://schemas.microsoft.com/office/drawing/2014/main" id="{71D44010-7826-F540-9AC3-ED8485719C48}"/>
                </a:ext>
              </a:extLst>
            </p:cNvPr>
            <p:cNvSpPr/>
            <p:nvPr/>
          </p:nvSpPr>
          <p:spPr>
            <a:xfrm flipV="1">
              <a:off x="5270748" y="5883577"/>
              <a:ext cx="30223" cy="116713"/>
            </a:xfrm>
            <a:custGeom>
              <a:avLst/>
              <a:gdLst>
                <a:gd name="connsiteX0" fmla="*/ -2290 w 30223"/>
                <a:gd name="connsiteY0" fmla="*/ 224 h 116713"/>
                <a:gd name="connsiteX1" fmla="*/ 27934 w 30223"/>
                <a:gd name="connsiteY1" fmla="*/ 224 h 116713"/>
                <a:gd name="connsiteX2" fmla="*/ 27934 w 30223"/>
                <a:gd name="connsiteY2" fmla="*/ 116937 h 116713"/>
                <a:gd name="connsiteX3" fmla="*/ -2290 w 30223"/>
                <a:gd name="connsiteY3" fmla="*/ 116937 h 116713"/>
              </a:gdLst>
              <a:ahLst/>
              <a:cxnLst>
                <a:cxn ang="0">
                  <a:pos x="connsiteX0" y="connsiteY0"/>
                </a:cxn>
                <a:cxn ang="0">
                  <a:pos x="connsiteX1" y="connsiteY1"/>
                </a:cxn>
                <a:cxn ang="0">
                  <a:pos x="connsiteX2" y="connsiteY2"/>
                </a:cxn>
                <a:cxn ang="0">
                  <a:pos x="connsiteX3" y="connsiteY3"/>
                </a:cxn>
              </a:cxnLst>
              <a:rect l="l" t="t" r="r" b="b"/>
              <a:pathLst>
                <a:path w="30223" h="116713">
                  <a:moveTo>
                    <a:pt x="-2290" y="224"/>
                  </a:moveTo>
                  <a:lnTo>
                    <a:pt x="27934" y="224"/>
                  </a:lnTo>
                  <a:lnTo>
                    <a:pt x="27934" y="116937"/>
                  </a:lnTo>
                  <a:lnTo>
                    <a:pt x="-2290" y="116937"/>
                  </a:lnTo>
                  <a:close/>
                </a:path>
              </a:pathLst>
            </a:custGeom>
            <a:solidFill>
              <a:srgbClr val="0F191D"/>
            </a:solidFill>
            <a:ln w="921" cap="flat">
              <a:noFill/>
              <a:prstDash val="solid"/>
              <a:miter/>
            </a:ln>
          </p:spPr>
          <p:txBody>
            <a:bodyPr rtlCol="0" anchor="ctr"/>
            <a:lstStyle/>
            <a:p>
              <a:endParaRPr lang="en-IN"/>
            </a:p>
          </p:txBody>
        </p:sp>
        <p:sp>
          <p:nvSpPr>
            <p:cNvPr id="864" name="Freeform: Shape 863">
              <a:extLst>
                <a:ext uri="{FF2B5EF4-FFF2-40B4-BE49-F238E27FC236}">
                  <a16:creationId xmlns:a16="http://schemas.microsoft.com/office/drawing/2014/main" id="{284FEB4D-1EE9-A7FE-7B8C-6D481EB76CB7}"/>
                </a:ext>
              </a:extLst>
            </p:cNvPr>
            <p:cNvSpPr/>
            <p:nvPr/>
          </p:nvSpPr>
          <p:spPr>
            <a:xfrm flipV="1">
              <a:off x="5250073" y="6000290"/>
              <a:ext cx="55168" cy="17588"/>
            </a:xfrm>
            <a:custGeom>
              <a:avLst/>
              <a:gdLst>
                <a:gd name="connsiteX0" fmla="*/ -2282 w 55168"/>
                <a:gd name="connsiteY0" fmla="*/ 307 h 17588"/>
                <a:gd name="connsiteX1" fmla="*/ 52886 w 55168"/>
                <a:gd name="connsiteY1" fmla="*/ 307 h 17588"/>
                <a:gd name="connsiteX2" fmla="*/ 52886 w 55168"/>
                <a:gd name="connsiteY2" fmla="*/ 17896 h 17588"/>
                <a:gd name="connsiteX3" fmla="*/ -2282 w 55168"/>
                <a:gd name="connsiteY3" fmla="*/ 17896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307"/>
                  </a:moveTo>
                  <a:lnTo>
                    <a:pt x="52886" y="307"/>
                  </a:lnTo>
                  <a:lnTo>
                    <a:pt x="52886" y="17896"/>
                  </a:lnTo>
                  <a:lnTo>
                    <a:pt x="-2282" y="17896"/>
                  </a:lnTo>
                  <a:close/>
                </a:path>
              </a:pathLst>
            </a:custGeom>
            <a:solidFill>
              <a:srgbClr val="A7A9A8"/>
            </a:solidFill>
            <a:ln w="921" cap="flat">
              <a:noFill/>
              <a:prstDash val="solid"/>
              <a:miter/>
            </a:ln>
          </p:spPr>
          <p:txBody>
            <a:bodyPr rtlCol="0" anchor="ctr"/>
            <a:lstStyle/>
            <a:p>
              <a:endParaRPr lang="en-IN"/>
            </a:p>
          </p:txBody>
        </p:sp>
        <p:sp>
          <p:nvSpPr>
            <p:cNvPr id="865" name="Freeform: Shape 864">
              <a:extLst>
                <a:ext uri="{FF2B5EF4-FFF2-40B4-BE49-F238E27FC236}">
                  <a16:creationId xmlns:a16="http://schemas.microsoft.com/office/drawing/2014/main" id="{9AFC8C1C-D39C-55B0-7FC8-0BA0473C5CCF}"/>
                </a:ext>
              </a:extLst>
            </p:cNvPr>
            <p:cNvSpPr/>
            <p:nvPr/>
          </p:nvSpPr>
          <p:spPr>
            <a:xfrm flipV="1">
              <a:off x="5189892" y="5883577"/>
              <a:ext cx="30216" cy="116713"/>
            </a:xfrm>
            <a:custGeom>
              <a:avLst/>
              <a:gdLst>
                <a:gd name="connsiteX0" fmla="*/ -2214 w 30216"/>
                <a:gd name="connsiteY0" fmla="*/ 224 h 116713"/>
                <a:gd name="connsiteX1" fmla="*/ 28003 w 30216"/>
                <a:gd name="connsiteY1" fmla="*/ 224 h 116713"/>
                <a:gd name="connsiteX2" fmla="*/ 28003 w 30216"/>
                <a:gd name="connsiteY2" fmla="*/ 116937 h 116713"/>
                <a:gd name="connsiteX3" fmla="*/ -2214 w 30216"/>
                <a:gd name="connsiteY3" fmla="*/ 116937 h 116713"/>
              </a:gdLst>
              <a:ahLst/>
              <a:cxnLst>
                <a:cxn ang="0">
                  <a:pos x="connsiteX0" y="connsiteY0"/>
                </a:cxn>
                <a:cxn ang="0">
                  <a:pos x="connsiteX1" y="connsiteY1"/>
                </a:cxn>
                <a:cxn ang="0">
                  <a:pos x="connsiteX2" y="connsiteY2"/>
                </a:cxn>
                <a:cxn ang="0">
                  <a:pos x="connsiteX3" y="connsiteY3"/>
                </a:cxn>
              </a:cxnLst>
              <a:rect l="l" t="t" r="r" b="b"/>
              <a:pathLst>
                <a:path w="30216" h="116713">
                  <a:moveTo>
                    <a:pt x="-2214" y="224"/>
                  </a:moveTo>
                  <a:lnTo>
                    <a:pt x="28003" y="224"/>
                  </a:lnTo>
                  <a:lnTo>
                    <a:pt x="28003" y="116937"/>
                  </a:lnTo>
                  <a:lnTo>
                    <a:pt x="-2214" y="116937"/>
                  </a:lnTo>
                  <a:close/>
                </a:path>
              </a:pathLst>
            </a:custGeom>
            <a:solidFill>
              <a:srgbClr val="0F191D"/>
            </a:solidFill>
            <a:ln w="921" cap="flat">
              <a:noFill/>
              <a:prstDash val="solid"/>
              <a:miter/>
            </a:ln>
          </p:spPr>
          <p:txBody>
            <a:bodyPr rtlCol="0" anchor="ctr"/>
            <a:lstStyle/>
            <a:p>
              <a:endParaRPr lang="en-IN"/>
            </a:p>
          </p:txBody>
        </p:sp>
        <p:sp>
          <p:nvSpPr>
            <p:cNvPr id="866" name="Freeform: Shape 865">
              <a:extLst>
                <a:ext uri="{FF2B5EF4-FFF2-40B4-BE49-F238E27FC236}">
                  <a16:creationId xmlns:a16="http://schemas.microsoft.com/office/drawing/2014/main" id="{71AD032E-5772-E7DC-C604-862CF2CCE26A}"/>
                </a:ext>
              </a:extLst>
            </p:cNvPr>
            <p:cNvSpPr/>
            <p:nvPr/>
          </p:nvSpPr>
          <p:spPr>
            <a:xfrm flipV="1">
              <a:off x="5169208" y="6000290"/>
              <a:ext cx="55175" cy="17588"/>
            </a:xfrm>
            <a:custGeom>
              <a:avLst/>
              <a:gdLst>
                <a:gd name="connsiteX0" fmla="*/ -2206 w 55175"/>
                <a:gd name="connsiteY0" fmla="*/ 307 h 17588"/>
                <a:gd name="connsiteX1" fmla="*/ 52970 w 55175"/>
                <a:gd name="connsiteY1" fmla="*/ 307 h 17588"/>
                <a:gd name="connsiteX2" fmla="*/ 52970 w 55175"/>
                <a:gd name="connsiteY2" fmla="*/ 17896 h 17588"/>
                <a:gd name="connsiteX3" fmla="*/ -2206 w 55175"/>
                <a:gd name="connsiteY3" fmla="*/ 17896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307"/>
                  </a:moveTo>
                  <a:lnTo>
                    <a:pt x="52970" y="307"/>
                  </a:lnTo>
                  <a:lnTo>
                    <a:pt x="52970" y="17896"/>
                  </a:lnTo>
                  <a:lnTo>
                    <a:pt x="-2206" y="17896"/>
                  </a:lnTo>
                  <a:close/>
                </a:path>
              </a:pathLst>
            </a:custGeom>
            <a:solidFill>
              <a:srgbClr val="A7A9A8"/>
            </a:solidFill>
            <a:ln w="921" cap="flat">
              <a:noFill/>
              <a:prstDash val="solid"/>
              <a:miter/>
            </a:ln>
          </p:spPr>
          <p:txBody>
            <a:bodyPr rtlCol="0" anchor="ctr"/>
            <a:lstStyle/>
            <a:p>
              <a:endParaRPr lang="en-IN"/>
            </a:p>
          </p:txBody>
        </p:sp>
        <p:sp>
          <p:nvSpPr>
            <p:cNvPr id="867" name="Freeform: Shape 866">
              <a:extLst>
                <a:ext uri="{FF2B5EF4-FFF2-40B4-BE49-F238E27FC236}">
                  <a16:creationId xmlns:a16="http://schemas.microsoft.com/office/drawing/2014/main" id="{1531F785-B837-F3D4-A0A7-6F74A8A034CA}"/>
                </a:ext>
              </a:extLst>
            </p:cNvPr>
            <p:cNvSpPr/>
            <p:nvPr/>
          </p:nvSpPr>
          <p:spPr>
            <a:xfrm flipV="1">
              <a:off x="5270748" y="6078982"/>
              <a:ext cx="30223" cy="116702"/>
            </a:xfrm>
            <a:custGeom>
              <a:avLst/>
              <a:gdLst>
                <a:gd name="connsiteX0" fmla="*/ -2290 w 30223"/>
                <a:gd name="connsiteY0" fmla="*/ 464 h 116702"/>
                <a:gd name="connsiteX1" fmla="*/ 27934 w 30223"/>
                <a:gd name="connsiteY1" fmla="*/ 464 h 116702"/>
                <a:gd name="connsiteX2" fmla="*/ 27934 w 30223"/>
                <a:gd name="connsiteY2" fmla="*/ 117166 h 116702"/>
                <a:gd name="connsiteX3" fmla="*/ -2290 w 30223"/>
                <a:gd name="connsiteY3" fmla="*/ 117166 h 116702"/>
              </a:gdLst>
              <a:ahLst/>
              <a:cxnLst>
                <a:cxn ang="0">
                  <a:pos x="connsiteX0" y="connsiteY0"/>
                </a:cxn>
                <a:cxn ang="0">
                  <a:pos x="connsiteX1" y="connsiteY1"/>
                </a:cxn>
                <a:cxn ang="0">
                  <a:pos x="connsiteX2" y="connsiteY2"/>
                </a:cxn>
                <a:cxn ang="0">
                  <a:pos x="connsiteX3" y="connsiteY3"/>
                </a:cxn>
              </a:cxnLst>
              <a:rect l="l" t="t" r="r" b="b"/>
              <a:pathLst>
                <a:path w="30223" h="116702">
                  <a:moveTo>
                    <a:pt x="-2290" y="464"/>
                  </a:moveTo>
                  <a:lnTo>
                    <a:pt x="27934" y="464"/>
                  </a:lnTo>
                  <a:lnTo>
                    <a:pt x="27934" y="117166"/>
                  </a:lnTo>
                  <a:lnTo>
                    <a:pt x="-2290" y="117166"/>
                  </a:lnTo>
                  <a:close/>
                </a:path>
              </a:pathLst>
            </a:custGeom>
            <a:solidFill>
              <a:srgbClr val="0F191D"/>
            </a:solidFill>
            <a:ln w="921" cap="flat">
              <a:noFill/>
              <a:prstDash val="solid"/>
              <a:miter/>
            </a:ln>
          </p:spPr>
          <p:txBody>
            <a:bodyPr rtlCol="0" anchor="ctr"/>
            <a:lstStyle/>
            <a:p>
              <a:endParaRPr lang="en-IN"/>
            </a:p>
          </p:txBody>
        </p:sp>
        <p:sp>
          <p:nvSpPr>
            <p:cNvPr id="868" name="Freeform: Shape 867">
              <a:extLst>
                <a:ext uri="{FF2B5EF4-FFF2-40B4-BE49-F238E27FC236}">
                  <a16:creationId xmlns:a16="http://schemas.microsoft.com/office/drawing/2014/main" id="{3C3DF83A-CF7C-A42F-D90F-2FC76053D87D}"/>
                </a:ext>
              </a:extLst>
            </p:cNvPr>
            <p:cNvSpPr/>
            <p:nvPr/>
          </p:nvSpPr>
          <p:spPr>
            <a:xfrm flipV="1">
              <a:off x="5250073" y="6195684"/>
              <a:ext cx="55168" cy="17588"/>
            </a:xfrm>
            <a:custGeom>
              <a:avLst/>
              <a:gdLst>
                <a:gd name="connsiteX0" fmla="*/ -2282 w 55168"/>
                <a:gd name="connsiteY0" fmla="*/ 547 h 17588"/>
                <a:gd name="connsiteX1" fmla="*/ 52886 w 55168"/>
                <a:gd name="connsiteY1" fmla="*/ 547 h 17588"/>
                <a:gd name="connsiteX2" fmla="*/ 52886 w 55168"/>
                <a:gd name="connsiteY2" fmla="*/ 18136 h 17588"/>
                <a:gd name="connsiteX3" fmla="*/ -2282 w 55168"/>
                <a:gd name="connsiteY3" fmla="*/ 18136 h 17588"/>
              </a:gdLst>
              <a:ahLst/>
              <a:cxnLst>
                <a:cxn ang="0">
                  <a:pos x="connsiteX0" y="connsiteY0"/>
                </a:cxn>
                <a:cxn ang="0">
                  <a:pos x="connsiteX1" y="connsiteY1"/>
                </a:cxn>
                <a:cxn ang="0">
                  <a:pos x="connsiteX2" y="connsiteY2"/>
                </a:cxn>
                <a:cxn ang="0">
                  <a:pos x="connsiteX3" y="connsiteY3"/>
                </a:cxn>
              </a:cxnLst>
              <a:rect l="l" t="t" r="r" b="b"/>
              <a:pathLst>
                <a:path w="55168" h="17588">
                  <a:moveTo>
                    <a:pt x="-2282" y="547"/>
                  </a:moveTo>
                  <a:lnTo>
                    <a:pt x="52886" y="547"/>
                  </a:lnTo>
                  <a:lnTo>
                    <a:pt x="52886" y="18136"/>
                  </a:lnTo>
                  <a:lnTo>
                    <a:pt x="-2282" y="18136"/>
                  </a:lnTo>
                  <a:close/>
                </a:path>
              </a:pathLst>
            </a:custGeom>
            <a:solidFill>
              <a:srgbClr val="A7A9A8"/>
            </a:solidFill>
            <a:ln w="921" cap="flat">
              <a:noFill/>
              <a:prstDash val="solid"/>
              <a:miter/>
            </a:ln>
          </p:spPr>
          <p:txBody>
            <a:bodyPr rtlCol="0" anchor="ctr"/>
            <a:lstStyle/>
            <a:p>
              <a:endParaRPr lang="en-IN"/>
            </a:p>
          </p:txBody>
        </p:sp>
        <p:sp>
          <p:nvSpPr>
            <p:cNvPr id="869" name="Freeform: Shape 868">
              <a:extLst>
                <a:ext uri="{FF2B5EF4-FFF2-40B4-BE49-F238E27FC236}">
                  <a16:creationId xmlns:a16="http://schemas.microsoft.com/office/drawing/2014/main" id="{BA29984D-8F7C-F723-2CB7-8EC3F43A2778}"/>
                </a:ext>
              </a:extLst>
            </p:cNvPr>
            <p:cNvSpPr/>
            <p:nvPr/>
          </p:nvSpPr>
          <p:spPr>
            <a:xfrm flipV="1">
              <a:off x="5189892" y="6078982"/>
              <a:ext cx="30216" cy="116702"/>
            </a:xfrm>
            <a:custGeom>
              <a:avLst/>
              <a:gdLst>
                <a:gd name="connsiteX0" fmla="*/ -2214 w 30216"/>
                <a:gd name="connsiteY0" fmla="*/ 464 h 116702"/>
                <a:gd name="connsiteX1" fmla="*/ 28003 w 30216"/>
                <a:gd name="connsiteY1" fmla="*/ 464 h 116702"/>
                <a:gd name="connsiteX2" fmla="*/ 28003 w 30216"/>
                <a:gd name="connsiteY2" fmla="*/ 117166 h 116702"/>
                <a:gd name="connsiteX3" fmla="*/ -2214 w 30216"/>
                <a:gd name="connsiteY3" fmla="*/ 117166 h 116702"/>
              </a:gdLst>
              <a:ahLst/>
              <a:cxnLst>
                <a:cxn ang="0">
                  <a:pos x="connsiteX0" y="connsiteY0"/>
                </a:cxn>
                <a:cxn ang="0">
                  <a:pos x="connsiteX1" y="connsiteY1"/>
                </a:cxn>
                <a:cxn ang="0">
                  <a:pos x="connsiteX2" y="connsiteY2"/>
                </a:cxn>
                <a:cxn ang="0">
                  <a:pos x="connsiteX3" y="connsiteY3"/>
                </a:cxn>
              </a:cxnLst>
              <a:rect l="l" t="t" r="r" b="b"/>
              <a:pathLst>
                <a:path w="30216" h="116702">
                  <a:moveTo>
                    <a:pt x="-2214" y="464"/>
                  </a:moveTo>
                  <a:lnTo>
                    <a:pt x="28003" y="464"/>
                  </a:lnTo>
                  <a:lnTo>
                    <a:pt x="28003" y="117166"/>
                  </a:lnTo>
                  <a:lnTo>
                    <a:pt x="-2214" y="117166"/>
                  </a:lnTo>
                  <a:close/>
                </a:path>
              </a:pathLst>
            </a:custGeom>
            <a:solidFill>
              <a:srgbClr val="0F191D"/>
            </a:solidFill>
            <a:ln w="921" cap="flat">
              <a:noFill/>
              <a:prstDash val="solid"/>
              <a:miter/>
            </a:ln>
          </p:spPr>
          <p:txBody>
            <a:bodyPr rtlCol="0" anchor="ctr"/>
            <a:lstStyle/>
            <a:p>
              <a:endParaRPr lang="en-IN"/>
            </a:p>
          </p:txBody>
        </p:sp>
        <p:sp>
          <p:nvSpPr>
            <p:cNvPr id="870" name="Freeform: Shape 869">
              <a:extLst>
                <a:ext uri="{FF2B5EF4-FFF2-40B4-BE49-F238E27FC236}">
                  <a16:creationId xmlns:a16="http://schemas.microsoft.com/office/drawing/2014/main" id="{BA22D102-743D-48F2-9936-576F75B931AC}"/>
                </a:ext>
              </a:extLst>
            </p:cNvPr>
            <p:cNvSpPr/>
            <p:nvPr/>
          </p:nvSpPr>
          <p:spPr>
            <a:xfrm flipV="1">
              <a:off x="5169208" y="6195684"/>
              <a:ext cx="55175" cy="17588"/>
            </a:xfrm>
            <a:custGeom>
              <a:avLst/>
              <a:gdLst>
                <a:gd name="connsiteX0" fmla="*/ -2206 w 55175"/>
                <a:gd name="connsiteY0" fmla="*/ 547 h 17588"/>
                <a:gd name="connsiteX1" fmla="*/ 52970 w 55175"/>
                <a:gd name="connsiteY1" fmla="*/ 547 h 17588"/>
                <a:gd name="connsiteX2" fmla="*/ 52970 w 55175"/>
                <a:gd name="connsiteY2" fmla="*/ 18136 h 17588"/>
                <a:gd name="connsiteX3" fmla="*/ -2206 w 55175"/>
                <a:gd name="connsiteY3" fmla="*/ 18136 h 17588"/>
              </a:gdLst>
              <a:ahLst/>
              <a:cxnLst>
                <a:cxn ang="0">
                  <a:pos x="connsiteX0" y="connsiteY0"/>
                </a:cxn>
                <a:cxn ang="0">
                  <a:pos x="connsiteX1" y="connsiteY1"/>
                </a:cxn>
                <a:cxn ang="0">
                  <a:pos x="connsiteX2" y="connsiteY2"/>
                </a:cxn>
                <a:cxn ang="0">
                  <a:pos x="connsiteX3" y="connsiteY3"/>
                </a:cxn>
              </a:cxnLst>
              <a:rect l="l" t="t" r="r" b="b"/>
              <a:pathLst>
                <a:path w="55175" h="17588">
                  <a:moveTo>
                    <a:pt x="-2206" y="547"/>
                  </a:moveTo>
                  <a:lnTo>
                    <a:pt x="52970" y="547"/>
                  </a:lnTo>
                  <a:lnTo>
                    <a:pt x="52970" y="18136"/>
                  </a:lnTo>
                  <a:lnTo>
                    <a:pt x="-2206" y="18136"/>
                  </a:lnTo>
                  <a:close/>
                </a:path>
              </a:pathLst>
            </a:custGeom>
            <a:solidFill>
              <a:srgbClr val="A7A9A8"/>
            </a:solidFill>
            <a:ln w="921" cap="flat">
              <a:noFill/>
              <a:prstDash val="solid"/>
              <a:miter/>
            </a:ln>
          </p:spPr>
          <p:txBody>
            <a:bodyPr rtlCol="0" anchor="ctr"/>
            <a:lstStyle/>
            <a:p>
              <a:endParaRPr lang="en-IN"/>
            </a:p>
          </p:txBody>
        </p:sp>
        <p:sp>
          <p:nvSpPr>
            <p:cNvPr id="871" name="Freeform: Shape 870">
              <a:extLst>
                <a:ext uri="{FF2B5EF4-FFF2-40B4-BE49-F238E27FC236}">
                  <a16:creationId xmlns:a16="http://schemas.microsoft.com/office/drawing/2014/main" id="{8DA82E54-4E89-FB88-295A-20E8ABE0C69B}"/>
                </a:ext>
              </a:extLst>
            </p:cNvPr>
            <p:cNvSpPr/>
            <p:nvPr/>
          </p:nvSpPr>
          <p:spPr>
            <a:xfrm flipV="1">
              <a:off x="7594134" y="5776009"/>
              <a:ext cx="910719" cy="481745"/>
            </a:xfrm>
            <a:custGeom>
              <a:avLst/>
              <a:gdLst>
                <a:gd name="connsiteX0" fmla="*/ -4888 w 910719"/>
                <a:gd name="connsiteY0" fmla="*/ 316 h 481745"/>
                <a:gd name="connsiteX1" fmla="*/ 905831 w 910719"/>
                <a:gd name="connsiteY1" fmla="*/ 316 h 481745"/>
                <a:gd name="connsiteX2" fmla="*/ 905831 w 910719"/>
                <a:gd name="connsiteY2" fmla="*/ 482061 h 481745"/>
                <a:gd name="connsiteX3" fmla="*/ -4888 w 910719"/>
                <a:gd name="connsiteY3" fmla="*/ 482061 h 481745"/>
              </a:gdLst>
              <a:ahLst/>
              <a:cxnLst>
                <a:cxn ang="0">
                  <a:pos x="connsiteX0" y="connsiteY0"/>
                </a:cxn>
                <a:cxn ang="0">
                  <a:pos x="connsiteX1" y="connsiteY1"/>
                </a:cxn>
                <a:cxn ang="0">
                  <a:pos x="connsiteX2" y="connsiteY2"/>
                </a:cxn>
                <a:cxn ang="0">
                  <a:pos x="connsiteX3" y="connsiteY3"/>
                </a:cxn>
              </a:cxnLst>
              <a:rect l="l" t="t" r="r" b="b"/>
              <a:pathLst>
                <a:path w="910719" h="481745">
                  <a:moveTo>
                    <a:pt x="-4888" y="316"/>
                  </a:moveTo>
                  <a:lnTo>
                    <a:pt x="905831" y="316"/>
                  </a:lnTo>
                  <a:lnTo>
                    <a:pt x="905831" y="482061"/>
                  </a:lnTo>
                  <a:lnTo>
                    <a:pt x="-4888" y="482061"/>
                  </a:lnTo>
                  <a:close/>
                </a:path>
              </a:pathLst>
            </a:custGeom>
            <a:solidFill>
              <a:srgbClr val="F2575D"/>
            </a:solidFill>
            <a:ln w="921" cap="flat">
              <a:noFill/>
              <a:prstDash val="solid"/>
              <a:miter/>
            </a:ln>
          </p:spPr>
          <p:txBody>
            <a:bodyPr rtlCol="0" anchor="ctr"/>
            <a:lstStyle/>
            <a:p>
              <a:endParaRPr lang="en-IN"/>
            </a:p>
          </p:txBody>
        </p:sp>
        <p:sp>
          <p:nvSpPr>
            <p:cNvPr id="872" name="Freeform: Shape 871">
              <a:extLst>
                <a:ext uri="{FF2B5EF4-FFF2-40B4-BE49-F238E27FC236}">
                  <a16:creationId xmlns:a16="http://schemas.microsoft.com/office/drawing/2014/main" id="{ACB01B8C-178A-8FDE-3FA9-480DC07A9AD9}"/>
                </a:ext>
              </a:extLst>
            </p:cNvPr>
            <p:cNvSpPr/>
            <p:nvPr/>
          </p:nvSpPr>
          <p:spPr>
            <a:xfrm flipV="1">
              <a:off x="7582566" y="5776010"/>
              <a:ext cx="941523" cy="45010"/>
            </a:xfrm>
            <a:custGeom>
              <a:avLst/>
              <a:gdLst>
                <a:gd name="connsiteX0" fmla="*/ -4892 w 941523"/>
                <a:gd name="connsiteY0" fmla="*/ 48 h 45010"/>
                <a:gd name="connsiteX1" fmla="*/ 936632 w 941523"/>
                <a:gd name="connsiteY1" fmla="*/ 48 h 45010"/>
                <a:gd name="connsiteX2" fmla="*/ 936632 w 941523"/>
                <a:gd name="connsiteY2" fmla="*/ 45059 h 45010"/>
                <a:gd name="connsiteX3" fmla="*/ -4892 w 941523"/>
                <a:gd name="connsiteY3" fmla="*/ 45059 h 45010"/>
              </a:gdLst>
              <a:ahLst/>
              <a:cxnLst>
                <a:cxn ang="0">
                  <a:pos x="connsiteX0" y="connsiteY0"/>
                </a:cxn>
                <a:cxn ang="0">
                  <a:pos x="connsiteX1" y="connsiteY1"/>
                </a:cxn>
                <a:cxn ang="0">
                  <a:pos x="connsiteX2" y="connsiteY2"/>
                </a:cxn>
                <a:cxn ang="0">
                  <a:pos x="connsiteX3" y="connsiteY3"/>
                </a:cxn>
              </a:cxnLst>
              <a:rect l="l" t="t" r="r" b="b"/>
              <a:pathLst>
                <a:path w="941523" h="45010">
                  <a:moveTo>
                    <a:pt x="-4892" y="48"/>
                  </a:moveTo>
                  <a:lnTo>
                    <a:pt x="936632" y="48"/>
                  </a:lnTo>
                  <a:lnTo>
                    <a:pt x="936632" y="45059"/>
                  </a:lnTo>
                  <a:lnTo>
                    <a:pt x="-4892" y="45059"/>
                  </a:lnTo>
                  <a:close/>
                </a:path>
              </a:pathLst>
            </a:custGeom>
            <a:solidFill>
              <a:srgbClr val="DADBD8"/>
            </a:solidFill>
            <a:ln w="921" cap="flat">
              <a:noFill/>
              <a:prstDash val="solid"/>
              <a:miter/>
            </a:ln>
          </p:spPr>
          <p:txBody>
            <a:bodyPr rtlCol="0" anchor="ctr"/>
            <a:lstStyle/>
            <a:p>
              <a:endParaRPr lang="en-IN"/>
            </a:p>
          </p:txBody>
        </p:sp>
        <p:sp>
          <p:nvSpPr>
            <p:cNvPr id="873" name="Freeform: Shape 872">
              <a:extLst>
                <a:ext uri="{FF2B5EF4-FFF2-40B4-BE49-F238E27FC236}">
                  <a16:creationId xmlns:a16="http://schemas.microsoft.com/office/drawing/2014/main" id="{C6A7C2A0-868C-0438-8AD7-681828C350E3}"/>
                </a:ext>
              </a:extLst>
            </p:cNvPr>
            <p:cNvSpPr/>
            <p:nvPr/>
          </p:nvSpPr>
          <p:spPr>
            <a:xfrm flipV="1">
              <a:off x="7716063" y="5893857"/>
              <a:ext cx="38040" cy="274937"/>
            </a:xfrm>
            <a:custGeom>
              <a:avLst/>
              <a:gdLst>
                <a:gd name="connsiteX0" fmla="*/ -4593 w 38040"/>
                <a:gd name="connsiteY0" fmla="*/ 334 h 274937"/>
                <a:gd name="connsiteX1" fmla="*/ 33448 w 38040"/>
                <a:gd name="connsiteY1" fmla="*/ 334 h 274937"/>
                <a:gd name="connsiteX2" fmla="*/ 33448 w 38040"/>
                <a:gd name="connsiteY2" fmla="*/ 275271 h 274937"/>
                <a:gd name="connsiteX3" fmla="*/ -4593 w 38040"/>
                <a:gd name="connsiteY3" fmla="*/ 275271 h 274937"/>
              </a:gdLst>
              <a:ahLst/>
              <a:cxnLst>
                <a:cxn ang="0">
                  <a:pos x="connsiteX0" y="connsiteY0"/>
                </a:cxn>
                <a:cxn ang="0">
                  <a:pos x="connsiteX1" y="connsiteY1"/>
                </a:cxn>
                <a:cxn ang="0">
                  <a:pos x="connsiteX2" y="connsiteY2"/>
                </a:cxn>
                <a:cxn ang="0">
                  <a:pos x="connsiteX3" y="connsiteY3"/>
                </a:cxn>
              </a:cxnLst>
              <a:rect l="l" t="t" r="r" b="b"/>
              <a:pathLst>
                <a:path w="38040" h="274937">
                  <a:moveTo>
                    <a:pt x="-4593" y="334"/>
                  </a:moveTo>
                  <a:lnTo>
                    <a:pt x="33448" y="334"/>
                  </a:lnTo>
                  <a:lnTo>
                    <a:pt x="33448" y="275271"/>
                  </a:lnTo>
                  <a:lnTo>
                    <a:pt x="-4593" y="275271"/>
                  </a:lnTo>
                  <a:close/>
                </a:path>
              </a:pathLst>
            </a:custGeom>
            <a:solidFill>
              <a:srgbClr val="33535F"/>
            </a:solidFill>
            <a:ln w="921" cap="flat">
              <a:noFill/>
              <a:prstDash val="solid"/>
              <a:miter/>
            </a:ln>
          </p:spPr>
          <p:txBody>
            <a:bodyPr rtlCol="0" anchor="ctr"/>
            <a:lstStyle/>
            <a:p>
              <a:endParaRPr lang="en-IN"/>
            </a:p>
          </p:txBody>
        </p:sp>
        <p:sp>
          <p:nvSpPr>
            <p:cNvPr id="874" name="Freeform: Shape 873">
              <a:extLst>
                <a:ext uri="{FF2B5EF4-FFF2-40B4-BE49-F238E27FC236}">
                  <a16:creationId xmlns:a16="http://schemas.microsoft.com/office/drawing/2014/main" id="{69614AF0-F259-F635-5B92-937FCE3E422E}"/>
                </a:ext>
              </a:extLst>
            </p:cNvPr>
            <p:cNvSpPr/>
            <p:nvPr/>
          </p:nvSpPr>
          <p:spPr>
            <a:xfrm flipV="1">
              <a:off x="7642710" y="5893857"/>
              <a:ext cx="38040" cy="274937"/>
            </a:xfrm>
            <a:custGeom>
              <a:avLst/>
              <a:gdLst>
                <a:gd name="connsiteX0" fmla="*/ -4524 w 38040"/>
                <a:gd name="connsiteY0" fmla="*/ 334 h 274937"/>
                <a:gd name="connsiteX1" fmla="*/ 33517 w 38040"/>
                <a:gd name="connsiteY1" fmla="*/ 334 h 274937"/>
                <a:gd name="connsiteX2" fmla="*/ 33517 w 38040"/>
                <a:gd name="connsiteY2" fmla="*/ 275271 h 274937"/>
                <a:gd name="connsiteX3" fmla="*/ -4524 w 38040"/>
                <a:gd name="connsiteY3" fmla="*/ 275271 h 274937"/>
              </a:gdLst>
              <a:ahLst/>
              <a:cxnLst>
                <a:cxn ang="0">
                  <a:pos x="connsiteX0" y="connsiteY0"/>
                </a:cxn>
                <a:cxn ang="0">
                  <a:pos x="connsiteX1" y="connsiteY1"/>
                </a:cxn>
                <a:cxn ang="0">
                  <a:pos x="connsiteX2" y="connsiteY2"/>
                </a:cxn>
                <a:cxn ang="0">
                  <a:pos x="connsiteX3" y="connsiteY3"/>
                </a:cxn>
              </a:cxnLst>
              <a:rect l="l" t="t" r="r" b="b"/>
              <a:pathLst>
                <a:path w="38040" h="274937">
                  <a:moveTo>
                    <a:pt x="-4524" y="334"/>
                  </a:moveTo>
                  <a:lnTo>
                    <a:pt x="33517" y="334"/>
                  </a:lnTo>
                  <a:lnTo>
                    <a:pt x="33517" y="275271"/>
                  </a:lnTo>
                  <a:lnTo>
                    <a:pt x="-4524" y="275271"/>
                  </a:lnTo>
                  <a:close/>
                </a:path>
              </a:pathLst>
            </a:custGeom>
            <a:solidFill>
              <a:srgbClr val="33535F"/>
            </a:solidFill>
            <a:ln w="921" cap="flat">
              <a:noFill/>
              <a:prstDash val="solid"/>
              <a:miter/>
            </a:ln>
          </p:spPr>
          <p:txBody>
            <a:bodyPr rtlCol="0" anchor="ctr"/>
            <a:lstStyle/>
            <a:p>
              <a:endParaRPr lang="en-IN"/>
            </a:p>
          </p:txBody>
        </p:sp>
        <p:sp>
          <p:nvSpPr>
            <p:cNvPr id="875" name="Freeform: Shape 874">
              <a:extLst>
                <a:ext uri="{FF2B5EF4-FFF2-40B4-BE49-F238E27FC236}">
                  <a16:creationId xmlns:a16="http://schemas.microsoft.com/office/drawing/2014/main" id="{0B9F2F4B-DF6D-77F1-2D78-3801BD75E4D0}"/>
                </a:ext>
              </a:extLst>
            </p:cNvPr>
            <p:cNvSpPr/>
            <p:nvPr/>
          </p:nvSpPr>
          <p:spPr>
            <a:xfrm flipV="1">
              <a:off x="7594134" y="6167977"/>
              <a:ext cx="910719" cy="89777"/>
            </a:xfrm>
            <a:custGeom>
              <a:avLst/>
              <a:gdLst>
                <a:gd name="connsiteX0" fmla="*/ -4888 w 910719"/>
                <a:gd name="connsiteY0" fmla="*/ 557 h 89777"/>
                <a:gd name="connsiteX1" fmla="*/ 905831 w 910719"/>
                <a:gd name="connsiteY1" fmla="*/ 557 h 89777"/>
                <a:gd name="connsiteX2" fmla="*/ 905831 w 910719"/>
                <a:gd name="connsiteY2" fmla="*/ 90334 h 89777"/>
                <a:gd name="connsiteX3" fmla="*/ -4888 w 910719"/>
                <a:gd name="connsiteY3" fmla="*/ 90334 h 89777"/>
              </a:gdLst>
              <a:ahLst/>
              <a:cxnLst>
                <a:cxn ang="0">
                  <a:pos x="connsiteX0" y="connsiteY0"/>
                </a:cxn>
                <a:cxn ang="0">
                  <a:pos x="connsiteX1" y="connsiteY1"/>
                </a:cxn>
                <a:cxn ang="0">
                  <a:pos x="connsiteX2" y="connsiteY2"/>
                </a:cxn>
                <a:cxn ang="0">
                  <a:pos x="connsiteX3" y="connsiteY3"/>
                </a:cxn>
              </a:cxnLst>
              <a:rect l="l" t="t" r="r" b="b"/>
              <a:pathLst>
                <a:path w="910719" h="89777">
                  <a:moveTo>
                    <a:pt x="-4888" y="557"/>
                  </a:moveTo>
                  <a:lnTo>
                    <a:pt x="905831" y="557"/>
                  </a:lnTo>
                  <a:lnTo>
                    <a:pt x="905831" y="90334"/>
                  </a:lnTo>
                  <a:lnTo>
                    <a:pt x="-4888" y="90334"/>
                  </a:lnTo>
                  <a:close/>
                </a:path>
              </a:pathLst>
            </a:custGeom>
            <a:solidFill>
              <a:srgbClr val="DADBD8"/>
            </a:solidFill>
            <a:ln w="921" cap="flat">
              <a:noFill/>
              <a:prstDash val="solid"/>
              <a:miter/>
            </a:ln>
          </p:spPr>
          <p:txBody>
            <a:bodyPr rtlCol="0" anchor="ctr"/>
            <a:lstStyle/>
            <a:p>
              <a:endParaRPr lang="en-IN"/>
            </a:p>
          </p:txBody>
        </p:sp>
        <p:sp>
          <p:nvSpPr>
            <p:cNvPr id="876" name="Freeform: Shape 875">
              <a:extLst>
                <a:ext uri="{FF2B5EF4-FFF2-40B4-BE49-F238E27FC236}">
                  <a16:creationId xmlns:a16="http://schemas.microsoft.com/office/drawing/2014/main" id="{8C667314-C193-0911-55E6-D0C38362135A}"/>
                </a:ext>
              </a:extLst>
            </p:cNvPr>
            <p:cNvSpPr/>
            <p:nvPr/>
          </p:nvSpPr>
          <p:spPr>
            <a:xfrm flipV="1">
              <a:off x="7894809" y="6061497"/>
              <a:ext cx="90728" cy="196257"/>
            </a:xfrm>
            <a:custGeom>
              <a:avLst/>
              <a:gdLst>
                <a:gd name="connsiteX0" fmla="*/ 85943 w 90728"/>
                <a:gd name="connsiteY0" fmla="*/ 492 h 196257"/>
                <a:gd name="connsiteX1" fmla="*/ -4785 w 90728"/>
                <a:gd name="connsiteY1" fmla="*/ 492 h 196257"/>
                <a:gd name="connsiteX2" fmla="*/ -4785 w 90728"/>
                <a:gd name="connsiteY2" fmla="*/ 196749 h 196257"/>
                <a:gd name="connsiteX3" fmla="*/ 85943 w 90728"/>
                <a:gd name="connsiteY3" fmla="*/ 196749 h 196257"/>
                <a:gd name="connsiteX4" fmla="*/ 85943 w 90728"/>
                <a:gd name="connsiteY4" fmla="*/ 492 h 196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728" h="196257">
                  <a:moveTo>
                    <a:pt x="85943" y="492"/>
                  </a:moveTo>
                  <a:lnTo>
                    <a:pt x="-4785" y="492"/>
                  </a:lnTo>
                  <a:lnTo>
                    <a:pt x="-4785" y="196749"/>
                  </a:lnTo>
                  <a:lnTo>
                    <a:pt x="85943" y="196749"/>
                  </a:lnTo>
                  <a:lnTo>
                    <a:pt x="85943" y="492"/>
                  </a:lnTo>
                </a:path>
              </a:pathLst>
            </a:custGeom>
            <a:solidFill>
              <a:srgbClr val="33535F"/>
            </a:solidFill>
            <a:ln w="921" cap="flat">
              <a:noFill/>
              <a:prstDash val="solid"/>
              <a:miter/>
            </a:ln>
          </p:spPr>
          <p:txBody>
            <a:bodyPr rtlCol="0" anchor="ctr"/>
            <a:lstStyle/>
            <a:p>
              <a:endParaRPr lang="en-IN"/>
            </a:p>
          </p:txBody>
        </p:sp>
        <p:sp>
          <p:nvSpPr>
            <p:cNvPr id="877" name="Freeform: Shape 876">
              <a:extLst>
                <a:ext uri="{FF2B5EF4-FFF2-40B4-BE49-F238E27FC236}">
                  <a16:creationId xmlns:a16="http://schemas.microsoft.com/office/drawing/2014/main" id="{41EDEA3B-65A6-5217-9A22-EFE498A76423}"/>
                </a:ext>
              </a:extLst>
            </p:cNvPr>
            <p:cNvSpPr/>
            <p:nvPr/>
          </p:nvSpPr>
          <p:spPr>
            <a:xfrm flipV="1">
              <a:off x="7894809" y="5907525"/>
              <a:ext cx="53792" cy="69242"/>
            </a:xfrm>
            <a:custGeom>
              <a:avLst/>
              <a:gdLst>
                <a:gd name="connsiteX0" fmla="*/ -4768 w 53792"/>
                <a:gd name="connsiteY0" fmla="*/ 224 h 69242"/>
                <a:gd name="connsiteX1" fmla="*/ 49025 w 53792"/>
                <a:gd name="connsiteY1" fmla="*/ 224 h 69242"/>
                <a:gd name="connsiteX2" fmla="*/ 49025 w 53792"/>
                <a:gd name="connsiteY2" fmla="*/ 69467 h 69242"/>
                <a:gd name="connsiteX3" fmla="*/ -4768 w 53792"/>
                <a:gd name="connsiteY3" fmla="*/ 69467 h 69242"/>
              </a:gdLst>
              <a:ahLst/>
              <a:cxnLst>
                <a:cxn ang="0">
                  <a:pos x="connsiteX0" y="connsiteY0"/>
                </a:cxn>
                <a:cxn ang="0">
                  <a:pos x="connsiteX1" y="connsiteY1"/>
                </a:cxn>
                <a:cxn ang="0">
                  <a:pos x="connsiteX2" y="connsiteY2"/>
                </a:cxn>
                <a:cxn ang="0">
                  <a:pos x="connsiteX3" y="connsiteY3"/>
                </a:cxn>
              </a:cxnLst>
              <a:rect l="l" t="t" r="r" b="b"/>
              <a:pathLst>
                <a:path w="53792" h="69242">
                  <a:moveTo>
                    <a:pt x="-4768" y="224"/>
                  </a:moveTo>
                  <a:lnTo>
                    <a:pt x="49025" y="224"/>
                  </a:lnTo>
                  <a:lnTo>
                    <a:pt x="49025" y="69467"/>
                  </a:lnTo>
                  <a:lnTo>
                    <a:pt x="-4768" y="69467"/>
                  </a:lnTo>
                  <a:close/>
                </a:path>
              </a:pathLst>
            </a:custGeom>
            <a:solidFill>
              <a:srgbClr val="33535F"/>
            </a:solidFill>
            <a:ln w="921" cap="flat">
              <a:noFill/>
              <a:prstDash val="solid"/>
              <a:miter/>
            </a:ln>
          </p:spPr>
          <p:txBody>
            <a:bodyPr rtlCol="0" anchor="ctr"/>
            <a:lstStyle/>
            <a:p>
              <a:endParaRPr lang="en-IN"/>
            </a:p>
          </p:txBody>
        </p:sp>
        <p:sp>
          <p:nvSpPr>
            <p:cNvPr id="878" name="Freeform: Shape 877">
              <a:extLst>
                <a:ext uri="{FF2B5EF4-FFF2-40B4-BE49-F238E27FC236}">
                  <a16:creationId xmlns:a16="http://schemas.microsoft.com/office/drawing/2014/main" id="{D2AC8412-6096-6B3A-BBF0-6CDB58C047BA}"/>
                </a:ext>
              </a:extLst>
            </p:cNvPr>
            <p:cNvSpPr/>
            <p:nvPr/>
          </p:nvSpPr>
          <p:spPr>
            <a:xfrm flipV="1">
              <a:off x="7894809" y="5907525"/>
              <a:ext cx="53793" cy="69242"/>
            </a:xfrm>
            <a:custGeom>
              <a:avLst/>
              <a:gdLst>
                <a:gd name="connsiteX0" fmla="*/ 49026 w 53793"/>
                <a:gd name="connsiteY0" fmla="*/ 224 h 69242"/>
                <a:gd name="connsiteX1" fmla="*/ 39946 w 53793"/>
                <a:gd name="connsiteY1" fmla="*/ 224 h 69242"/>
                <a:gd name="connsiteX2" fmla="*/ 39946 w 53793"/>
                <a:gd name="connsiteY2" fmla="*/ 60884 h 69242"/>
                <a:gd name="connsiteX3" fmla="*/ -4768 w 53793"/>
                <a:gd name="connsiteY3" fmla="*/ 60884 h 69242"/>
                <a:gd name="connsiteX4" fmla="*/ -4768 w 53793"/>
                <a:gd name="connsiteY4" fmla="*/ 69467 h 69242"/>
                <a:gd name="connsiteX5" fmla="*/ 49026 w 53793"/>
                <a:gd name="connsiteY5" fmla="*/ 69467 h 69242"/>
                <a:gd name="connsiteX6" fmla="*/ 49026 w 53793"/>
                <a:gd name="connsiteY6" fmla="*/ 224 h 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42">
                  <a:moveTo>
                    <a:pt x="49026" y="224"/>
                  </a:moveTo>
                  <a:lnTo>
                    <a:pt x="39946" y="224"/>
                  </a:lnTo>
                  <a:lnTo>
                    <a:pt x="39946" y="60884"/>
                  </a:lnTo>
                  <a:lnTo>
                    <a:pt x="-4768" y="60884"/>
                  </a:lnTo>
                  <a:lnTo>
                    <a:pt x="-4768" y="69467"/>
                  </a:lnTo>
                  <a:lnTo>
                    <a:pt x="49026" y="69467"/>
                  </a:lnTo>
                  <a:lnTo>
                    <a:pt x="49026" y="224"/>
                  </a:lnTo>
                </a:path>
              </a:pathLst>
            </a:custGeom>
            <a:solidFill>
              <a:srgbClr val="20353D"/>
            </a:solidFill>
            <a:ln w="921" cap="flat">
              <a:noFill/>
              <a:prstDash val="solid"/>
              <a:miter/>
            </a:ln>
          </p:spPr>
          <p:txBody>
            <a:bodyPr rtlCol="0" anchor="ctr"/>
            <a:lstStyle/>
            <a:p>
              <a:endParaRPr lang="en-IN"/>
            </a:p>
          </p:txBody>
        </p:sp>
        <p:sp>
          <p:nvSpPr>
            <p:cNvPr id="879" name="Freeform: Shape 878">
              <a:extLst>
                <a:ext uri="{FF2B5EF4-FFF2-40B4-BE49-F238E27FC236}">
                  <a16:creationId xmlns:a16="http://schemas.microsoft.com/office/drawing/2014/main" id="{0B8D5DD5-CB0E-C118-D664-56189A97A1E0}"/>
                </a:ext>
              </a:extLst>
            </p:cNvPr>
            <p:cNvSpPr/>
            <p:nvPr/>
          </p:nvSpPr>
          <p:spPr>
            <a:xfrm flipV="1">
              <a:off x="8049369" y="5907525"/>
              <a:ext cx="53792" cy="69242"/>
            </a:xfrm>
            <a:custGeom>
              <a:avLst/>
              <a:gdLst>
                <a:gd name="connsiteX0" fmla="*/ -4913 w 53792"/>
                <a:gd name="connsiteY0" fmla="*/ 224 h 69242"/>
                <a:gd name="connsiteX1" fmla="*/ 48880 w 53792"/>
                <a:gd name="connsiteY1" fmla="*/ 224 h 69242"/>
                <a:gd name="connsiteX2" fmla="*/ 48880 w 53792"/>
                <a:gd name="connsiteY2" fmla="*/ 69467 h 69242"/>
                <a:gd name="connsiteX3" fmla="*/ -4913 w 53792"/>
                <a:gd name="connsiteY3" fmla="*/ 69467 h 69242"/>
              </a:gdLst>
              <a:ahLst/>
              <a:cxnLst>
                <a:cxn ang="0">
                  <a:pos x="connsiteX0" y="connsiteY0"/>
                </a:cxn>
                <a:cxn ang="0">
                  <a:pos x="connsiteX1" y="connsiteY1"/>
                </a:cxn>
                <a:cxn ang="0">
                  <a:pos x="connsiteX2" y="connsiteY2"/>
                </a:cxn>
                <a:cxn ang="0">
                  <a:pos x="connsiteX3" y="connsiteY3"/>
                </a:cxn>
              </a:cxnLst>
              <a:rect l="l" t="t" r="r" b="b"/>
              <a:pathLst>
                <a:path w="53792" h="69242">
                  <a:moveTo>
                    <a:pt x="-4913" y="224"/>
                  </a:moveTo>
                  <a:lnTo>
                    <a:pt x="48880" y="224"/>
                  </a:lnTo>
                  <a:lnTo>
                    <a:pt x="48880" y="69467"/>
                  </a:lnTo>
                  <a:lnTo>
                    <a:pt x="-4913" y="69467"/>
                  </a:lnTo>
                  <a:close/>
                </a:path>
              </a:pathLst>
            </a:custGeom>
            <a:solidFill>
              <a:srgbClr val="33535F"/>
            </a:solidFill>
            <a:ln w="921" cap="flat">
              <a:noFill/>
              <a:prstDash val="solid"/>
              <a:miter/>
            </a:ln>
          </p:spPr>
          <p:txBody>
            <a:bodyPr rtlCol="0" anchor="ctr"/>
            <a:lstStyle/>
            <a:p>
              <a:endParaRPr lang="en-IN"/>
            </a:p>
          </p:txBody>
        </p:sp>
        <p:sp>
          <p:nvSpPr>
            <p:cNvPr id="880" name="Freeform: Shape 879">
              <a:extLst>
                <a:ext uri="{FF2B5EF4-FFF2-40B4-BE49-F238E27FC236}">
                  <a16:creationId xmlns:a16="http://schemas.microsoft.com/office/drawing/2014/main" id="{017E504B-2354-2F76-39F7-858DFB01198E}"/>
                </a:ext>
              </a:extLst>
            </p:cNvPr>
            <p:cNvSpPr/>
            <p:nvPr/>
          </p:nvSpPr>
          <p:spPr>
            <a:xfrm flipV="1">
              <a:off x="8049369" y="5907525"/>
              <a:ext cx="53793" cy="69242"/>
            </a:xfrm>
            <a:custGeom>
              <a:avLst/>
              <a:gdLst>
                <a:gd name="connsiteX0" fmla="*/ 48880 w 53793"/>
                <a:gd name="connsiteY0" fmla="*/ 224 h 69242"/>
                <a:gd name="connsiteX1" fmla="*/ 39801 w 53793"/>
                <a:gd name="connsiteY1" fmla="*/ 224 h 69242"/>
                <a:gd name="connsiteX2" fmla="*/ 39801 w 53793"/>
                <a:gd name="connsiteY2" fmla="*/ 60884 h 69242"/>
                <a:gd name="connsiteX3" fmla="*/ -4913 w 53793"/>
                <a:gd name="connsiteY3" fmla="*/ 60884 h 69242"/>
                <a:gd name="connsiteX4" fmla="*/ -4913 w 53793"/>
                <a:gd name="connsiteY4" fmla="*/ 69467 h 69242"/>
                <a:gd name="connsiteX5" fmla="*/ 48880 w 53793"/>
                <a:gd name="connsiteY5" fmla="*/ 69467 h 69242"/>
                <a:gd name="connsiteX6" fmla="*/ 48880 w 53793"/>
                <a:gd name="connsiteY6" fmla="*/ 224 h 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42">
                  <a:moveTo>
                    <a:pt x="48880" y="224"/>
                  </a:moveTo>
                  <a:lnTo>
                    <a:pt x="39801" y="224"/>
                  </a:lnTo>
                  <a:lnTo>
                    <a:pt x="39801" y="60884"/>
                  </a:lnTo>
                  <a:lnTo>
                    <a:pt x="-4913" y="60884"/>
                  </a:lnTo>
                  <a:lnTo>
                    <a:pt x="-4913" y="69467"/>
                  </a:lnTo>
                  <a:lnTo>
                    <a:pt x="48880" y="69467"/>
                  </a:lnTo>
                  <a:lnTo>
                    <a:pt x="48880" y="224"/>
                  </a:lnTo>
                </a:path>
              </a:pathLst>
            </a:custGeom>
            <a:solidFill>
              <a:srgbClr val="20353D"/>
            </a:solidFill>
            <a:ln w="921" cap="flat">
              <a:noFill/>
              <a:prstDash val="solid"/>
              <a:miter/>
            </a:ln>
          </p:spPr>
          <p:txBody>
            <a:bodyPr rtlCol="0" anchor="ctr"/>
            <a:lstStyle/>
            <a:p>
              <a:endParaRPr lang="en-IN"/>
            </a:p>
          </p:txBody>
        </p:sp>
        <p:sp>
          <p:nvSpPr>
            <p:cNvPr id="881" name="Freeform: Shape 880">
              <a:extLst>
                <a:ext uri="{FF2B5EF4-FFF2-40B4-BE49-F238E27FC236}">
                  <a16:creationId xmlns:a16="http://schemas.microsoft.com/office/drawing/2014/main" id="{44520B3C-A693-F4AB-8AA8-CD1BE0EB2923}"/>
                </a:ext>
              </a:extLst>
            </p:cNvPr>
            <p:cNvSpPr/>
            <p:nvPr/>
          </p:nvSpPr>
          <p:spPr>
            <a:xfrm flipV="1">
              <a:off x="8214823" y="5907525"/>
              <a:ext cx="53792" cy="69242"/>
            </a:xfrm>
            <a:custGeom>
              <a:avLst/>
              <a:gdLst>
                <a:gd name="connsiteX0" fmla="*/ -5069 w 53792"/>
                <a:gd name="connsiteY0" fmla="*/ 224 h 69242"/>
                <a:gd name="connsiteX1" fmla="*/ 48724 w 53792"/>
                <a:gd name="connsiteY1" fmla="*/ 224 h 69242"/>
                <a:gd name="connsiteX2" fmla="*/ 48724 w 53792"/>
                <a:gd name="connsiteY2" fmla="*/ 69467 h 69242"/>
                <a:gd name="connsiteX3" fmla="*/ -5069 w 53792"/>
                <a:gd name="connsiteY3" fmla="*/ 69467 h 69242"/>
              </a:gdLst>
              <a:ahLst/>
              <a:cxnLst>
                <a:cxn ang="0">
                  <a:pos x="connsiteX0" y="connsiteY0"/>
                </a:cxn>
                <a:cxn ang="0">
                  <a:pos x="connsiteX1" y="connsiteY1"/>
                </a:cxn>
                <a:cxn ang="0">
                  <a:pos x="connsiteX2" y="connsiteY2"/>
                </a:cxn>
                <a:cxn ang="0">
                  <a:pos x="connsiteX3" y="connsiteY3"/>
                </a:cxn>
              </a:cxnLst>
              <a:rect l="l" t="t" r="r" b="b"/>
              <a:pathLst>
                <a:path w="53792" h="69242">
                  <a:moveTo>
                    <a:pt x="-5069" y="224"/>
                  </a:moveTo>
                  <a:lnTo>
                    <a:pt x="48724" y="224"/>
                  </a:lnTo>
                  <a:lnTo>
                    <a:pt x="48724" y="69467"/>
                  </a:lnTo>
                  <a:lnTo>
                    <a:pt x="-5069" y="69467"/>
                  </a:lnTo>
                  <a:close/>
                </a:path>
              </a:pathLst>
            </a:custGeom>
            <a:solidFill>
              <a:srgbClr val="33535F"/>
            </a:solidFill>
            <a:ln w="921" cap="flat">
              <a:noFill/>
              <a:prstDash val="solid"/>
              <a:miter/>
            </a:ln>
          </p:spPr>
          <p:txBody>
            <a:bodyPr rtlCol="0" anchor="ctr"/>
            <a:lstStyle/>
            <a:p>
              <a:endParaRPr lang="en-IN"/>
            </a:p>
          </p:txBody>
        </p:sp>
        <p:sp>
          <p:nvSpPr>
            <p:cNvPr id="882" name="Freeform: Shape 881">
              <a:extLst>
                <a:ext uri="{FF2B5EF4-FFF2-40B4-BE49-F238E27FC236}">
                  <a16:creationId xmlns:a16="http://schemas.microsoft.com/office/drawing/2014/main" id="{9493B169-7E70-7905-B8CA-F44AF81C2652}"/>
                </a:ext>
              </a:extLst>
            </p:cNvPr>
            <p:cNvSpPr/>
            <p:nvPr/>
          </p:nvSpPr>
          <p:spPr>
            <a:xfrm flipV="1">
              <a:off x="8214823" y="5907525"/>
              <a:ext cx="53793" cy="69242"/>
            </a:xfrm>
            <a:custGeom>
              <a:avLst/>
              <a:gdLst>
                <a:gd name="connsiteX0" fmla="*/ 48724 w 53793"/>
                <a:gd name="connsiteY0" fmla="*/ 224 h 69242"/>
                <a:gd name="connsiteX1" fmla="*/ 39645 w 53793"/>
                <a:gd name="connsiteY1" fmla="*/ 224 h 69242"/>
                <a:gd name="connsiteX2" fmla="*/ 39645 w 53793"/>
                <a:gd name="connsiteY2" fmla="*/ 60884 h 69242"/>
                <a:gd name="connsiteX3" fmla="*/ -5069 w 53793"/>
                <a:gd name="connsiteY3" fmla="*/ 60884 h 69242"/>
                <a:gd name="connsiteX4" fmla="*/ -5069 w 53793"/>
                <a:gd name="connsiteY4" fmla="*/ 69467 h 69242"/>
                <a:gd name="connsiteX5" fmla="*/ 48724 w 53793"/>
                <a:gd name="connsiteY5" fmla="*/ 69467 h 69242"/>
                <a:gd name="connsiteX6" fmla="*/ 48724 w 53793"/>
                <a:gd name="connsiteY6" fmla="*/ 224 h 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42">
                  <a:moveTo>
                    <a:pt x="48724" y="224"/>
                  </a:moveTo>
                  <a:lnTo>
                    <a:pt x="39645" y="224"/>
                  </a:lnTo>
                  <a:lnTo>
                    <a:pt x="39645" y="60884"/>
                  </a:lnTo>
                  <a:lnTo>
                    <a:pt x="-5069" y="60884"/>
                  </a:lnTo>
                  <a:lnTo>
                    <a:pt x="-5069" y="69467"/>
                  </a:lnTo>
                  <a:lnTo>
                    <a:pt x="48724" y="69467"/>
                  </a:lnTo>
                  <a:lnTo>
                    <a:pt x="48724" y="224"/>
                  </a:lnTo>
                </a:path>
              </a:pathLst>
            </a:custGeom>
            <a:solidFill>
              <a:srgbClr val="20353D"/>
            </a:solidFill>
            <a:ln w="921" cap="flat">
              <a:noFill/>
              <a:prstDash val="solid"/>
              <a:miter/>
            </a:ln>
          </p:spPr>
          <p:txBody>
            <a:bodyPr rtlCol="0" anchor="ctr"/>
            <a:lstStyle/>
            <a:p>
              <a:endParaRPr lang="en-IN"/>
            </a:p>
          </p:txBody>
        </p:sp>
        <p:sp>
          <p:nvSpPr>
            <p:cNvPr id="883" name="Freeform: Shape 882">
              <a:extLst>
                <a:ext uri="{FF2B5EF4-FFF2-40B4-BE49-F238E27FC236}">
                  <a16:creationId xmlns:a16="http://schemas.microsoft.com/office/drawing/2014/main" id="{92F35AFF-E62F-BA5B-4030-8E171A4B9645}"/>
                </a:ext>
              </a:extLst>
            </p:cNvPr>
            <p:cNvSpPr/>
            <p:nvPr/>
          </p:nvSpPr>
          <p:spPr>
            <a:xfrm flipV="1">
              <a:off x="8380277" y="5907525"/>
              <a:ext cx="53792" cy="69242"/>
            </a:xfrm>
            <a:custGeom>
              <a:avLst/>
              <a:gdLst>
                <a:gd name="connsiteX0" fmla="*/ -5224 w 53792"/>
                <a:gd name="connsiteY0" fmla="*/ 224 h 69242"/>
                <a:gd name="connsiteX1" fmla="*/ 48568 w 53792"/>
                <a:gd name="connsiteY1" fmla="*/ 224 h 69242"/>
                <a:gd name="connsiteX2" fmla="*/ 48568 w 53792"/>
                <a:gd name="connsiteY2" fmla="*/ 69467 h 69242"/>
                <a:gd name="connsiteX3" fmla="*/ -5224 w 53792"/>
                <a:gd name="connsiteY3" fmla="*/ 69467 h 69242"/>
              </a:gdLst>
              <a:ahLst/>
              <a:cxnLst>
                <a:cxn ang="0">
                  <a:pos x="connsiteX0" y="connsiteY0"/>
                </a:cxn>
                <a:cxn ang="0">
                  <a:pos x="connsiteX1" y="connsiteY1"/>
                </a:cxn>
                <a:cxn ang="0">
                  <a:pos x="connsiteX2" y="connsiteY2"/>
                </a:cxn>
                <a:cxn ang="0">
                  <a:pos x="connsiteX3" y="connsiteY3"/>
                </a:cxn>
              </a:cxnLst>
              <a:rect l="l" t="t" r="r" b="b"/>
              <a:pathLst>
                <a:path w="53792" h="69242">
                  <a:moveTo>
                    <a:pt x="-5224" y="224"/>
                  </a:moveTo>
                  <a:lnTo>
                    <a:pt x="48568" y="224"/>
                  </a:lnTo>
                  <a:lnTo>
                    <a:pt x="48568" y="69467"/>
                  </a:lnTo>
                  <a:lnTo>
                    <a:pt x="-5224" y="69467"/>
                  </a:lnTo>
                  <a:close/>
                </a:path>
              </a:pathLst>
            </a:custGeom>
            <a:solidFill>
              <a:srgbClr val="33535F"/>
            </a:solidFill>
            <a:ln w="921" cap="flat">
              <a:noFill/>
              <a:prstDash val="solid"/>
              <a:miter/>
            </a:ln>
          </p:spPr>
          <p:txBody>
            <a:bodyPr rtlCol="0" anchor="ctr"/>
            <a:lstStyle/>
            <a:p>
              <a:endParaRPr lang="en-IN"/>
            </a:p>
          </p:txBody>
        </p:sp>
        <p:sp>
          <p:nvSpPr>
            <p:cNvPr id="884" name="Freeform: Shape 883">
              <a:extLst>
                <a:ext uri="{FF2B5EF4-FFF2-40B4-BE49-F238E27FC236}">
                  <a16:creationId xmlns:a16="http://schemas.microsoft.com/office/drawing/2014/main" id="{D8CCD837-E028-562F-11E1-E2FD0C3A8C0B}"/>
                </a:ext>
              </a:extLst>
            </p:cNvPr>
            <p:cNvSpPr/>
            <p:nvPr/>
          </p:nvSpPr>
          <p:spPr>
            <a:xfrm flipV="1">
              <a:off x="8380277" y="5907525"/>
              <a:ext cx="53793" cy="69242"/>
            </a:xfrm>
            <a:custGeom>
              <a:avLst/>
              <a:gdLst>
                <a:gd name="connsiteX0" fmla="*/ 48569 w 53793"/>
                <a:gd name="connsiteY0" fmla="*/ 224 h 69242"/>
                <a:gd name="connsiteX1" fmla="*/ 39490 w 53793"/>
                <a:gd name="connsiteY1" fmla="*/ 224 h 69242"/>
                <a:gd name="connsiteX2" fmla="*/ 39490 w 53793"/>
                <a:gd name="connsiteY2" fmla="*/ 60884 h 69242"/>
                <a:gd name="connsiteX3" fmla="*/ -5224 w 53793"/>
                <a:gd name="connsiteY3" fmla="*/ 60884 h 69242"/>
                <a:gd name="connsiteX4" fmla="*/ -5224 w 53793"/>
                <a:gd name="connsiteY4" fmla="*/ 69467 h 69242"/>
                <a:gd name="connsiteX5" fmla="*/ 48569 w 53793"/>
                <a:gd name="connsiteY5" fmla="*/ 69467 h 69242"/>
                <a:gd name="connsiteX6" fmla="*/ 48569 w 53793"/>
                <a:gd name="connsiteY6" fmla="*/ 224 h 6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42">
                  <a:moveTo>
                    <a:pt x="48569" y="224"/>
                  </a:moveTo>
                  <a:lnTo>
                    <a:pt x="39490" y="224"/>
                  </a:lnTo>
                  <a:lnTo>
                    <a:pt x="39490" y="60884"/>
                  </a:lnTo>
                  <a:lnTo>
                    <a:pt x="-5224" y="60884"/>
                  </a:lnTo>
                  <a:lnTo>
                    <a:pt x="-5224" y="69467"/>
                  </a:lnTo>
                  <a:lnTo>
                    <a:pt x="48569" y="69467"/>
                  </a:lnTo>
                  <a:lnTo>
                    <a:pt x="48569" y="224"/>
                  </a:lnTo>
                </a:path>
              </a:pathLst>
            </a:custGeom>
            <a:solidFill>
              <a:srgbClr val="20353D"/>
            </a:solidFill>
            <a:ln w="921" cap="flat">
              <a:noFill/>
              <a:prstDash val="solid"/>
              <a:miter/>
            </a:ln>
          </p:spPr>
          <p:txBody>
            <a:bodyPr rtlCol="0" anchor="ctr"/>
            <a:lstStyle/>
            <a:p>
              <a:endParaRPr lang="en-IN"/>
            </a:p>
          </p:txBody>
        </p:sp>
        <p:sp>
          <p:nvSpPr>
            <p:cNvPr id="885" name="Freeform: Shape 884">
              <a:extLst>
                <a:ext uri="{FF2B5EF4-FFF2-40B4-BE49-F238E27FC236}">
                  <a16:creationId xmlns:a16="http://schemas.microsoft.com/office/drawing/2014/main" id="{ED5B0072-8DD5-FEE7-196A-CF09E7BCF52F}"/>
                </a:ext>
              </a:extLst>
            </p:cNvPr>
            <p:cNvSpPr/>
            <p:nvPr/>
          </p:nvSpPr>
          <p:spPr>
            <a:xfrm flipV="1">
              <a:off x="8049369" y="6031327"/>
              <a:ext cx="53792" cy="69239"/>
            </a:xfrm>
            <a:custGeom>
              <a:avLst/>
              <a:gdLst>
                <a:gd name="connsiteX0" fmla="*/ -4913 w 53792"/>
                <a:gd name="connsiteY0" fmla="*/ 377 h 69239"/>
                <a:gd name="connsiteX1" fmla="*/ 48880 w 53792"/>
                <a:gd name="connsiteY1" fmla="*/ 377 h 69239"/>
                <a:gd name="connsiteX2" fmla="*/ 48880 w 53792"/>
                <a:gd name="connsiteY2" fmla="*/ 69616 h 69239"/>
                <a:gd name="connsiteX3" fmla="*/ -4913 w 53792"/>
                <a:gd name="connsiteY3" fmla="*/ 69616 h 69239"/>
              </a:gdLst>
              <a:ahLst/>
              <a:cxnLst>
                <a:cxn ang="0">
                  <a:pos x="connsiteX0" y="connsiteY0"/>
                </a:cxn>
                <a:cxn ang="0">
                  <a:pos x="connsiteX1" y="connsiteY1"/>
                </a:cxn>
                <a:cxn ang="0">
                  <a:pos x="connsiteX2" y="connsiteY2"/>
                </a:cxn>
                <a:cxn ang="0">
                  <a:pos x="connsiteX3" y="connsiteY3"/>
                </a:cxn>
              </a:cxnLst>
              <a:rect l="l" t="t" r="r" b="b"/>
              <a:pathLst>
                <a:path w="53792" h="69239">
                  <a:moveTo>
                    <a:pt x="-4913" y="377"/>
                  </a:moveTo>
                  <a:lnTo>
                    <a:pt x="48880" y="377"/>
                  </a:lnTo>
                  <a:lnTo>
                    <a:pt x="48880" y="69616"/>
                  </a:lnTo>
                  <a:lnTo>
                    <a:pt x="-4913" y="69616"/>
                  </a:lnTo>
                  <a:close/>
                </a:path>
              </a:pathLst>
            </a:custGeom>
            <a:solidFill>
              <a:srgbClr val="33535F"/>
            </a:solidFill>
            <a:ln w="921" cap="flat">
              <a:noFill/>
              <a:prstDash val="solid"/>
              <a:miter/>
            </a:ln>
          </p:spPr>
          <p:txBody>
            <a:bodyPr rtlCol="0" anchor="ctr"/>
            <a:lstStyle/>
            <a:p>
              <a:endParaRPr lang="en-IN"/>
            </a:p>
          </p:txBody>
        </p:sp>
        <p:sp>
          <p:nvSpPr>
            <p:cNvPr id="886" name="Freeform: Shape 885">
              <a:extLst>
                <a:ext uri="{FF2B5EF4-FFF2-40B4-BE49-F238E27FC236}">
                  <a16:creationId xmlns:a16="http://schemas.microsoft.com/office/drawing/2014/main" id="{76A645A9-8A88-5321-C9F8-D30A9F32AF0E}"/>
                </a:ext>
              </a:extLst>
            </p:cNvPr>
            <p:cNvSpPr/>
            <p:nvPr/>
          </p:nvSpPr>
          <p:spPr>
            <a:xfrm flipV="1">
              <a:off x="8049369" y="6031328"/>
              <a:ext cx="53793" cy="69239"/>
            </a:xfrm>
            <a:custGeom>
              <a:avLst/>
              <a:gdLst>
                <a:gd name="connsiteX0" fmla="*/ 48880 w 53793"/>
                <a:gd name="connsiteY0" fmla="*/ 377 h 69239"/>
                <a:gd name="connsiteX1" fmla="*/ 39801 w 53793"/>
                <a:gd name="connsiteY1" fmla="*/ 377 h 69239"/>
                <a:gd name="connsiteX2" fmla="*/ 39801 w 53793"/>
                <a:gd name="connsiteY2" fmla="*/ 61035 h 69239"/>
                <a:gd name="connsiteX3" fmla="*/ -4913 w 53793"/>
                <a:gd name="connsiteY3" fmla="*/ 61035 h 69239"/>
                <a:gd name="connsiteX4" fmla="*/ -4913 w 53793"/>
                <a:gd name="connsiteY4" fmla="*/ 69616 h 69239"/>
                <a:gd name="connsiteX5" fmla="*/ 48880 w 53793"/>
                <a:gd name="connsiteY5" fmla="*/ 69616 h 69239"/>
                <a:gd name="connsiteX6" fmla="*/ 48880 w 53793"/>
                <a:gd name="connsiteY6" fmla="*/ 377 h 6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39">
                  <a:moveTo>
                    <a:pt x="48880" y="377"/>
                  </a:moveTo>
                  <a:lnTo>
                    <a:pt x="39801" y="377"/>
                  </a:lnTo>
                  <a:lnTo>
                    <a:pt x="39801" y="61035"/>
                  </a:lnTo>
                  <a:lnTo>
                    <a:pt x="-4913" y="61035"/>
                  </a:lnTo>
                  <a:lnTo>
                    <a:pt x="-4913" y="69616"/>
                  </a:lnTo>
                  <a:lnTo>
                    <a:pt x="48880" y="69616"/>
                  </a:lnTo>
                  <a:lnTo>
                    <a:pt x="48880" y="377"/>
                  </a:lnTo>
                </a:path>
              </a:pathLst>
            </a:custGeom>
            <a:solidFill>
              <a:srgbClr val="20353D"/>
            </a:solidFill>
            <a:ln w="921" cap="flat">
              <a:noFill/>
              <a:prstDash val="solid"/>
              <a:miter/>
            </a:ln>
          </p:spPr>
          <p:txBody>
            <a:bodyPr rtlCol="0" anchor="ctr"/>
            <a:lstStyle/>
            <a:p>
              <a:endParaRPr lang="en-IN"/>
            </a:p>
          </p:txBody>
        </p:sp>
        <p:sp>
          <p:nvSpPr>
            <p:cNvPr id="887" name="Freeform: Shape 886">
              <a:extLst>
                <a:ext uri="{FF2B5EF4-FFF2-40B4-BE49-F238E27FC236}">
                  <a16:creationId xmlns:a16="http://schemas.microsoft.com/office/drawing/2014/main" id="{F03B01F2-D6EC-719A-6758-441A9F18110F}"/>
                </a:ext>
              </a:extLst>
            </p:cNvPr>
            <p:cNvSpPr/>
            <p:nvPr/>
          </p:nvSpPr>
          <p:spPr>
            <a:xfrm flipV="1">
              <a:off x="8214823" y="6031327"/>
              <a:ext cx="53792" cy="69239"/>
            </a:xfrm>
            <a:custGeom>
              <a:avLst/>
              <a:gdLst>
                <a:gd name="connsiteX0" fmla="*/ -5069 w 53792"/>
                <a:gd name="connsiteY0" fmla="*/ 377 h 69239"/>
                <a:gd name="connsiteX1" fmla="*/ 48724 w 53792"/>
                <a:gd name="connsiteY1" fmla="*/ 377 h 69239"/>
                <a:gd name="connsiteX2" fmla="*/ 48724 w 53792"/>
                <a:gd name="connsiteY2" fmla="*/ 69616 h 69239"/>
                <a:gd name="connsiteX3" fmla="*/ -5069 w 53792"/>
                <a:gd name="connsiteY3" fmla="*/ 69616 h 69239"/>
              </a:gdLst>
              <a:ahLst/>
              <a:cxnLst>
                <a:cxn ang="0">
                  <a:pos x="connsiteX0" y="connsiteY0"/>
                </a:cxn>
                <a:cxn ang="0">
                  <a:pos x="connsiteX1" y="connsiteY1"/>
                </a:cxn>
                <a:cxn ang="0">
                  <a:pos x="connsiteX2" y="connsiteY2"/>
                </a:cxn>
                <a:cxn ang="0">
                  <a:pos x="connsiteX3" y="connsiteY3"/>
                </a:cxn>
              </a:cxnLst>
              <a:rect l="l" t="t" r="r" b="b"/>
              <a:pathLst>
                <a:path w="53792" h="69239">
                  <a:moveTo>
                    <a:pt x="-5069" y="377"/>
                  </a:moveTo>
                  <a:lnTo>
                    <a:pt x="48724" y="377"/>
                  </a:lnTo>
                  <a:lnTo>
                    <a:pt x="48724" y="69616"/>
                  </a:lnTo>
                  <a:lnTo>
                    <a:pt x="-5069" y="69616"/>
                  </a:lnTo>
                  <a:close/>
                </a:path>
              </a:pathLst>
            </a:custGeom>
            <a:solidFill>
              <a:srgbClr val="33535F"/>
            </a:solidFill>
            <a:ln w="921" cap="flat">
              <a:noFill/>
              <a:prstDash val="solid"/>
              <a:miter/>
            </a:ln>
          </p:spPr>
          <p:txBody>
            <a:bodyPr rtlCol="0" anchor="ctr"/>
            <a:lstStyle/>
            <a:p>
              <a:endParaRPr lang="en-IN"/>
            </a:p>
          </p:txBody>
        </p:sp>
        <p:sp>
          <p:nvSpPr>
            <p:cNvPr id="888" name="Freeform: Shape 887">
              <a:extLst>
                <a:ext uri="{FF2B5EF4-FFF2-40B4-BE49-F238E27FC236}">
                  <a16:creationId xmlns:a16="http://schemas.microsoft.com/office/drawing/2014/main" id="{07B562EB-12E8-7328-E935-68DBD3616784}"/>
                </a:ext>
              </a:extLst>
            </p:cNvPr>
            <p:cNvSpPr/>
            <p:nvPr/>
          </p:nvSpPr>
          <p:spPr>
            <a:xfrm flipV="1">
              <a:off x="8214823" y="6031328"/>
              <a:ext cx="53793" cy="69239"/>
            </a:xfrm>
            <a:custGeom>
              <a:avLst/>
              <a:gdLst>
                <a:gd name="connsiteX0" fmla="*/ 48724 w 53793"/>
                <a:gd name="connsiteY0" fmla="*/ 377 h 69239"/>
                <a:gd name="connsiteX1" fmla="*/ 39645 w 53793"/>
                <a:gd name="connsiteY1" fmla="*/ 377 h 69239"/>
                <a:gd name="connsiteX2" fmla="*/ 39645 w 53793"/>
                <a:gd name="connsiteY2" fmla="*/ 61035 h 69239"/>
                <a:gd name="connsiteX3" fmla="*/ -5069 w 53793"/>
                <a:gd name="connsiteY3" fmla="*/ 61035 h 69239"/>
                <a:gd name="connsiteX4" fmla="*/ -5069 w 53793"/>
                <a:gd name="connsiteY4" fmla="*/ 69616 h 69239"/>
                <a:gd name="connsiteX5" fmla="*/ 48724 w 53793"/>
                <a:gd name="connsiteY5" fmla="*/ 69616 h 69239"/>
                <a:gd name="connsiteX6" fmla="*/ 48724 w 53793"/>
                <a:gd name="connsiteY6" fmla="*/ 377 h 6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39">
                  <a:moveTo>
                    <a:pt x="48724" y="377"/>
                  </a:moveTo>
                  <a:lnTo>
                    <a:pt x="39645" y="377"/>
                  </a:lnTo>
                  <a:lnTo>
                    <a:pt x="39645" y="61035"/>
                  </a:lnTo>
                  <a:lnTo>
                    <a:pt x="-5069" y="61035"/>
                  </a:lnTo>
                  <a:lnTo>
                    <a:pt x="-5069" y="69616"/>
                  </a:lnTo>
                  <a:lnTo>
                    <a:pt x="48724" y="69616"/>
                  </a:lnTo>
                  <a:lnTo>
                    <a:pt x="48724" y="377"/>
                  </a:lnTo>
                </a:path>
              </a:pathLst>
            </a:custGeom>
            <a:solidFill>
              <a:srgbClr val="20353D"/>
            </a:solidFill>
            <a:ln w="921" cap="flat">
              <a:noFill/>
              <a:prstDash val="solid"/>
              <a:miter/>
            </a:ln>
          </p:spPr>
          <p:txBody>
            <a:bodyPr rtlCol="0" anchor="ctr"/>
            <a:lstStyle/>
            <a:p>
              <a:endParaRPr lang="en-IN"/>
            </a:p>
          </p:txBody>
        </p:sp>
        <p:sp>
          <p:nvSpPr>
            <p:cNvPr id="889" name="Freeform: Shape 888">
              <a:extLst>
                <a:ext uri="{FF2B5EF4-FFF2-40B4-BE49-F238E27FC236}">
                  <a16:creationId xmlns:a16="http://schemas.microsoft.com/office/drawing/2014/main" id="{0576D319-C314-411F-A702-6FC77994F3E2}"/>
                </a:ext>
              </a:extLst>
            </p:cNvPr>
            <p:cNvSpPr/>
            <p:nvPr/>
          </p:nvSpPr>
          <p:spPr>
            <a:xfrm flipV="1">
              <a:off x="8380277" y="6031327"/>
              <a:ext cx="53792" cy="69239"/>
            </a:xfrm>
            <a:custGeom>
              <a:avLst/>
              <a:gdLst>
                <a:gd name="connsiteX0" fmla="*/ -5224 w 53792"/>
                <a:gd name="connsiteY0" fmla="*/ 377 h 69239"/>
                <a:gd name="connsiteX1" fmla="*/ 48568 w 53792"/>
                <a:gd name="connsiteY1" fmla="*/ 377 h 69239"/>
                <a:gd name="connsiteX2" fmla="*/ 48568 w 53792"/>
                <a:gd name="connsiteY2" fmla="*/ 69616 h 69239"/>
                <a:gd name="connsiteX3" fmla="*/ -5224 w 53792"/>
                <a:gd name="connsiteY3" fmla="*/ 69616 h 69239"/>
              </a:gdLst>
              <a:ahLst/>
              <a:cxnLst>
                <a:cxn ang="0">
                  <a:pos x="connsiteX0" y="connsiteY0"/>
                </a:cxn>
                <a:cxn ang="0">
                  <a:pos x="connsiteX1" y="connsiteY1"/>
                </a:cxn>
                <a:cxn ang="0">
                  <a:pos x="connsiteX2" y="connsiteY2"/>
                </a:cxn>
                <a:cxn ang="0">
                  <a:pos x="connsiteX3" y="connsiteY3"/>
                </a:cxn>
              </a:cxnLst>
              <a:rect l="l" t="t" r="r" b="b"/>
              <a:pathLst>
                <a:path w="53792" h="69239">
                  <a:moveTo>
                    <a:pt x="-5224" y="377"/>
                  </a:moveTo>
                  <a:lnTo>
                    <a:pt x="48568" y="377"/>
                  </a:lnTo>
                  <a:lnTo>
                    <a:pt x="48568" y="69616"/>
                  </a:lnTo>
                  <a:lnTo>
                    <a:pt x="-5224" y="69616"/>
                  </a:lnTo>
                  <a:close/>
                </a:path>
              </a:pathLst>
            </a:custGeom>
            <a:solidFill>
              <a:srgbClr val="33535F"/>
            </a:solidFill>
            <a:ln w="921" cap="flat">
              <a:noFill/>
              <a:prstDash val="solid"/>
              <a:miter/>
            </a:ln>
          </p:spPr>
          <p:txBody>
            <a:bodyPr rtlCol="0" anchor="ctr"/>
            <a:lstStyle/>
            <a:p>
              <a:endParaRPr lang="en-IN"/>
            </a:p>
          </p:txBody>
        </p:sp>
        <p:sp>
          <p:nvSpPr>
            <p:cNvPr id="890" name="Freeform: Shape 889">
              <a:extLst>
                <a:ext uri="{FF2B5EF4-FFF2-40B4-BE49-F238E27FC236}">
                  <a16:creationId xmlns:a16="http://schemas.microsoft.com/office/drawing/2014/main" id="{B90155FE-8FA2-68C4-EA2C-9EF3D2374C26}"/>
                </a:ext>
              </a:extLst>
            </p:cNvPr>
            <p:cNvSpPr/>
            <p:nvPr/>
          </p:nvSpPr>
          <p:spPr>
            <a:xfrm flipV="1">
              <a:off x="8380277" y="6031328"/>
              <a:ext cx="53793" cy="69239"/>
            </a:xfrm>
            <a:custGeom>
              <a:avLst/>
              <a:gdLst>
                <a:gd name="connsiteX0" fmla="*/ 48569 w 53793"/>
                <a:gd name="connsiteY0" fmla="*/ 377 h 69239"/>
                <a:gd name="connsiteX1" fmla="*/ 39490 w 53793"/>
                <a:gd name="connsiteY1" fmla="*/ 377 h 69239"/>
                <a:gd name="connsiteX2" fmla="*/ 39490 w 53793"/>
                <a:gd name="connsiteY2" fmla="*/ 61035 h 69239"/>
                <a:gd name="connsiteX3" fmla="*/ -5224 w 53793"/>
                <a:gd name="connsiteY3" fmla="*/ 61035 h 69239"/>
                <a:gd name="connsiteX4" fmla="*/ -5224 w 53793"/>
                <a:gd name="connsiteY4" fmla="*/ 69616 h 69239"/>
                <a:gd name="connsiteX5" fmla="*/ 48569 w 53793"/>
                <a:gd name="connsiteY5" fmla="*/ 69616 h 69239"/>
                <a:gd name="connsiteX6" fmla="*/ 48569 w 53793"/>
                <a:gd name="connsiteY6" fmla="*/ 377 h 6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793" h="69239">
                  <a:moveTo>
                    <a:pt x="48569" y="377"/>
                  </a:moveTo>
                  <a:lnTo>
                    <a:pt x="39490" y="377"/>
                  </a:lnTo>
                  <a:lnTo>
                    <a:pt x="39490" y="61035"/>
                  </a:lnTo>
                  <a:lnTo>
                    <a:pt x="-5224" y="61035"/>
                  </a:lnTo>
                  <a:lnTo>
                    <a:pt x="-5224" y="69616"/>
                  </a:lnTo>
                  <a:lnTo>
                    <a:pt x="48569" y="69616"/>
                  </a:lnTo>
                  <a:lnTo>
                    <a:pt x="48569" y="377"/>
                  </a:lnTo>
                </a:path>
              </a:pathLst>
            </a:custGeom>
            <a:solidFill>
              <a:srgbClr val="20353D"/>
            </a:solidFill>
            <a:ln w="921" cap="flat">
              <a:noFill/>
              <a:prstDash val="solid"/>
              <a:miter/>
            </a:ln>
          </p:spPr>
          <p:txBody>
            <a:bodyPr rtlCol="0" anchor="ctr"/>
            <a:lstStyle/>
            <a:p>
              <a:endParaRPr lang="en-IN"/>
            </a:p>
          </p:txBody>
        </p:sp>
        <p:sp>
          <p:nvSpPr>
            <p:cNvPr id="891" name="Freeform: Shape 890">
              <a:extLst>
                <a:ext uri="{FF2B5EF4-FFF2-40B4-BE49-F238E27FC236}">
                  <a16:creationId xmlns:a16="http://schemas.microsoft.com/office/drawing/2014/main" id="{E506DAE9-3611-FDB2-955A-71C3FE6E544D}"/>
                </a:ext>
              </a:extLst>
            </p:cNvPr>
            <p:cNvSpPr/>
            <p:nvPr/>
          </p:nvSpPr>
          <p:spPr>
            <a:xfrm flipV="1">
              <a:off x="7594134" y="5821021"/>
              <a:ext cx="242789" cy="346956"/>
            </a:xfrm>
            <a:custGeom>
              <a:avLst/>
              <a:gdLst>
                <a:gd name="connsiteX0" fmla="*/ 238215 w 242789"/>
                <a:gd name="connsiteY0" fmla="*/ 289 h 346956"/>
                <a:gd name="connsiteX1" fmla="*/ 155396 w 242789"/>
                <a:gd name="connsiteY1" fmla="*/ 289 h 346956"/>
                <a:gd name="connsiteX2" fmla="*/ 155396 w 242789"/>
                <a:gd name="connsiteY2" fmla="*/ 274409 h 346956"/>
                <a:gd name="connsiteX3" fmla="*/ 117355 w 242789"/>
                <a:gd name="connsiteY3" fmla="*/ 274409 h 346956"/>
                <a:gd name="connsiteX4" fmla="*/ 117355 w 242789"/>
                <a:gd name="connsiteY4" fmla="*/ 289 h 346956"/>
                <a:gd name="connsiteX5" fmla="*/ 82043 w 242789"/>
                <a:gd name="connsiteY5" fmla="*/ 289 h 346956"/>
                <a:gd name="connsiteX6" fmla="*/ 82043 w 242789"/>
                <a:gd name="connsiteY6" fmla="*/ 274409 h 346956"/>
                <a:gd name="connsiteX7" fmla="*/ 44002 w 242789"/>
                <a:gd name="connsiteY7" fmla="*/ 274409 h 346956"/>
                <a:gd name="connsiteX8" fmla="*/ 44002 w 242789"/>
                <a:gd name="connsiteY8" fmla="*/ 289 h 346956"/>
                <a:gd name="connsiteX9" fmla="*/ -4574 w 242789"/>
                <a:gd name="connsiteY9" fmla="*/ 289 h 346956"/>
                <a:gd name="connsiteX10" fmla="*/ -4574 w 242789"/>
                <a:gd name="connsiteY10" fmla="*/ 347245 h 346956"/>
                <a:gd name="connsiteX11" fmla="*/ 238215 w 242789"/>
                <a:gd name="connsiteY11" fmla="*/ 347245 h 346956"/>
                <a:gd name="connsiteX12" fmla="*/ 238215 w 242789"/>
                <a:gd name="connsiteY12" fmla="*/ 289 h 34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2789" h="346956">
                  <a:moveTo>
                    <a:pt x="238215" y="289"/>
                  </a:moveTo>
                  <a:lnTo>
                    <a:pt x="155396" y="289"/>
                  </a:lnTo>
                  <a:lnTo>
                    <a:pt x="155396" y="274409"/>
                  </a:lnTo>
                  <a:lnTo>
                    <a:pt x="117355" y="274409"/>
                  </a:lnTo>
                  <a:lnTo>
                    <a:pt x="117355" y="289"/>
                  </a:lnTo>
                  <a:lnTo>
                    <a:pt x="82043" y="289"/>
                  </a:lnTo>
                  <a:lnTo>
                    <a:pt x="82043" y="274409"/>
                  </a:lnTo>
                  <a:lnTo>
                    <a:pt x="44002" y="274409"/>
                  </a:lnTo>
                  <a:lnTo>
                    <a:pt x="44002" y="289"/>
                  </a:lnTo>
                  <a:lnTo>
                    <a:pt x="-4574" y="289"/>
                  </a:lnTo>
                  <a:lnTo>
                    <a:pt x="-4574" y="347245"/>
                  </a:lnTo>
                  <a:lnTo>
                    <a:pt x="238215" y="347245"/>
                  </a:lnTo>
                  <a:lnTo>
                    <a:pt x="238215" y="289"/>
                  </a:lnTo>
                </a:path>
              </a:pathLst>
            </a:custGeom>
            <a:solidFill>
              <a:srgbClr val="CC4341"/>
            </a:solidFill>
            <a:ln w="921" cap="flat">
              <a:noFill/>
              <a:prstDash val="solid"/>
              <a:miter/>
            </a:ln>
          </p:spPr>
          <p:txBody>
            <a:bodyPr rtlCol="0" anchor="ctr"/>
            <a:lstStyle/>
            <a:p>
              <a:endParaRPr lang="en-IN"/>
            </a:p>
          </p:txBody>
        </p:sp>
        <p:sp>
          <p:nvSpPr>
            <p:cNvPr id="892" name="Freeform: Shape 891">
              <a:extLst>
                <a:ext uri="{FF2B5EF4-FFF2-40B4-BE49-F238E27FC236}">
                  <a16:creationId xmlns:a16="http://schemas.microsoft.com/office/drawing/2014/main" id="{44AAB0FE-B9A1-F06A-9931-101575665A2D}"/>
                </a:ext>
              </a:extLst>
            </p:cNvPr>
            <p:cNvSpPr/>
            <p:nvPr/>
          </p:nvSpPr>
          <p:spPr>
            <a:xfrm flipV="1">
              <a:off x="7716063" y="5893857"/>
              <a:ext cx="38040" cy="274120"/>
            </a:xfrm>
            <a:custGeom>
              <a:avLst/>
              <a:gdLst>
                <a:gd name="connsiteX0" fmla="*/ -4593 w 38040"/>
                <a:gd name="connsiteY0" fmla="*/ 333 h 274120"/>
                <a:gd name="connsiteX1" fmla="*/ 33448 w 38040"/>
                <a:gd name="connsiteY1" fmla="*/ 333 h 274120"/>
                <a:gd name="connsiteX2" fmla="*/ 33448 w 38040"/>
                <a:gd name="connsiteY2" fmla="*/ 274454 h 274120"/>
                <a:gd name="connsiteX3" fmla="*/ -4593 w 38040"/>
                <a:gd name="connsiteY3" fmla="*/ 274454 h 274120"/>
              </a:gdLst>
              <a:ahLst/>
              <a:cxnLst>
                <a:cxn ang="0">
                  <a:pos x="connsiteX0" y="connsiteY0"/>
                </a:cxn>
                <a:cxn ang="0">
                  <a:pos x="connsiteX1" y="connsiteY1"/>
                </a:cxn>
                <a:cxn ang="0">
                  <a:pos x="connsiteX2" y="connsiteY2"/>
                </a:cxn>
                <a:cxn ang="0">
                  <a:pos x="connsiteX3" y="connsiteY3"/>
                </a:cxn>
              </a:cxnLst>
              <a:rect l="l" t="t" r="r" b="b"/>
              <a:pathLst>
                <a:path w="38040" h="274120">
                  <a:moveTo>
                    <a:pt x="-4593" y="333"/>
                  </a:moveTo>
                  <a:lnTo>
                    <a:pt x="33448" y="333"/>
                  </a:lnTo>
                  <a:lnTo>
                    <a:pt x="33448" y="274454"/>
                  </a:lnTo>
                  <a:lnTo>
                    <a:pt x="-4593" y="274454"/>
                  </a:lnTo>
                  <a:close/>
                </a:path>
              </a:pathLst>
            </a:custGeom>
            <a:solidFill>
              <a:srgbClr val="20353D"/>
            </a:solidFill>
            <a:ln w="921" cap="flat">
              <a:noFill/>
              <a:prstDash val="solid"/>
              <a:miter/>
            </a:ln>
          </p:spPr>
          <p:txBody>
            <a:bodyPr rtlCol="0" anchor="ctr"/>
            <a:lstStyle/>
            <a:p>
              <a:endParaRPr lang="en-IN"/>
            </a:p>
          </p:txBody>
        </p:sp>
        <p:sp>
          <p:nvSpPr>
            <p:cNvPr id="893" name="Freeform: Shape 892">
              <a:extLst>
                <a:ext uri="{FF2B5EF4-FFF2-40B4-BE49-F238E27FC236}">
                  <a16:creationId xmlns:a16="http://schemas.microsoft.com/office/drawing/2014/main" id="{D7F7117D-798C-841C-B02D-502BC482B738}"/>
                </a:ext>
              </a:extLst>
            </p:cNvPr>
            <p:cNvSpPr/>
            <p:nvPr/>
          </p:nvSpPr>
          <p:spPr>
            <a:xfrm flipV="1">
              <a:off x="7642710" y="5893857"/>
              <a:ext cx="38040" cy="274120"/>
            </a:xfrm>
            <a:custGeom>
              <a:avLst/>
              <a:gdLst>
                <a:gd name="connsiteX0" fmla="*/ -4524 w 38040"/>
                <a:gd name="connsiteY0" fmla="*/ 333 h 274120"/>
                <a:gd name="connsiteX1" fmla="*/ 33517 w 38040"/>
                <a:gd name="connsiteY1" fmla="*/ 333 h 274120"/>
                <a:gd name="connsiteX2" fmla="*/ 33517 w 38040"/>
                <a:gd name="connsiteY2" fmla="*/ 274454 h 274120"/>
                <a:gd name="connsiteX3" fmla="*/ -4524 w 38040"/>
                <a:gd name="connsiteY3" fmla="*/ 274454 h 274120"/>
              </a:gdLst>
              <a:ahLst/>
              <a:cxnLst>
                <a:cxn ang="0">
                  <a:pos x="connsiteX0" y="connsiteY0"/>
                </a:cxn>
                <a:cxn ang="0">
                  <a:pos x="connsiteX1" y="connsiteY1"/>
                </a:cxn>
                <a:cxn ang="0">
                  <a:pos x="connsiteX2" y="connsiteY2"/>
                </a:cxn>
                <a:cxn ang="0">
                  <a:pos x="connsiteX3" y="connsiteY3"/>
                </a:cxn>
              </a:cxnLst>
              <a:rect l="l" t="t" r="r" b="b"/>
              <a:pathLst>
                <a:path w="38040" h="274120">
                  <a:moveTo>
                    <a:pt x="-4524" y="333"/>
                  </a:moveTo>
                  <a:lnTo>
                    <a:pt x="33517" y="333"/>
                  </a:lnTo>
                  <a:lnTo>
                    <a:pt x="33517" y="274454"/>
                  </a:lnTo>
                  <a:lnTo>
                    <a:pt x="-4524" y="274454"/>
                  </a:lnTo>
                  <a:close/>
                </a:path>
              </a:pathLst>
            </a:custGeom>
            <a:solidFill>
              <a:srgbClr val="20353D"/>
            </a:solidFill>
            <a:ln w="921" cap="flat">
              <a:noFill/>
              <a:prstDash val="solid"/>
              <a:miter/>
            </a:ln>
          </p:spPr>
          <p:txBody>
            <a:bodyPr rtlCol="0" anchor="ctr"/>
            <a:lstStyle/>
            <a:p>
              <a:endParaRPr lang="en-IN"/>
            </a:p>
          </p:txBody>
        </p:sp>
        <p:sp>
          <p:nvSpPr>
            <p:cNvPr id="894" name="Freeform: Shape 893">
              <a:extLst>
                <a:ext uri="{FF2B5EF4-FFF2-40B4-BE49-F238E27FC236}">
                  <a16:creationId xmlns:a16="http://schemas.microsoft.com/office/drawing/2014/main" id="{5E9CFAB7-2AD7-8EBB-2E3E-A6A77FA89B37}"/>
                </a:ext>
              </a:extLst>
            </p:cNvPr>
            <p:cNvSpPr/>
            <p:nvPr/>
          </p:nvSpPr>
          <p:spPr>
            <a:xfrm flipV="1">
              <a:off x="7594134" y="6167977"/>
              <a:ext cx="242789" cy="89777"/>
            </a:xfrm>
            <a:custGeom>
              <a:avLst/>
              <a:gdLst>
                <a:gd name="connsiteX0" fmla="*/ 238215 w 242789"/>
                <a:gd name="connsiteY0" fmla="*/ 557 h 89777"/>
                <a:gd name="connsiteX1" fmla="*/ -4574 w 242789"/>
                <a:gd name="connsiteY1" fmla="*/ 557 h 89777"/>
                <a:gd name="connsiteX2" fmla="*/ -4574 w 242789"/>
                <a:gd name="connsiteY2" fmla="*/ 90334 h 89777"/>
                <a:gd name="connsiteX3" fmla="*/ 238215 w 242789"/>
                <a:gd name="connsiteY3" fmla="*/ 90334 h 89777"/>
                <a:gd name="connsiteX4" fmla="*/ 238215 w 242789"/>
                <a:gd name="connsiteY4" fmla="*/ 557 h 89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789" h="89777">
                  <a:moveTo>
                    <a:pt x="238215" y="557"/>
                  </a:moveTo>
                  <a:lnTo>
                    <a:pt x="-4574" y="557"/>
                  </a:lnTo>
                  <a:lnTo>
                    <a:pt x="-4574" y="90334"/>
                  </a:lnTo>
                  <a:lnTo>
                    <a:pt x="238215" y="90334"/>
                  </a:lnTo>
                  <a:lnTo>
                    <a:pt x="238215" y="557"/>
                  </a:lnTo>
                </a:path>
              </a:pathLst>
            </a:custGeom>
            <a:solidFill>
              <a:srgbClr val="8F9192"/>
            </a:solidFill>
            <a:ln w="921" cap="flat">
              <a:noFill/>
              <a:prstDash val="solid"/>
              <a:miter/>
            </a:ln>
          </p:spPr>
          <p:txBody>
            <a:bodyPr rtlCol="0" anchor="ctr"/>
            <a:lstStyle/>
            <a:p>
              <a:endParaRPr lang="en-IN"/>
            </a:p>
          </p:txBody>
        </p:sp>
        <p:sp>
          <p:nvSpPr>
            <p:cNvPr id="895" name="Freeform: Shape 894">
              <a:extLst>
                <a:ext uri="{FF2B5EF4-FFF2-40B4-BE49-F238E27FC236}">
                  <a16:creationId xmlns:a16="http://schemas.microsoft.com/office/drawing/2014/main" id="{1F5911E5-6499-C8E8-6C8C-863CF70195FA}"/>
                </a:ext>
              </a:extLst>
            </p:cNvPr>
            <p:cNvSpPr/>
            <p:nvPr/>
          </p:nvSpPr>
          <p:spPr>
            <a:xfrm flipV="1">
              <a:off x="6537419" y="4830976"/>
              <a:ext cx="1054954" cy="1424686"/>
            </a:xfrm>
            <a:custGeom>
              <a:avLst/>
              <a:gdLst>
                <a:gd name="connsiteX0" fmla="*/ -3962 w 1054954"/>
                <a:gd name="connsiteY0" fmla="*/ -266 h 1424686"/>
                <a:gd name="connsiteX1" fmla="*/ 1050992 w 1054954"/>
                <a:gd name="connsiteY1" fmla="*/ -266 h 1424686"/>
                <a:gd name="connsiteX2" fmla="*/ 1050992 w 1054954"/>
                <a:gd name="connsiteY2" fmla="*/ 1424421 h 1424686"/>
                <a:gd name="connsiteX3" fmla="*/ -3962 w 1054954"/>
                <a:gd name="connsiteY3" fmla="*/ 1424421 h 1424686"/>
              </a:gdLst>
              <a:ahLst/>
              <a:cxnLst>
                <a:cxn ang="0">
                  <a:pos x="connsiteX0" y="connsiteY0"/>
                </a:cxn>
                <a:cxn ang="0">
                  <a:pos x="connsiteX1" y="connsiteY1"/>
                </a:cxn>
                <a:cxn ang="0">
                  <a:pos x="connsiteX2" y="connsiteY2"/>
                </a:cxn>
                <a:cxn ang="0">
                  <a:pos x="connsiteX3" y="connsiteY3"/>
                </a:cxn>
              </a:cxnLst>
              <a:rect l="l" t="t" r="r" b="b"/>
              <a:pathLst>
                <a:path w="1054954" h="1424686">
                  <a:moveTo>
                    <a:pt x="-3962" y="-266"/>
                  </a:moveTo>
                  <a:lnTo>
                    <a:pt x="1050992" y="-266"/>
                  </a:lnTo>
                  <a:lnTo>
                    <a:pt x="1050992" y="1424421"/>
                  </a:lnTo>
                  <a:lnTo>
                    <a:pt x="-3962" y="1424421"/>
                  </a:lnTo>
                  <a:close/>
                </a:path>
              </a:pathLst>
            </a:custGeom>
            <a:solidFill>
              <a:srgbClr val="F2575D"/>
            </a:solidFill>
            <a:ln w="921" cap="flat">
              <a:noFill/>
              <a:prstDash val="solid"/>
              <a:miter/>
            </a:ln>
          </p:spPr>
          <p:txBody>
            <a:bodyPr rtlCol="0" anchor="ctr"/>
            <a:lstStyle/>
            <a:p>
              <a:endParaRPr lang="en-IN"/>
            </a:p>
          </p:txBody>
        </p:sp>
        <p:sp>
          <p:nvSpPr>
            <p:cNvPr id="896" name="Freeform: Shape 895">
              <a:extLst>
                <a:ext uri="{FF2B5EF4-FFF2-40B4-BE49-F238E27FC236}">
                  <a16:creationId xmlns:a16="http://schemas.microsoft.com/office/drawing/2014/main" id="{D75107C0-2E13-DD84-5C47-FF01399DE5A8}"/>
                </a:ext>
              </a:extLst>
            </p:cNvPr>
            <p:cNvSpPr/>
            <p:nvPr/>
          </p:nvSpPr>
          <p:spPr>
            <a:xfrm flipV="1">
              <a:off x="6769166" y="4932516"/>
              <a:ext cx="77481" cy="111319"/>
            </a:xfrm>
            <a:custGeom>
              <a:avLst/>
              <a:gdLst>
                <a:gd name="connsiteX0" fmla="*/ -3721 w 77481"/>
                <a:gd name="connsiteY0" fmla="*/ -949 h 111319"/>
                <a:gd name="connsiteX1" fmla="*/ 73760 w 77481"/>
                <a:gd name="connsiteY1" fmla="*/ -949 h 111319"/>
                <a:gd name="connsiteX2" fmla="*/ 73760 w 77481"/>
                <a:gd name="connsiteY2" fmla="*/ 110371 h 111319"/>
                <a:gd name="connsiteX3" fmla="*/ -3721 w 77481"/>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81" h="111319">
                  <a:moveTo>
                    <a:pt x="-3721" y="-949"/>
                  </a:moveTo>
                  <a:lnTo>
                    <a:pt x="73760" y="-949"/>
                  </a:lnTo>
                  <a:lnTo>
                    <a:pt x="73760" y="110371"/>
                  </a:lnTo>
                  <a:lnTo>
                    <a:pt x="-3721" y="110371"/>
                  </a:lnTo>
                  <a:close/>
                </a:path>
              </a:pathLst>
            </a:custGeom>
            <a:solidFill>
              <a:srgbClr val="33535F"/>
            </a:solidFill>
            <a:ln w="921" cap="flat">
              <a:noFill/>
              <a:prstDash val="solid"/>
              <a:miter/>
            </a:ln>
          </p:spPr>
          <p:txBody>
            <a:bodyPr rtlCol="0" anchor="ctr"/>
            <a:lstStyle/>
            <a:p>
              <a:endParaRPr lang="en-IN"/>
            </a:p>
          </p:txBody>
        </p:sp>
        <p:sp>
          <p:nvSpPr>
            <p:cNvPr id="897" name="Freeform: Shape 896">
              <a:extLst>
                <a:ext uri="{FF2B5EF4-FFF2-40B4-BE49-F238E27FC236}">
                  <a16:creationId xmlns:a16="http://schemas.microsoft.com/office/drawing/2014/main" id="{DFF369A2-71FF-3A26-5649-D4EDBCF42925}"/>
                </a:ext>
              </a:extLst>
            </p:cNvPr>
            <p:cNvSpPr/>
            <p:nvPr/>
          </p:nvSpPr>
          <p:spPr>
            <a:xfrm flipV="1">
              <a:off x="6769166" y="4932516"/>
              <a:ext cx="77482" cy="111319"/>
            </a:xfrm>
            <a:custGeom>
              <a:avLst/>
              <a:gdLst>
                <a:gd name="connsiteX0" fmla="*/ 73762 w 77482"/>
                <a:gd name="connsiteY0" fmla="*/ -949 h 111319"/>
                <a:gd name="connsiteX1" fmla="*/ 60691 w 77482"/>
                <a:gd name="connsiteY1" fmla="*/ -949 h 111319"/>
                <a:gd name="connsiteX2" fmla="*/ 60691 w 77482"/>
                <a:gd name="connsiteY2" fmla="*/ 96564 h 111319"/>
                <a:gd name="connsiteX3" fmla="*/ -3721 w 77482"/>
                <a:gd name="connsiteY3" fmla="*/ 96564 h 111319"/>
                <a:gd name="connsiteX4" fmla="*/ -3721 w 77482"/>
                <a:gd name="connsiteY4" fmla="*/ 110371 h 111319"/>
                <a:gd name="connsiteX5" fmla="*/ 73762 w 77482"/>
                <a:gd name="connsiteY5" fmla="*/ 110371 h 111319"/>
                <a:gd name="connsiteX6" fmla="*/ 73762 w 77482"/>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762" y="-949"/>
                  </a:moveTo>
                  <a:lnTo>
                    <a:pt x="60691" y="-949"/>
                  </a:lnTo>
                  <a:lnTo>
                    <a:pt x="60691" y="96564"/>
                  </a:lnTo>
                  <a:lnTo>
                    <a:pt x="-3721" y="96564"/>
                  </a:lnTo>
                  <a:lnTo>
                    <a:pt x="-3721" y="110371"/>
                  </a:lnTo>
                  <a:lnTo>
                    <a:pt x="73762" y="110371"/>
                  </a:lnTo>
                  <a:lnTo>
                    <a:pt x="73762" y="-949"/>
                  </a:lnTo>
                </a:path>
              </a:pathLst>
            </a:custGeom>
            <a:solidFill>
              <a:srgbClr val="20353D"/>
            </a:solidFill>
            <a:ln w="921" cap="flat">
              <a:noFill/>
              <a:prstDash val="solid"/>
              <a:miter/>
            </a:ln>
          </p:spPr>
          <p:txBody>
            <a:bodyPr rtlCol="0" anchor="ctr"/>
            <a:lstStyle/>
            <a:p>
              <a:endParaRPr lang="en-IN"/>
            </a:p>
          </p:txBody>
        </p:sp>
        <p:sp>
          <p:nvSpPr>
            <p:cNvPr id="898" name="Freeform: Shape 897">
              <a:extLst>
                <a:ext uri="{FF2B5EF4-FFF2-40B4-BE49-F238E27FC236}">
                  <a16:creationId xmlns:a16="http://schemas.microsoft.com/office/drawing/2014/main" id="{274540A3-DF84-8494-6D4A-9B1FC0B357F0}"/>
                </a:ext>
              </a:extLst>
            </p:cNvPr>
            <p:cNvSpPr/>
            <p:nvPr/>
          </p:nvSpPr>
          <p:spPr>
            <a:xfrm flipV="1">
              <a:off x="6911457" y="4932516"/>
              <a:ext cx="77481" cy="111319"/>
            </a:xfrm>
            <a:custGeom>
              <a:avLst/>
              <a:gdLst>
                <a:gd name="connsiteX0" fmla="*/ -3855 w 77481"/>
                <a:gd name="connsiteY0" fmla="*/ -949 h 111319"/>
                <a:gd name="connsiteX1" fmla="*/ 73627 w 77481"/>
                <a:gd name="connsiteY1" fmla="*/ -949 h 111319"/>
                <a:gd name="connsiteX2" fmla="*/ 73627 w 77481"/>
                <a:gd name="connsiteY2" fmla="*/ 110371 h 111319"/>
                <a:gd name="connsiteX3" fmla="*/ -3855 w 77481"/>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81" h="111319">
                  <a:moveTo>
                    <a:pt x="-3855" y="-949"/>
                  </a:moveTo>
                  <a:lnTo>
                    <a:pt x="73627" y="-949"/>
                  </a:lnTo>
                  <a:lnTo>
                    <a:pt x="73627" y="110371"/>
                  </a:lnTo>
                  <a:lnTo>
                    <a:pt x="-3855" y="110371"/>
                  </a:lnTo>
                  <a:close/>
                </a:path>
              </a:pathLst>
            </a:custGeom>
            <a:solidFill>
              <a:srgbClr val="33535F"/>
            </a:solidFill>
            <a:ln w="921" cap="flat">
              <a:noFill/>
              <a:prstDash val="solid"/>
              <a:miter/>
            </a:ln>
          </p:spPr>
          <p:txBody>
            <a:bodyPr rtlCol="0" anchor="ctr"/>
            <a:lstStyle/>
            <a:p>
              <a:endParaRPr lang="en-IN"/>
            </a:p>
          </p:txBody>
        </p:sp>
        <p:sp>
          <p:nvSpPr>
            <p:cNvPr id="899" name="Freeform: Shape 898">
              <a:extLst>
                <a:ext uri="{FF2B5EF4-FFF2-40B4-BE49-F238E27FC236}">
                  <a16:creationId xmlns:a16="http://schemas.microsoft.com/office/drawing/2014/main" id="{13D8F38F-7C67-96C4-0B56-669658A7AA0D}"/>
                </a:ext>
              </a:extLst>
            </p:cNvPr>
            <p:cNvSpPr/>
            <p:nvPr/>
          </p:nvSpPr>
          <p:spPr>
            <a:xfrm flipV="1">
              <a:off x="6911457" y="4932516"/>
              <a:ext cx="77482" cy="111319"/>
            </a:xfrm>
            <a:custGeom>
              <a:avLst/>
              <a:gdLst>
                <a:gd name="connsiteX0" fmla="*/ 73628 w 77482"/>
                <a:gd name="connsiteY0" fmla="*/ -949 h 111319"/>
                <a:gd name="connsiteX1" fmla="*/ 60548 w 77482"/>
                <a:gd name="connsiteY1" fmla="*/ -949 h 111319"/>
                <a:gd name="connsiteX2" fmla="*/ 60548 w 77482"/>
                <a:gd name="connsiteY2" fmla="*/ 96564 h 111319"/>
                <a:gd name="connsiteX3" fmla="*/ -3855 w 77482"/>
                <a:gd name="connsiteY3" fmla="*/ 96564 h 111319"/>
                <a:gd name="connsiteX4" fmla="*/ -3855 w 77482"/>
                <a:gd name="connsiteY4" fmla="*/ 110371 h 111319"/>
                <a:gd name="connsiteX5" fmla="*/ 73628 w 77482"/>
                <a:gd name="connsiteY5" fmla="*/ 110371 h 111319"/>
                <a:gd name="connsiteX6" fmla="*/ 73628 w 77482"/>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628" y="-949"/>
                  </a:moveTo>
                  <a:lnTo>
                    <a:pt x="60548" y="-949"/>
                  </a:lnTo>
                  <a:lnTo>
                    <a:pt x="60548" y="96564"/>
                  </a:lnTo>
                  <a:lnTo>
                    <a:pt x="-3855" y="96564"/>
                  </a:lnTo>
                  <a:lnTo>
                    <a:pt x="-3855" y="110371"/>
                  </a:lnTo>
                  <a:lnTo>
                    <a:pt x="73628" y="110371"/>
                  </a:lnTo>
                  <a:lnTo>
                    <a:pt x="73628" y="-949"/>
                  </a:lnTo>
                </a:path>
              </a:pathLst>
            </a:custGeom>
            <a:solidFill>
              <a:srgbClr val="20353D"/>
            </a:solidFill>
            <a:ln w="921" cap="flat">
              <a:noFill/>
              <a:prstDash val="solid"/>
              <a:miter/>
            </a:ln>
          </p:spPr>
          <p:txBody>
            <a:bodyPr rtlCol="0" anchor="ctr"/>
            <a:lstStyle/>
            <a:p>
              <a:endParaRPr lang="en-IN"/>
            </a:p>
          </p:txBody>
        </p:sp>
        <p:sp>
          <p:nvSpPr>
            <p:cNvPr id="900" name="Freeform: Shape 899">
              <a:extLst>
                <a:ext uri="{FF2B5EF4-FFF2-40B4-BE49-F238E27FC236}">
                  <a16:creationId xmlns:a16="http://schemas.microsoft.com/office/drawing/2014/main" id="{5CF4D895-D1A1-75FB-3F87-1F06B6C89EDC}"/>
                </a:ext>
              </a:extLst>
            </p:cNvPr>
            <p:cNvSpPr/>
            <p:nvPr/>
          </p:nvSpPr>
          <p:spPr>
            <a:xfrm flipV="1">
              <a:off x="7053748" y="4932516"/>
              <a:ext cx="77473" cy="111319"/>
            </a:xfrm>
            <a:custGeom>
              <a:avLst/>
              <a:gdLst>
                <a:gd name="connsiteX0" fmla="*/ -3988 w 77473"/>
                <a:gd name="connsiteY0" fmla="*/ -949 h 111319"/>
                <a:gd name="connsiteX1" fmla="*/ 73486 w 77473"/>
                <a:gd name="connsiteY1" fmla="*/ -949 h 111319"/>
                <a:gd name="connsiteX2" fmla="*/ 73486 w 77473"/>
                <a:gd name="connsiteY2" fmla="*/ 110371 h 111319"/>
                <a:gd name="connsiteX3" fmla="*/ -3988 w 77473"/>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73" h="111319">
                  <a:moveTo>
                    <a:pt x="-3988" y="-949"/>
                  </a:moveTo>
                  <a:lnTo>
                    <a:pt x="73486" y="-949"/>
                  </a:lnTo>
                  <a:lnTo>
                    <a:pt x="73486" y="110371"/>
                  </a:lnTo>
                  <a:lnTo>
                    <a:pt x="-3988" y="110371"/>
                  </a:lnTo>
                  <a:close/>
                </a:path>
              </a:pathLst>
            </a:custGeom>
            <a:solidFill>
              <a:srgbClr val="33535F"/>
            </a:solidFill>
            <a:ln w="921" cap="flat">
              <a:noFill/>
              <a:prstDash val="solid"/>
              <a:miter/>
            </a:ln>
          </p:spPr>
          <p:txBody>
            <a:bodyPr rtlCol="0" anchor="ctr"/>
            <a:lstStyle/>
            <a:p>
              <a:endParaRPr lang="en-IN"/>
            </a:p>
          </p:txBody>
        </p:sp>
        <p:sp>
          <p:nvSpPr>
            <p:cNvPr id="901" name="Freeform: Shape 900">
              <a:extLst>
                <a:ext uri="{FF2B5EF4-FFF2-40B4-BE49-F238E27FC236}">
                  <a16:creationId xmlns:a16="http://schemas.microsoft.com/office/drawing/2014/main" id="{1C1B92DC-A41A-A2B3-ACB8-5CBD8F3D65FA}"/>
                </a:ext>
              </a:extLst>
            </p:cNvPr>
            <p:cNvSpPr/>
            <p:nvPr/>
          </p:nvSpPr>
          <p:spPr>
            <a:xfrm flipV="1">
              <a:off x="7053748" y="4932516"/>
              <a:ext cx="77473" cy="111319"/>
            </a:xfrm>
            <a:custGeom>
              <a:avLst/>
              <a:gdLst>
                <a:gd name="connsiteX0" fmla="*/ 73485 w 77473"/>
                <a:gd name="connsiteY0" fmla="*/ -949 h 111319"/>
                <a:gd name="connsiteX1" fmla="*/ 60415 w 77473"/>
                <a:gd name="connsiteY1" fmla="*/ -949 h 111319"/>
                <a:gd name="connsiteX2" fmla="*/ 60415 w 77473"/>
                <a:gd name="connsiteY2" fmla="*/ 96564 h 111319"/>
                <a:gd name="connsiteX3" fmla="*/ -3988 w 77473"/>
                <a:gd name="connsiteY3" fmla="*/ 96564 h 111319"/>
                <a:gd name="connsiteX4" fmla="*/ -3988 w 77473"/>
                <a:gd name="connsiteY4" fmla="*/ 110371 h 111319"/>
                <a:gd name="connsiteX5" fmla="*/ 73485 w 77473"/>
                <a:gd name="connsiteY5" fmla="*/ 110371 h 111319"/>
                <a:gd name="connsiteX6" fmla="*/ 73485 w 77473"/>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485" y="-949"/>
                  </a:moveTo>
                  <a:lnTo>
                    <a:pt x="60415" y="-949"/>
                  </a:lnTo>
                  <a:lnTo>
                    <a:pt x="60415" y="96564"/>
                  </a:lnTo>
                  <a:lnTo>
                    <a:pt x="-3988" y="96564"/>
                  </a:lnTo>
                  <a:lnTo>
                    <a:pt x="-3988" y="110371"/>
                  </a:lnTo>
                  <a:lnTo>
                    <a:pt x="73485" y="110371"/>
                  </a:lnTo>
                  <a:lnTo>
                    <a:pt x="73485" y="-949"/>
                  </a:lnTo>
                </a:path>
              </a:pathLst>
            </a:custGeom>
            <a:solidFill>
              <a:srgbClr val="20353D"/>
            </a:solidFill>
            <a:ln w="921" cap="flat">
              <a:noFill/>
              <a:prstDash val="solid"/>
              <a:miter/>
            </a:ln>
          </p:spPr>
          <p:txBody>
            <a:bodyPr rtlCol="0" anchor="ctr"/>
            <a:lstStyle/>
            <a:p>
              <a:endParaRPr lang="en-IN"/>
            </a:p>
          </p:txBody>
        </p:sp>
        <p:sp>
          <p:nvSpPr>
            <p:cNvPr id="902" name="Freeform: Shape 901">
              <a:extLst>
                <a:ext uri="{FF2B5EF4-FFF2-40B4-BE49-F238E27FC236}">
                  <a16:creationId xmlns:a16="http://schemas.microsoft.com/office/drawing/2014/main" id="{331B0E87-5881-9EA9-6E3B-4A8F633909BE}"/>
                </a:ext>
              </a:extLst>
            </p:cNvPr>
            <p:cNvSpPr/>
            <p:nvPr/>
          </p:nvSpPr>
          <p:spPr>
            <a:xfrm flipV="1">
              <a:off x="7196029" y="4932516"/>
              <a:ext cx="77481" cy="111319"/>
            </a:xfrm>
            <a:custGeom>
              <a:avLst/>
              <a:gdLst>
                <a:gd name="connsiteX0" fmla="*/ -4122 w 77481"/>
                <a:gd name="connsiteY0" fmla="*/ -949 h 111319"/>
                <a:gd name="connsiteX1" fmla="*/ 73359 w 77481"/>
                <a:gd name="connsiteY1" fmla="*/ -949 h 111319"/>
                <a:gd name="connsiteX2" fmla="*/ 73359 w 77481"/>
                <a:gd name="connsiteY2" fmla="*/ 110371 h 111319"/>
                <a:gd name="connsiteX3" fmla="*/ -4122 w 77481"/>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81" h="111319">
                  <a:moveTo>
                    <a:pt x="-4122" y="-949"/>
                  </a:moveTo>
                  <a:lnTo>
                    <a:pt x="73359" y="-949"/>
                  </a:lnTo>
                  <a:lnTo>
                    <a:pt x="73359" y="110371"/>
                  </a:lnTo>
                  <a:lnTo>
                    <a:pt x="-4122" y="110371"/>
                  </a:lnTo>
                  <a:close/>
                </a:path>
              </a:pathLst>
            </a:custGeom>
            <a:solidFill>
              <a:srgbClr val="33535F"/>
            </a:solidFill>
            <a:ln w="921" cap="flat">
              <a:noFill/>
              <a:prstDash val="solid"/>
              <a:miter/>
            </a:ln>
          </p:spPr>
          <p:txBody>
            <a:bodyPr rtlCol="0" anchor="ctr"/>
            <a:lstStyle/>
            <a:p>
              <a:endParaRPr lang="en-IN"/>
            </a:p>
          </p:txBody>
        </p:sp>
        <p:sp>
          <p:nvSpPr>
            <p:cNvPr id="903" name="Freeform: Shape 902">
              <a:extLst>
                <a:ext uri="{FF2B5EF4-FFF2-40B4-BE49-F238E27FC236}">
                  <a16:creationId xmlns:a16="http://schemas.microsoft.com/office/drawing/2014/main" id="{CCDEFBC8-8501-8894-B294-39A7EA932399}"/>
                </a:ext>
              </a:extLst>
            </p:cNvPr>
            <p:cNvSpPr/>
            <p:nvPr/>
          </p:nvSpPr>
          <p:spPr>
            <a:xfrm flipV="1">
              <a:off x="7196029" y="4932516"/>
              <a:ext cx="77482" cy="111319"/>
            </a:xfrm>
            <a:custGeom>
              <a:avLst/>
              <a:gdLst>
                <a:gd name="connsiteX0" fmla="*/ 73360 w 77482"/>
                <a:gd name="connsiteY0" fmla="*/ -949 h 111319"/>
                <a:gd name="connsiteX1" fmla="*/ 60290 w 77482"/>
                <a:gd name="connsiteY1" fmla="*/ -949 h 111319"/>
                <a:gd name="connsiteX2" fmla="*/ 60290 w 77482"/>
                <a:gd name="connsiteY2" fmla="*/ 96564 h 111319"/>
                <a:gd name="connsiteX3" fmla="*/ -4122 w 77482"/>
                <a:gd name="connsiteY3" fmla="*/ 96564 h 111319"/>
                <a:gd name="connsiteX4" fmla="*/ -4122 w 77482"/>
                <a:gd name="connsiteY4" fmla="*/ 110371 h 111319"/>
                <a:gd name="connsiteX5" fmla="*/ 73360 w 77482"/>
                <a:gd name="connsiteY5" fmla="*/ 110371 h 111319"/>
                <a:gd name="connsiteX6" fmla="*/ 73360 w 77482"/>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360" y="-949"/>
                  </a:moveTo>
                  <a:lnTo>
                    <a:pt x="60290" y="-949"/>
                  </a:lnTo>
                  <a:lnTo>
                    <a:pt x="60290" y="96564"/>
                  </a:lnTo>
                  <a:lnTo>
                    <a:pt x="-4122" y="96564"/>
                  </a:lnTo>
                  <a:lnTo>
                    <a:pt x="-4122" y="110371"/>
                  </a:lnTo>
                  <a:lnTo>
                    <a:pt x="73360" y="110371"/>
                  </a:lnTo>
                  <a:lnTo>
                    <a:pt x="73360" y="-949"/>
                  </a:lnTo>
                </a:path>
              </a:pathLst>
            </a:custGeom>
            <a:solidFill>
              <a:srgbClr val="20353D"/>
            </a:solidFill>
            <a:ln w="921" cap="flat">
              <a:noFill/>
              <a:prstDash val="solid"/>
              <a:miter/>
            </a:ln>
          </p:spPr>
          <p:txBody>
            <a:bodyPr rtlCol="0" anchor="ctr"/>
            <a:lstStyle/>
            <a:p>
              <a:endParaRPr lang="en-IN"/>
            </a:p>
          </p:txBody>
        </p:sp>
        <p:sp>
          <p:nvSpPr>
            <p:cNvPr id="904" name="Freeform: Shape 903">
              <a:extLst>
                <a:ext uri="{FF2B5EF4-FFF2-40B4-BE49-F238E27FC236}">
                  <a16:creationId xmlns:a16="http://schemas.microsoft.com/office/drawing/2014/main" id="{7D5BEA28-0B59-4015-499A-48B8DD1D7F5A}"/>
                </a:ext>
              </a:extLst>
            </p:cNvPr>
            <p:cNvSpPr/>
            <p:nvPr/>
          </p:nvSpPr>
          <p:spPr>
            <a:xfrm flipV="1">
              <a:off x="7338320" y="4932516"/>
              <a:ext cx="77484" cy="111319"/>
            </a:xfrm>
            <a:custGeom>
              <a:avLst/>
              <a:gdLst>
                <a:gd name="connsiteX0" fmla="*/ -4256 w 77484"/>
                <a:gd name="connsiteY0" fmla="*/ -949 h 111319"/>
                <a:gd name="connsiteX1" fmla="*/ 73229 w 77484"/>
                <a:gd name="connsiteY1" fmla="*/ -949 h 111319"/>
                <a:gd name="connsiteX2" fmla="*/ 73229 w 77484"/>
                <a:gd name="connsiteY2" fmla="*/ 110371 h 111319"/>
                <a:gd name="connsiteX3" fmla="*/ -4256 w 77484"/>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84" h="111319">
                  <a:moveTo>
                    <a:pt x="-4256" y="-949"/>
                  </a:moveTo>
                  <a:lnTo>
                    <a:pt x="73229" y="-949"/>
                  </a:lnTo>
                  <a:lnTo>
                    <a:pt x="73229" y="110371"/>
                  </a:lnTo>
                  <a:lnTo>
                    <a:pt x="-4256" y="110371"/>
                  </a:lnTo>
                  <a:close/>
                </a:path>
              </a:pathLst>
            </a:custGeom>
            <a:solidFill>
              <a:srgbClr val="33535F"/>
            </a:solidFill>
            <a:ln w="921" cap="flat">
              <a:noFill/>
              <a:prstDash val="solid"/>
              <a:miter/>
            </a:ln>
          </p:spPr>
          <p:txBody>
            <a:bodyPr rtlCol="0" anchor="ctr"/>
            <a:lstStyle/>
            <a:p>
              <a:endParaRPr lang="en-IN"/>
            </a:p>
          </p:txBody>
        </p:sp>
        <p:sp>
          <p:nvSpPr>
            <p:cNvPr id="905" name="Freeform: Shape 904">
              <a:extLst>
                <a:ext uri="{FF2B5EF4-FFF2-40B4-BE49-F238E27FC236}">
                  <a16:creationId xmlns:a16="http://schemas.microsoft.com/office/drawing/2014/main" id="{1041D8FE-E747-2C8E-B5AC-C1F6CC69A70E}"/>
                </a:ext>
              </a:extLst>
            </p:cNvPr>
            <p:cNvSpPr/>
            <p:nvPr/>
          </p:nvSpPr>
          <p:spPr>
            <a:xfrm flipV="1">
              <a:off x="7338320" y="4932516"/>
              <a:ext cx="77482" cy="111319"/>
            </a:xfrm>
            <a:custGeom>
              <a:avLst/>
              <a:gdLst>
                <a:gd name="connsiteX0" fmla="*/ 73227 w 77482"/>
                <a:gd name="connsiteY0" fmla="*/ -949 h 111319"/>
                <a:gd name="connsiteX1" fmla="*/ 60156 w 77482"/>
                <a:gd name="connsiteY1" fmla="*/ -949 h 111319"/>
                <a:gd name="connsiteX2" fmla="*/ 60156 w 77482"/>
                <a:gd name="connsiteY2" fmla="*/ 96564 h 111319"/>
                <a:gd name="connsiteX3" fmla="*/ -4256 w 77482"/>
                <a:gd name="connsiteY3" fmla="*/ 96564 h 111319"/>
                <a:gd name="connsiteX4" fmla="*/ -4256 w 77482"/>
                <a:gd name="connsiteY4" fmla="*/ 110371 h 111319"/>
                <a:gd name="connsiteX5" fmla="*/ 73227 w 77482"/>
                <a:gd name="connsiteY5" fmla="*/ 110371 h 111319"/>
                <a:gd name="connsiteX6" fmla="*/ 73227 w 77482"/>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227" y="-949"/>
                  </a:moveTo>
                  <a:lnTo>
                    <a:pt x="60156" y="-949"/>
                  </a:lnTo>
                  <a:lnTo>
                    <a:pt x="60156" y="96564"/>
                  </a:lnTo>
                  <a:lnTo>
                    <a:pt x="-4256" y="96564"/>
                  </a:lnTo>
                  <a:lnTo>
                    <a:pt x="-4256" y="110371"/>
                  </a:lnTo>
                  <a:lnTo>
                    <a:pt x="73227" y="110371"/>
                  </a:lnTo>
                  <a:lnTo>
                    <a:pt x="73227" y="-949"/>
                  </a:lnTo>
                </a:path>
              </a:pathLst>
            </a:custGeom>
            <a:solidFill>
              <a:srgbClr val="20353D"/>
            </a:solidFill>
            <a:ln w="921" cap="flat">
              <a:noFill/>
              <a:prstDash val="solid"/>
              <a:miter/>
            </a:ln>
          </p:spPr>
          <p:txBody>
            <a:bodyPr rtlCol="0" anchor="ctr"/>
            <a:lstStyle/>
            <a:p>
              <a:endParaRPr lang="en-IN"/>
            </a:p>
          </p:txBody>
        </p:sp>
        <p:sp>
          <p:nvSpPr>
            <p:cNvPr id="906" name="Freeform: Shape 905">
              <a:extLst>
                <a:ext uri="{FF2B5EF4-FFF2-40B4-BE49-F238E27FC236}">
                  <a16:creationId xmlns:a16="http://schemas.microsoft.com/office/drawing/2014/main" id="{B144A59F-78CB-3D66-A579-973BF61D150A}"/>
                </a:ext>
              </a:extLst>
            </p:cNvPr>
            <p:cNvSpPr/>
            <p:nvPr/>
          </p:nvSpPr>
          <p:spPr>
            <a:xfrm flipV="1">
              <a:off x="7480611" y="4932516"/>
              <a:ext cx="77473" cy="111319"/>
            </a:xfrm>
            <a:custGeom>
              <a:avLst/>
              <a:gdLst>
                <a:gd name="connsiteX0" fmla="*/ -4390 w 77473"/>
                <a:gd name="connsiteY0" fmla="*/ -949 h 111319"/>
                <a:gd name="connsiteX1" fmla="*/ 73084 w 77473"/>
                <a:gd name="connsiteY1" fmla="*/ -949 h 111319"/>
                <a:gd name="connsiteX2" fmla="*/ 73084 w 77473"/>
                <a:gd name="connsiteY2" fmla="*/ 110371 h 111319"/>
                <a:gd name="connsiteX3" fmla="*/ -4390 w 77473"/>
                <a:gd name="connsiteY3" fmla="*/ 110371 h 111319"/>
              </a:gdLst>
              <a:ahLst/>
              <a:cxnLst>
                <a:cxn ang="0">
                  <a:pos x="connsiteX0" y="connsiteY0"/>
                </a:cxn>
                <a:cxn ang="0">
                  <a:pos x="connsiteX1" y="connsiteY1"/>
                </a:cxn>
                <a:cxn ang="0">
                  <a:pos x="connsiteX2" y="connsiteY2"/>
                </a:cxn>
                <a:cxn ang="0">
                  <a:pos x="connsiteX3" y="connsiteY3"/>
                </a:cxn>
              </a:cxnLst>
              <a:rect l="l" t="t" r="r" b="b"/>
              <a:pathLst>
                <a:path w="77473" h="111319">
                  <a:moveTo>
                    <a:pt x="-4390" y="-949"/>
                  </a:moveTo>
                  <a:lnTo>
                    <a:pt x="73084" y="-949"/>
                  </a:lnTo>
                  <a:lnTo>
                    <a:pt x="73084" y="110371"/>
                  </a:lnTo>
                  <a:lnTo>
                    <a:pt x="-4390" y="110371"/>
                  </a:lnTo>
                  <a:close/>
                </a:path>
              </a:pathLst>
            </a:custGeom>
            <a:solidFill>
              <a:srgbClr val="33535F"/>
            </a:solidFill>
            <a:ln w="921" cap="flat">
              <a:noFill/>
              <a:prstDash val="solid"/>
              <a:miter/>
            </a:ln>
          </p:spPr>
          <p:txBody>
            <a:bodyPr rtlCol="0" anchor="ctr"/>
            <a:lstStyle/>
            <a:p>
              <a:endParaRPr lang="en-IN"/>
            </a:p>
          </p:txBody>
        </p:sp>
        <p:sp>
          <p:nvSpPr>
            <p:cNvPr id="907" name="Freeform: Shape 906">
              <a:extLst>
                <a:ext uri="{FF2B5EF4-FFF2-40B4-BE49-F238E27FC236}">
                  <a16:creationId xmlns:a16="http://schemas.microsoft.com/office/drawing/2014/main" id="{99E4E93C-BF93-8E3E-6540-7848725D9001}"/>
                </a:ext>
              </a:extLst>
            </p:cNvPr>
            <p:cNvSpPr/>
            <p:nvPr/>
          </p:nvSpPr>
          <p:spPr>
            <a:xfrm flipV="1">
              <a:off x="7480611" y="4932516"/>
              <a:ext cx="77473" cy="111319"/>
            </a:xfrm>
            <a:custGeom>
              <a:avLst/>
              <a:gdLst>
                <a:gd name="connsiteX0" fmla="*/ 73083 w 77473"/>
                <a:gd name="connsiteY0" fmla="*/ -949 h 111319"/>
                <a:gd name="connsiteX1" fmla="*/ 60013 w 77473"/>
                <a:gd name="connsiteY1" fmla="*/ -949 h 111319"/>
                <a:gd name="connsiteX2" fmla="*/ 60013 w 77473"/>
                <a:gd name="connsiteY2" fmla="*/ 96564 h 111319"/>
                <a:gd name="connsiteX3" fmla="*/ -4390 w 77473"/>
                <a:gd name="connsiteY3" fmla="*/ 96564 h 111319"/>
                <a:gd name="connsiteX4" fmla="*/ -4390 w 77473"/>
                <a:gd name="connsiteY4" fmla="*/ 110371 h 111319"/>
                <a:gd name="connsiteX5" fmla="*/ 73083 w 77473"/>
                <a:gd name="connsiteY5" fmla="*/ 110371 h 111319"/>
                <a:gd name="connsiteX6" fmla="*/ 73083 w 77473"/>
                <a:gd name="connsiteY6" fmla="*/ -949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083" y="-949"/>
                  </a:moveTo>
                  <a:lnTo>
                    <a:pt x="60013" y="-949"/>
                  </a:lnTo>
                  <a:lnTo>
                    <a:pt x="60013" y="96564"/>
                  </a:lnTo>
                  <a:lnTo>
                    <a:pt x="-4390" y="96564"/>
                  </a:lnTo>
                  <a:lnTo>
                    <a:pt x="-4390" y="110371"/>
                  </a:lnTo>
                  <a:lnTo>
                    <a:pt x="73083" y="110371"/>
                  </a:lnTo>
                  <a:lnTo>
                    <a:pt x="73083" y="-949"/>
                  </a:lnTo>
                </a:path>
              </a:pathLst>
            </a:custGeom>
            <a:solidFill>
              <a:srgbClr val="20353D"/>
            </a:solidFill>
            <a:ln w="921" cap="flat">
              <a:noFill/>
              <a:prstDash val="solid"/>
              <a:miter/>
            </a:ln>
          </p:spPr>
          <p:txBody>
            <a:bodyPr rtlCol="0" anchor="ctr"/>
            <a:lstStyle/>
            <a:p>
              <a:endParaRPr lang="en-IN"/>
            </a:p>
          </p:txBody>
        </p:sp>
        <p:sp>
          <p:nvSpPr>
            <p:cNvPr id="908" name="Freeform: Shape 907">
              <a:extLst>
                <a:ext uri="{FF2B5EF4-FFF2-40B4-BE49-F238E27FC236}">
                  <a16:creationId xmlns:a16="http://schemas.microsoft.com/office/drawing/2014/main" id="{19B12C16-D39C-A742-65AF-4D4ACE34E65E}"/>
                </a:ext>
              </a:extLst>
            </p:cNvPr>
            <p:cNvSpPr/>
            <p:nvPr/>
          </p:nvSpPr>
          <p:spPr>
            <a:xfrm flipV="1">
              <a:off x="6775913" y="5203004"/>
              <a:ext cx="77481" cy="111319"/>
            </a:xfrm>
            <a:custGeom>
              <a:avLst/>
              <a:gdLst>
                <a:gd name="connsiteX0" fmla="*/ -3727 w 77481"/>
                <a:gd name="connsiteY0" fmla="*/ -616 h 111319"/>
                <a:gd name="connsiteX1" fmla="*/ 73754 w 77481"/>
                <a:gd name="connsiteY1" fmla="*/ -616 h 111319"/>
                <a:gd name="connsiteX2" fmla="*/ 73754 w 77481"/>
                <a:gd name="connsiteY2" fmla="*/ 110704 h 111319"/>
                <a:gd name="connsiteX3" fmla="*/ -3727 w 77481"/>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81" h="111319">
                  <a:moveTo>
                    <a:pt x="-3727" y="-616"/>
                  </a:moveTo>
                  <a:lnTo>
                    <a:pt x="73754" y="-616"/>
                  </a:lnTo>
                  <a:lnTo>
                    <a:pt x="73754" y="110704"/>
                  </a:lnTo>
                  <a:lnTo>
                    <a:pt x="-3727" y="110704"/>
                  </a:lnTo>
                  <a:close/>
                </a:path>
              </a:pathLst>
            </a:custGeom>
            <a:solidFill>
              <a:srgbClr val="33535F"/>
            </a:solidFill>
            <a:ln w="921" cap="flat">
              <a:noFill/>
              <a:prstDash val="solid"/>
              <a:miter/>
            </a:ln>
          </p:spPr>
          <p:txBody>
            <a:bodyPr rtlCol="0" anchor="ctr"/>
            <a:lstStyle/>
            <a:p>
              <a:endParaRPr lang="en-IN"/>
            </a:p>
          </p:txBody>
        </p:sp>
        <p:sp>
          <p:nvSpPr>
            <p:cNvPr id="909" name="Freeform: Shape 908">
              <a:extLst>
                <a:ext uri="{FF2B5EF4-FFF2-40B4-BE49-F238E27FC236}">
                  <a16:creationId xmlns:a16="http://schemas.microsoft.com/office/drawing/2014/main" id="{47CD0FE0-99DF-8E33-E852-2995AB414B6A}"/>
                </a:ext>
              </a:extLst>
            </p:cNvPr>
            <p:cNvSpPr/>
            <p:nvPr/>
          </p:nvSpPr>
          <p:spPr>
            <a:xfrm flipV="1">
              <a:off x="6775913" y="5203004"/>
              <a:ext cx="77482" cy="111319"/>
            </a:xfrm>
            <a:custGeom>
              <a:avLst/>
              <a:gdLst>
                <a:gd name="connsiteX0" fmla="*/ 73755 w 77482"/>
                <a:gd name="connsiteY0" fmla="*/ -616 h 111319"/>
                <a:gd name="connsiteX1" fmla="*/ 60676 w 77482"/>
                <a:gd name="connsiteY1" fmla="*/ -616 h 111319"/>
                <a:gd name="connsiteX2" fmla="*/ 60676 w 77482"/>
                <a:gd name="connsiteY2" fmla="*/ 96905 h 111319"/>
                <a:gd name="connsiteX3" fmla="*/ -3727 w 77482"/>
                <a:gd name="connsiteY3" fmla="*/ 96905 h 111319"/>
                <a:gd name="connsiteX4" fmla="*/ -3727 w 77482"/>
                <a:gd name="connsiteY4" fmla="*/ 110704 h 111319"/>
                <a:gd name="connsiteX5" fmla="*/ 73755 w 77482"/>
                <a:gd name="connsiteY5" fmla="*/ 110704 h 111319"/>
                <a:gd name="connsiteX6" fmla="*/ 73755 w 77482"/>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755" y="-616"/>
                  </a:moveTo>
                  <a:lnTo>
                    <a:pt x="60676" y="-616"/>
                  </a:lnTo>
                  <a:lnTo>
                    <a:pt x="60676" y="96905"/>
                  </a:lnTo>
                  <a:lnTo>
                    <a:pt x="-3727" y="96905"/>
                  </a:lnTo>
                  <a:lnTo>
                    <a:pt x="-3727" y="110704"/>
                  </a:lnTo>
                  <a:lnTo>
                    <a:pt x="73755" y="110704"/>
                  </a:lnTo>
                  <a:lnTo>
                    <a:pt x="73755" y="-616"/>
                  </a:lnTo>
                </a:path>
              </a:pathLst>
            </a:custGeom>
            <a:solidFill>
              <a:srgbClr val="20353D"/>
            </a:solidFill>
            <a:ln w="921" cap="flat">
              <a:noFill/>
              <a:prstDash val="solid"/>
              <a:miter/>
            </a:ln>
          </p:spPr>
          <p:txBody>
            <a:bodyPr rtlCol="0" anchor="ctr"/>
            <a:lstStyle/>
            <a:p>
              <a:endParaRPr lang="en-IN"/>
            </a:p>
          </p:txBody>
        </p:sp>
        <p:sp>
          <p:nvSpPr>
            <p:cNvPr id="910" name="Freeform: Shape 909">
              <a:extLst>
                <a:ext uri="{FF2B5EF4-FFF2-40B4-BE49-F238E27FC236}">
                  <a16:creationId xmlns:a16="http://schemas.microsoft.com/office/drawing/2014/main" id="{E1952253-01D0-35DB-25DD-104336A2126C}"/>
                </a:ext>
              </a:extLst>
            </p:cNvPr>
            <p:cNvSpPr/>
            <p:nvPr/>
          </p:nvSpPr>
          <p:spPr>
            <a:xfrm flipV="1">
              <a:off x="6918204" y="5203004"/>
              <a:ext cx="77470" cy="111319"/>
            </a:xfrm>
            <a:custGeom>
              <a:avLst/>
              <a:gdLst>
                <a:gd name="connsiteX0" fmla="*/ -3861 w 77470"/>
                <a:gd name="connsiteY0" fmla="*/ -616 h 111319"/>
                <a:gd name="connsiteX1" fmla="*/ 73609 w 77470"/>
                <a:gd name="connsiteY1" fmla="*/ -616 h 111319"/>
                <a:gd name="connsiteX2" fmla="*/ 73609 w 77470"/>
                <a:gd name="connsiteY2" fmla="*/ 110704 h 111319"/>
                <a:gd name="connsiteX3" fmla="*/ -3861 w 77470"/>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70" h="111319">
                  <a:moveTo>
                    <a:pt x="-3861" y="-616"/>
                  </a:moveTo>
                  <a:lnTo>
                    <a:pt x="73609" y="-616"/>
                  </a:lnTo>
                  <a:lnTo>
                    <a:pt x="73609" y="110704"/>
                  </a:lnTo>
                  <a:lnTo>
                    <a:pt x="-3861" y="110704"/>
                  </a:lnTo>
                  <a:close/>
                </a:path>
              </a:pathLst>
            </a:custGeom>
            <a:solidFill>
              <a:srgbClr val="33535F"/>
            </a:solidFill>
            <a:ln w="921" cap="flat">
              <a:noFill/>
              <a:prstDash val="solid"/>
              <a:miter/>
            </a:ln>
          </p:spPr>
          <p:txBody>
            <a:bodyPr rtlCol="0" anchor="ctr"/>
            <a:lstStyle/>
            <a:p>
              <a:endParaRPr lang="en-IN"/>
            </a:p>
          </p:txBody>
        </p:sp>
        <p:sp>
          <p:nvSpPr>
            <p:cNvPr id="911" name="Freeform: Shape 910">
              <a:extLst>
                <a:ext uri="{FF2B5EF4-FFF2-40B4-BE49-F238E27FC236}">
                  <a16:creationId xmlns:a16="http://schemas.microsoft.com/office/drawing/2014/main" id="{2839AEDC-AB72-7B0B-321B-27B7AF4353E2}"/>
                </a:ext>
              </a:extLst>
            </p:cNvPr>
            <p:cNvSpPr/>
            <p:nvPr/>
          </p:nvSpPr>
          <p:spPr>
            <a:xfrm flipV="1">
              <a:off x="6918204" y="5203004"/>
              <a:ext cx="77473" cy="111319"/>
            </a:xfrm>
            <a:custGeom>
              <a:avLst/>
              <a:gdLst>
                <a:gd name="connsiteX0" fmla="*/ 73612 w 77473"/>
                <a:gd name="connsiteY0" fmla="*/ -616 h 111319"/>
                <a:gd name="connsiteX1" fmla="*/ 60542 w 77473"/>
                <a:gd name="connsiteY1" fmla="*/ -616 h 111319"/>
                <a:gd name="connsiteX2" fmla="*/ 60542 w 77473"/>
                <a:gd name="connsiteY2" fmla="*/ 96905 h 111319"/>
                <a:gd name="connsiteX3" fmla="*/ -3861 w 77473"/>
                <a:gd name="connsiteY3" fmla="*/ 96905 h 111319"/>
                <a:gd name="connsiteX4" fmla="*/ -3861 w 77473"/>
                <a:gd name="connsiteY4" fmla="*/ 110704 h 111319"/>
                <a:gd name="connsiteX5" fmla="*/ 73612 w 77473"/>
                <a:gd name="connsiteY5" fmla="*/ 110704 h 111319"/>
                <a:gd name="connsiteX6" fmla="*/ 73612 w 77473"/>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612" y="-616"/>
                  </a:moveTo>
                  <a:lnTo>
                    <a:pt x="60542" y="-616"/>
                  </a:lnTo>
                  <a:lnTo>
                    <a:pt x="60542" y="96905"/>
                  </a:lnTo>
                  <a:lnTo>
                    <a:pt x="-3861" y="96905"/>
                  </a:lnTo>
                  <a:lnTo>
                    <a:pt x="-3861" y="110704"/>
                  </a:lnTo>
                  <a:lnTo>
                    <a:pt x="73612" y="110704"/>
                  </a:lnTo>
                  <a:lnTo>
                    <a:pt x="73612" y="-616"/>
                  </a:lnTo>
                </a:path>
              </a:pathLst>
            </a:custGeom>
            <a:solidFill>
              <a:srgbClr val="20353D"/>
            </a:solidFill>
            <a:ln w="921" cap="flat">
              <a:noFill/>
              <a:prstDash val="solid"/>
              <a:miter/>
            </a:ln>
          </p:spPr>
          <p:txBody>
            <a:bodyPr rtlCol="0" anchor="ctr"/>
            <a:lstStyle/>
            <a:p>
              <a:endParaRPr lang="en-IN"/>
            </a:p>
          </p:txBody>
        </p:sp>
        <p:sp>
          <p:nvSpPr>
            <p:cNvPr id="912" name="Freeform: Shape 911">
              <a:extLst>
                <a:ext uri="{FF2B5EF4-FFF2-40B4-BE49-F238E27FC236}">
                  <a16:creationId xmlns:a16="http://schemas.microsoft.com/office/drawing/2014/main" id="{D8C30734-4F5C-6E00-E8F2-333857F44DFC}"/>
                </a:ext>
              </a:extLst>
            </p:cNvPr>
            <p:cNvSpPr/>
            <p:nvPr/>
          </p:nvSpPr>
          <p:spPr>
            <a:xfrm flipV="1">
              <a:off x="7060486" y="5203004"/>
              <a:ext cx="77481" cy="111319"/>
            </a:xfrm>
            <a:custGeom>
              <a:avLst/>
              <a:gdLst>
                <a:gd name="connsiteX0" fmla="*/ -3995 w 77481"/>
                <a:gd name="connsiteY0" fmla="*/ -616 h 111319"/>
                <a:gd name="connsiteX1" fmla="*/ 73486 w 77481"/>
                <a:gd name="connsiteY1" fmla="*/ -616 h 111319"/>
                <a:gd name="connsiteX2" fmla="*/ 73486 w 77481"/>
                <a:gd name="connsiteY2" fmla="*/ 110704 h 111319"/>
                <a:gd name="connsiteX3" fmla="*/ -3995 w 77481"/>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81" h="111319">
                  <a:moveTo>
                    <a:pt x="-3995" y="-616"/>
                  </a:moveTo>
                  <a:lnTo>
                    <a:pt x="73486" y="-616"/>
                  </a:lnTo>
                  <a:lnTo>
                    <a:pt x="73486" y="110704"/>
                  </a:lnTo>
                  <a:lnTo>
                    <a:pt x="-3995" y="110704"/>
                  </a:lnTo>
                  <a:close/>
                </a:path>
              </a:pathLst>
            </a:custGeom>
            <a:solidFill>
              <a:srgbClr val="33535F"/>
            </a:solidFill>
            <a:ln w="921" cap="flat">
              <a:noFill/>
              <a:prstDash val="solid"/>
              <a:miter/>
            </a:ln>
          </p:spPr>
          <p:txBody>
            <a:bodyPr rtlCol="0" anchor="ctr"/>
            <a:lstStyle/>
            <a:p>
              <a:endParaRPr lang="en-IN"/>
            </a:p>
          </p:txBody>
        </p:sp>
        <p:sp>
          <p:nvSpPr>
            <p:cNvPr id="913" name="Freeform: Shape 912">
              <a:extLst>
                <a:ext uri="{FF2B5EF4-FFF2-40B4-BE49-F238E27FC236}">
                  <a16:creationId xmlns:a16="http://schemas.microsoft.com/office/drawing/2014/main" id="{8FE2C261-4459-495F-53BF-54D9F1D1C01C}"/>
                </a:ext>
              </a:extLst>
            </p:cNvPr>
            <p:cNvSpPr/>
            <p:nvPr/>
          </p:nvSpPr>
          <p:spPr>
            <a:xfrm flipV="1">
              <a:off x="7060486" y="5203004"/>
              <a:ext cx="77482" cy="111319"/>
            </a:xfrm>
            <a:custGeom>
              <a:avLst/>
              <a:gdLst>
                <a:gd name="connsiteX0" fmla="*/ 73488 w 77482"/>
                <a:gd name="connsiteY0" fmla="*/ -616 h 111319"/>
                <a:gd name="connsiteX1" fmla="*/ 60417 w 77482"/>
                <a:gd name="connsiteY1" fmla="*/ -616 h 111319"/>
                <a:gd name="connsiteX2" fmla="*/ 60417 w 77482"/>
                <a:gd name="connsiteY2" fmla="*/ 96905 h 111319"/>
                <a:gd name="connsiteX3" fmla="*/ -3995 w 77482"/>
                <a:gd name="connsiteY3" fmla="*/ 96905 h 111319"/>
                <a:gd name="connsiteX4" fmla="*/ -3995 w 77482"/>
                <a:gd name="connsiteY4" fmla="*/ 110704 h 111319"/>
                <a:gd name="connsiteX5" fmla="*/ 73488 w 77482"/>
                <a:gd name="connsiteY5" fmla="*/ 110704 h 111319"/>
                <a:gd name="connsiteX6" fmla="*/ 73488 w 77482"/>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488" y="-616"/>
                  </a:moveTo>
                  <a:lnTo>
                    <a:pt x="60417" y="-616"/>
                  </a:lnTo>
                  <a:lnTo>
                    <a:pt x="60417" y="96905"/>
                  </a:lnTo>
                  <a:lnTo>
                    <a:pt x="-3995" y="96905"/>
                  </a:lnTo>
                  <a:lnTo>
                    <a:pt x="-3995" y="110704"/>
                  </a:lnTo>
                  <a:lnTo>
                    <a:pt x="73488" y="110704"/>
                  </a:lnTo>
                  <a:lnTo>
                    <a:pt x="73488" y="-616"/>
                  </a:lnTo>
                </a:path>
              </a:pathLst>
            </a:custGeom>
            <a:solidFill>
              <a:srgbClr val="20353D"/>
            </a:solidFill>
            <a:ln w="921" cap="flat">
              <a:noFill/>
              <a:prstDash val="solid"/>
              <a:miter/>
            </a:ln>
          </p:spPr>
          <p:txBody>
            <a:bodyPr rtlCol="0" anchor="ctr"/>
            <a:lstStyle/>
            <a:p>
              <a:endParaRPr lang="en-IN"/>
            </a:p>
          </p:txBody>
        </p:sp>
        <p:sp>
          <p:nvSpPr>
            <p:cNvPr id="914" name="Freeform: Shape 913">
              <a:extLst>
                <a:ext uri="{FF2B5EF4-FFF2-40B4-BE49-F238E27FC236}">
                  <a16:creationId xmlns:a16="http://schemas.microsoft.com/office/drawing/2014/main" id="{C9868BDD-724A-CFC0-EE00-A3C9DB850444}"/>
                </a:ext>
              </a:extLst>
            </p:cNvPr>
            <p:cNvSpPr/>
            <p:nvPr/>
          </p:nvSpPr>
          <p:spPr>
            <a:xfrm flipV="1">
              <a:off x="7202777" y="5203004"/>
              <a:ext cx="77484" cy="111319"/>
            </a:xfrm>
            <a:custGeom>
              <a:avLst/>
              <a:gdLst>
                <a:gd name="connsiteX0" fmla="*/ -4128 w 77484"/>
                <a:gd name="connsiteY0" fmla="*/ -616 h 111319"/>
                <a:gd name="connsiteX1" fmla="*/ 73356 w 77484"/>
                <a:gd name="connsiteY1" fmla="*/ -616 h 111319"/>
                <a:gd name="connsiteX2" fmla="*/ 73356 w 77484"/>
                <a:gd name="connsiteY2" fmla="*/ 110704 h 111319"/>
                <a:gd name="connsiteX3" fmla="*/ -4128 w 77484"/>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84" h="111319">
                  <a:moveTo>
                    <a:pt x="-4128" y="-616"/>
                  </a:moveTo>
                  <a:lnTo>
                    <a:pt x="73356" y="-616"/>
                  </a:lnTo>
                  <a:lnTo>
                    <a:pt x="73356" y="110704"/>
                  </a:lnTo>
                  <a:lnTo>
                    <a:pt x="-4128" y="110704"/>
                  </a:lnTo>
                  <a:close/>
                </a:path>
              </a:pathLst>
            </a:custGeom>
            <a:solidFill>
              <a:srgbClr val="33535F"/>
            </a:solidFill>
            <a:ln w="921" cap="flat">
              <a:noFill/>
              <a:prstDash val="solid"/>
              <a:miter/>
            </a:ln>
          </p:spPr>
          <p:txBody>
            <a:bodyPr rtlCol="0" anchor="ctr"/>
            <a:lstStyle/>
            <a:p>
              <a:endParaRPr lang="en-IN"/>
            </a:p>
          </p:txBody>
        </p:sp>
        <p:sp>
          <p:nvSpPr>
            <p:cNvPr id="915" name="Freeform: Shape 914">
              <a:extLst>
                <a:ext uri="{FF2B5EF4-FFF2-40B4-BE49-F238E27FC236}">
                  <a16:creationId xmlns:a16="http://schemas.microsoft.com/office/drawing/2014/main" id="{E53675F9-2F90-4040-B35F-3C767DD1926E}"/>
                </a:ext>
              </a:extLst>
            </p:cNvPr>
            <p:cNvSpPr/>
            <p:nvPr/>
          </p:nvSpPr>
          <p:spPr>
            <a:xfrm flipV="1">
              <a:off x="7202777" y="5203004"/>
              <a:ext cx="77482" cy="111319"/>
            </a:xfrm>
            <a:custGeom>
              <a:avLst/>
              <a:gdLst>
                <a:gd name="connsiteX0" fmla="*/ 73354 w 77482"/>
                <a:gd name="connsiteY0" fmla="*/ -616 h 111319"/>
                <a:gd name="connsiteX1" fmla="*/ 60283 w 77482"/>
                <a:gd name="connsiteY1" fmla="*/ -616 h 111319"/>
                <a:gd name="connsiteX2" fmla="*/ 60283 w 77482"/>
                <a:gd name="connsiteY2" fmla="*/ 96905 h 111319"/>
                <a:gd name="connsiteX3" fmla="*/ -4128 w 77482"/>
                <a:gd name="connsiteY3" fmla="*/ 96905 h 111319"/>
                <a:gd name="connsiteX4" fmla="*/ -4128 w 77482"/>
                <a:gd name="connsiteY4" fmla="*/ 110704 h 111319"/>
                <a:gd name="connsiteX5" fmla="*/ 73354 w 77482"/>
                <a:gd name="connsiteY5" fmla="*/ 110704 h 111319"/>
                <a:gd name="connsiteX6" fmla="*/ 73354 w 77482"/>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354" y="-616"/>
                  </a:moveTo>
                  <a:lnTo>
                    <a:pt x="60283" y="-616"/>
                  </a:lnTo>
                  <a:lnTo>
                    <a:pt x="60283" y="96905"/>
                  </a:lnTo>
                  <a:lnTo>
                    <a:pt x="-4128" y="96905"/>
                  </a:lnTo>
                  <a:lnTo>
                    <a:pt x="-4128" y="110704"/>
                  </a:lnTo>
                  <a:lnTo>
                    <a:pt x="73354" y="110704"/>
                  </a:lnTo>
                  <a:lnTo>
                    <a:pt x="73354" y="-616"/>
                  </a:lnTo>
                </a:path>
              </a:pathLst>
            </a:custGeom>
            <a:solidFill>
              <a:srgbClr val="20353D"/>
            </a:solidFill>
            <a:ln w="921" cap="flat">
              <a:noFill/>
              <a:prstDash val="solid"/>
              <a:miter/>
            </a:ln>
          </p:spPr>
          <p:txBody>
            <a:bodyPr rtlCol="0" anchor="ctr"/>
            <a:lstStyle/>
            <a:p>
              <a:endParaRPr lang="en-IN"/>
            </a:p>
          </p:txBody>
        </p:sp>
        <p:sp>
          <p:nvSpPr>
            <p:cNvPr id="916" name="Freeform: Shape 915">
              <a:extLst>
                <a:ext uri="{FF2B5EF4-FFF2-40B4-BE49-F238E27FC236}">
                  <a16:creationId xmlns:a16="http://schemas.microsoft.com/office/drawing/2014/main" id="{9A09FAC6-9305-4B76-E2D8-30F3F90FD506}"/>
                </a:ext>
              </a:extLst>
            </p:cNvPr>
            <p:cNvSpPr/>
            <p:nvPr/>
          </p:nvSpPr>
          <p:spPr>
            <a:xfrm flipV="1">
              <a:off x="7345067" y="5203004"/>
              <a:ext cx="77473" cy="111319"/>
            </a:xfrm>
            <a:custGeom>
              <a:avLst/>
              <a:gdLst>
                <a:gd name="connsiteX0" fmla="*/ -4262 w 77473"/>
                <a:gd name="connsiteY0" fmla="*/ -616 h 111319"/>
                <a:gd name="connsiteX1" fmla="*/ 73212 w 77473"/>
                <a:gd name="connsiteY1" fmla="*/ -616 h 111319"/>
                <a:gd name="connsiteX2" fmla="*/ 73212 w 77473"/>
                <a:gd name="connsiteY2" fmla="*/ 110704 h 111319"/>
                <a:gd name="connsiteX3" fmla="*/ -4262 w 77473"/>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73" h="111319">
                  <a:moveTo>
                    <a:pt x="-4262" y="-616"/>
                  </a:moveTo>
                  <a:lnTo>
                    <a:pt x="73212" y="-616"/>
                  </a:lnTo>
                  <a:lnTo>
                    <a:pt x="73212" y="110704"/>
                  </a:lnTo>
                  <a:lnTo>
                    <a:pt x="-4262" y="110704"/>
                  </a:lnTo>
                  <a:close/>
                </a:path>
              </a:pathLst>
            </a:custGeom>
            <a:solidFill>
              <a:srgbClr val="33535F"/>
            </a:solidFill>
            <a:ln w="921" cap="flat">
              <a:noFill/>
              <a:prstDash val="solid"/>
              <a:miter/>
            </a:ln>
          </p:spPr>
          <p:txBody>
            <a:bodyPr rtlCol="0" anchor="ctr"/>
            <a:lstStyle/>
            <a:p>
              <a:endParaRPr lang="en-IN"/>
            </a:p>
          </p:txBody>
        </p:sp>
        <p:sp>
          <p:nvSpPr>
            <p:cNvPr id="917" name="Freeform: Shape 916">
              <a:extLst>
                <a:ext uri="{FF2B5EF4-FFF2-40B4-BE49-F238E27FC236}">
                  <a16:creationId xmlns:a16="http://schemas.microsoft.com/office/drawing/2014/main" id="{738ED45A-8D7F-2EFF-B52B-014AF320AC91}"/>
                </a:ext>
              </a:extLst>
            </p:cNvPr>
            <p:cNvSpPr/>
            <p:nvPr/>
          </p:nvSpPr>
          <p:spPr>
            <a:xfrm flipV="1">
              <a:off x="7345067" y="5203004"/>
              <a:ext cx="77473" cy="111319"/>
            </a:xfrm>
            <a:custGeom>
              <a:avLst/>
              <a:gdLst>
                <a:gd name="connsiteX0" fmla="*/ 73211 w 77473"/>
                <a:gd name="connsiteY0" fmla="*/ -616 h 111319"/>
                <a:gd name="connsiteX1" fmla="*/ 60140 w 77473"/>
                <a:gd name="connsiteY1" fmla="*/ -616 h 111319"/>
                <a:gd name="connsiteX2" fmla="*/ 60140 w 77473"/>
                <a:gd name="connsiteY2" fmla="*/ 96905 h 111319"/>
                <a:gd name="connsiteX3" fmla="*/ -4262 w 77473"/>
                <a:gd name="connsiteY3" fmla="*/ 96905 h 111319"/>
                <a:gd name="connsiteX4" fmla="*/ -4262 w 77473"/>
                <a:gd name="connsiteY4" fmla="*/ 110704 h 111319"/>
                <a:gd name="connsiteX5" fmla="*/ 73211 w 77473"/>
                <a:gd name="connsiteY5" fmla="*/ 110704 h 111319"/>
                <a:gd name="connsiteX6" fmla="*/ 73211 w 77473"/>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211" y="-616"/>
                  </a:moveTo>
                  <a:lnTo>
                    <a:pt x="60140" y="-616"/>
                  </a:lnTo>
                  <a:lnTo>
                    <a:pt x="60140" y="96905"/>
                  </a:lnTo>
                  <a:lnTo>
                    <a:pt x="-4262" y="96905"/>
                  </a:lnTo>
                  <a:lnTo>
                    <a:pt x="-4262" y="110704"/>
                  </a:lnTo>
                  <a:lnTo>
                    <a:pt x="73211" y="110704"/>
                  </a:lnTo>
                  <a:lnTo>
                    <a:pt x="73211" y="-616"/>
                  </a:lnTo>
                </a:path>
              </a:pathLst>
            </a:custGeom>
            <a:solidFill>
              <a:srgbClr val="20353D"/>
            </a:solidFill>
            <a:ln w="921" cap="flat">
              <a:noFill/>
              <a:prstDash val="solid"/>
              <a:miter/>
            </a:ln>
          </p:spPr>
          <p:txBody>
            <a:bodyPr rtlCol="0" anchor="ctr"/>
            <a:lstStyle/>
            <a:p>
              <a:endParaRPr lang="en-IN"/>
            </a:p>
          </p:txBody>
        </p:sp>
        <p:sp>
          <p:nvSpPr>
            <p:cNvPr id="918" name="Freeform: Shape 917">
              <a:extLst>
                <a:ext uri="{FF2B5EF4-FFF2-40B4-BE49-F238E27FC236}">
                  <a16:creationId xmlns:a16="http://schemas.microsoft.com/office/drawing/2014/main" id="{A1B48BA4-FEB8-B5B9-D5A7-FBE3AE9243D6}"/>
                </a:ext>
              </a:extLst>
            </p:cNvPr>
            <p:cNvSpPr/>
            <p:nvPr/>
          </p:nvSpPr>
          <p:spPr>
            <a:xfrm flipV="1">
              <a:off x="7487358" y="5203004"/>
              <a:ext cx="77473" cy="111319"/>
            </a:xfrm>
            <a:custGeom>
              <a:avLst/>
              <a:gdLst>
                <a:gd name="connsiteX0" fmla="*/ -4396 w 77473"/>
                <a:gd name="connsiteY0" fmla="*/ -616 h 111319"/>
                <a:gd name="connsiteX1" fmla="*/ 73078 w 77473"/>
                <a:gd name="connsiteY1" fmla="*/ -616 h 111319"/>
                <a:gd name="connsiteX2" fmla="*/ 73078 w 77473"/>
                <a:gd name="connsiteY2" fmla="*/ 110704 h 111319"/>
                <a:gd name="connsiteX3" fmla="*/ -4396 w 77473"/>
                <a:gd name="connsiteY3" fmla="*/ 110704 h 111319"/>
              </a:gdLst>
              <a:ahLst/>
              <a:cxnLst>
                <a:cxn ang="0">
                  <a:pos x="connsiteX0" y="connsiteY0"/>
                </a:cxn>
                <a:cxn ang="0">
                  <a:pos x="connsiteX1" y="connsiteY1"/>
                </a:cxn>
                <a:cxn ang="0">
                  <a:pos x="connsiteX2" y="connsiteY2"/>
                </a:cxn>
                <a:cxn ang="0">
                  <a:pos x="connsiteX3" y="connsiteY3"/>
                </a:cxn>
              </a:cxnLst>
              <a:rect l="l" t="t" r="r" b="b"/>
              <a:pathLst>
                <a:path w="77473" h="111319">
                  <a:moveTo>
                    <a:pt x="-4396" y="-616"/>
                  </a:moveTo>
                  <a:lnTo>
                    <a:pt x="73078" y="-616"/>
                  </a:lnTo>
                  <a:lnTo>
                    <a:pt x="73078" y="110704"/>
                  </a:lnTo>
                  <a:lnTo>
                    <a:pt x="-4396" y="110704"/>
                  </a:lnTo>
                  <a:close/>
                </a:path>
              </a:pathLst>
            </a:custGeom>
            <a:solidFill>
              <a:srgbClr val="33535F"/>
            </a:solidFill>
            <a:ln w="921" cap="flat">
              <a:noFill/>
              <a:prstDash val="solid"/>
              <a:miter/>
            </a:ln>
          </p:spPr>
          <p:txBody>
            <a:bodyPr rtlCol="0" anchor="ctr"/>
            <a:lstStyle/>
            <a:p>
              <a:endParaRPr lang="en-IN"/>
            </a:p>
          </p:txBody>
        </p:sp>
        <p:sp>
          <p:nvSpPr>
            <p:cNvPr id="919" name="Freeform: Shape 918">
              <a:extLst>
                <a:ext uri="{FF2B5EF4-FFF2-40B4-BE49-F238E27FC236}">
                  <a16:creationId xmlns:a16="http://schemas.microsoft.com/office/drawing/2014/main" id="{849BBC4E-475F-2353-F7C1-D1EF5A9AEDCE}"/>
                </a:ext>
              </a:extLst>
            </p:cNvPr>
            <p:cNvSpPr/>
            <p:nvPr/>
          </p:nvSpPr>
          <p:spPr>
            <a:xfrm flipV="1">
              <a:off x="7487358" y="5203004"/>
              <a:ext cx="77473" cy="111319"/>
            </a:xfrm>
            <a:custGeom>
              <a:avLst/>
              <a:gdLst>
                <a:gd name="connsiteX0" fmla="*/ 73077 w 77473"/>
                <a:gd name="connsiteY0" fmla="*/ -616 h 111319"/>
                <a:gd name="connsiteX1" fmla="*/ 60007 w 77473"/>
                <a:gd name="connsiteY1" fmla="*/ -616 h 111319"/>
                <a:gd name="connsiteX2" fmla="*/ 60007 w 77473"/>
                <a:gd name="connsiteY2" fmla="*/ 96905 h 111319"/>
                <a:gd name="connsiteX3" fmla="*/ -4396 w 77473"/>
                <a:gd name="connsiteY3" fmla="*/ 96905 h 111319"/>
                <a:gd name="connsiteX4" fmla="*/ -4396 w 77473"/>
                <a:gd name="connsiteY4" fmla="*/ 110704 h 111319"/>
                <a:gd name="connsiteX5" fmla="*/ 73077 w 77473"/>
                <a:gd name="connsiteY5" fmla="*/ 110704 h 111319"/>
                <a:gd name="connsiteX6" fmla="*/ 73077 w 77473"/>
                <a:gd name="connsiteY6" fmla="*/ -61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077" y="-616"/>
                  </a:moveTo>
                  <a:lnTo>
                    <a:pt x="60007" y="-616"/>
                  </a:lnTo>
                  <a:lnTo>
                    <a:pt x="60007" y="96905"/>
                  </a:lnTo>
                  <a:lnTo>
                    <a:pt x="-4396" y="96905"/>
                  </a:lnTo>
                  <a:lnTo>
                    <a:pt x="-4396" y="110704"/>
                  </a:lnTo>
                  <a:lnTo>
                    <a:pt x="73077" y="110704"/>
                  </a:lnTo>
                  <a:lnTo>
                    <a:pt x="73077" y="-616"/>
                  </a:lnTo>
                </a:path>
              </a:pathLst>
            </a:custGeom>
            <a:solidFill>
              <a:srgbClr val="20353D"/>
            </a:solidFill>
            <a:ln w="921" cap="flat">
              <a:noFill/>
              <a:prstDash val="solid"/>
              <a:miter/>
            </a:ln>
          </p:spPr>
          <p:txBody>
            <a:bodyPr rtlCol="0" anchor="ctr"/>
            <a:lstStyle/>
            <a:p>
              <a:endParaRPr lang="en-IN"/>
            </a:p>
          </p:txBody>
        </p:sp>
        <p:sp>
          <p:nvSpPr>
            <p:cNvPr id="920" name="Freeform: Shape 919">
              <a:extLst>
                <a:ext uri="{FF2B5EF4-FFF2-40B4-BE49-F238E27FC236}">
                  <a16:creationId xmlns:a16="http://schemas.microsoft.com/office/drawing/2014/main" id="{24032A6C-CEDC-B9AF-C7D4-F76D7AF2F868}"/>
                </a:ext>
              </a:extLst>
            </p:cNvPr>
            <p:cNvSpPr/>
            <p:nvPr/>
          </p:nvSpPr>
          <p:spPr>
            <a:xfrm flipV="1">
              <a:off x="6767673" y="5472681"/>
              <a:ext cx="77484" cy="111319"/>
            </a:xfrm>
            <a:custGeom>
              <a:avLst/>
              <a:gdLst>
                <a:gd name="connsiteX0" fmla="*/ -3719 w 77484"/>
                <a:gd name="connsiteY0" fmla="*/ -284 h 111319"/>
                <a:gd name="connsiteX1" fmla="*/ 73765 w 77484"/>
                <a:gd name="connsiteY1" fmla="*/ -284 h 111319"/>
                <a:gd name="connsiteX2" fmla="*/ 73765 w 77484"/>
                <a:gd name="connsiteY2" fmla="*/ 111036 h 111319"/>
                <a:gd name="connsiteX3" fmla="*/ -3719 w 77484"/>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84" h="111319">
                  <a:moveTo>
                    <a:pt x="-3719" y="-284"/>
                  </a:moveTo>
                  <a:lnTo>
                    <a:pt x="73765" y="-284"/>
                  </a:lnTo>
                  <a:lnTo>
                    <a:pt x="73765" y="111036"/>
                  </a:lnTo>
                  <a:lnTo>
                    <a:pt x="-3719" y="111036"/>
                  </a:lnTo>
                  <a:close/>
                </a:path>
              </a:pathLst>
            </a:custGeom>
            <a:solidFill>
              <a:srgbClr val="33535F"/>
            </a:solidFill>
            <a:ln w="921" cap="flat">
              <a:noFill/>
              <a:prstDash val="solid"/>
              <a:miter/>
            </a:ln>
          </p:spPr>
          <p:txBody>
            <a:bodyPr rtlCol="0" anchor="ctr"/>
            <a:lstStyle/>
            <a:p>
              <a:endParaRPr lang="en-IN"/>
            </a:p>
          </p:txBody>
        </p:sp>
        <p:sp>
          <p:nvSpPr>
            <p:cNvPr id="921" name="Freeform: Shape 920">
              <a:extLst>
                <a:ext uri="{FF2B5EF4-FFF2-40B4-BE49-F238E27FC236}">
                  <a16:creationId xmlns:a16="http://schemas.microsoft.com/office/drawing/2014/main" id="{3B2AD81B-53A6-D973-EDC6-DA28445E17DD}"/>
                </a:ext>
              </a:extLst>
            </p:cNvPr>
            <p:cNvSpPr/>
            <p:nvPr/>
          </p:nvSpPr>
          <p:spPr>
            <a:xfrm flipV="1">
              <a:off x="6767673" y="5472682"/>
              <a:ext cx="77482" cy="111319"/>
            </a:xfrm>
            <a:custGeom>
              <a:avLst/>
              <a:gdLst>
                <a:gd name="connsiteX0" fmla="*/ 73763 w 77482"/>
                <a:gd name="connsiteY0" fmla="*/ -284 h 111319"/>
                <a:gd name="connsiteX1" fmla="*/ 60693 w 77482"/>
                <a:gd name="connsiteY1" fmla="*/ -284 h 111319"/>
                <a:gd name="connsiteX2" fmla="*/ 60693 w 77482"/>
                <a:gd name="connsiteY2" fmla="*/ 97237 h 111319"/>
                <a:gd name="connsiteX3" fmla="*/ -3719 w 77482"/>
                <a:gd name="connsiteY3" fmla="*/ 97237 h 111319"/>
                <a:gd name="connsiteX4" fmla="*/ -3719 w 77482"/>
                <a:gd name="connsiteY4" fmla="*/ 111035 h 111319"/>
                <a:gd name="connsiteX5" fmla="*/ 73763 w 77482"/>
                <a:gd name="connsiteY5" fmla="*/ 111035 h 111319"/>
                <a:gd name="connsiteX6" fmla="*/ 73763 w 77482"/>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763" y="-284"/>
                  </a:moveTo>
                  <a:lnTo>
                    <a:pt x="60693" y="-284"/>
                  </a:lnTo>
                  <a:lnTo>
                    <a:pt x="60693" y="97237"/>
                  </a:lnTo>
                  <a:lnTo>
                    <a:pt x="-3719" y="97237"/>
                  </a:lnTo>
                  <a:lnTo>
                    <a:pt x="-3719" y="111035"/>
                  </a:lnTo>
                  <a:lnTo>
                    <a:pt x="73763" y="111035"/>
                  </a:lnTo>
                  <a:lnTo>
                    <a:pt x="73763" y="-284"/>
                  </a:lnTo>
                </a:path>
              </a:pathLst>
            </a:custGeom>
            <a:solidFill>
              <a:srgbClr val="20353D"/>
            </a:solidFill>
            <a:ln w="921" cap="flat">
              <a:noFill/>
              <a:prstDash val="solid"/>
              <a:miter/>
            </a:ln>
          </p:spPr>
          <p:txBody>
            <a:bodyPr rtlCol="0" anchor="ctr"/>
            <a:lstStyle/>
            <a:p>
              <a:endParaRPr lang="en-IN"/>
            </a:p>
          </p:txBody>
        </p:sp>
        <p:sp>
          <p:nvSpPr>
            <p:cNvPr id="922" name="Freeform: Shape 921">
              <a:extLst>
                <a:ext uri="{FF2B5EF4-FFF2-40B4-BE49-F238E27FC236}">
                  <a16:creationId xmlns:a16="http://schemas.microsoft.com/office/drawing/2014/main" id="{5F5C2D40-ABCF-154C-AC63-683C4D8E74BA}"/>
                </a:ext>
              </a:extLst>
            </p:cNvPr>
            <p:cNvSpPr/>
            <p:nvPr/>
          </p:nvSpPr>
          <p:spPr>
            <a:xfrm flipV="1">
              <a:off x="6909964" y="5472681"/>
              <a:ext cx="77481" cy="111319"/>
            </a:xfrm>
            <a:custGeom>
              <a:avLst/>
              <a:gdLst>
                <a:gd name="connsiteX0" fmla="*/ -3853 w 77481"/>
                <a:gd name="connsiteY0" fmla="*/ -284 h 111319"/>
                <a:gd name="connsiteX1" fmla="*/ 73628 w 77481"/>
                <a:gd name="connsiteY1" fmla="*/ -284 h 111319"/>
                <a:gd name="connsiteX2" fmla="*/ 73628 w 77481"/>
                <a:gd name="connsiteY2" fmla="*/ 111036 h 111319"/>
                <a:gd name="connsiteX3" fmla="*/ -3853 w 77481"/>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81" h="111319">
                  <a:moveTo>
                    <a:pt x="-3853" y="-284"/>
                  </a:moveTo>
                  <a:lnTo>
                    <a:pt x="73628" y="-284"/>
                  </a:lnTo>
                  <a:lnTo>
                    <a:pt x="73628" y="111036"/>
                  </a:lnTo>
                  <a:lnTo>
                    <a:pt x="-3853" y="111036"/>
                  </a:lnTo>
                  <a:close/>
                </a:path>
              </a:pathLst>
            </a:custGeom>
            <a:solidFill>
              <a:srgbClr val="33535F"/>
            </a:solidFill>
            <a:ln w="921" cap="flat">
              <a:noFill/>
              <a:prstDash val="solid"/>
              <a:miter/>
            </a:ln>
          </p:spPr>
          <p:txBody>
            <a:bodyPr rtlCol="0" anchor="ctr"/>
            <a:lstStyle/>
            <a:p>
              <a:endParaRPr lang="en-IN"/>
            </a:p>
          </p:txBody>
        </p:sp>
        <p:sp>
          <p:nvSpPr>
            <p:cNvPr id="923" name="Freeform: Shape 922">
              <a:extLst>
                <a:ext uri="{FF2B5EF4-FFF2-40B4-BE49-F238E27FC236}">
                  <a16:creationId xmlns:a16="http://schemas.microsoft.com/office/drawing/2014/main" id="{81A0CF62-0672-0674-B480-63335AAA0777}"/>
                </a:ext>
              </a:extLst>
            </p:cNvPr>
            <p:cNvSpPr/>
            <p:nvPr/>
          </p:nvSpPr>
          <p:spPr>
            <a:xfrm flipV="1">
              <a:off x="6909964" y="5472682"/>
              <a:ext cx="77482" cy="111319"/>
            </a:xfrm>
            <a:custGeom>
              <a:avLst/>
              <a:gdLst>
                <a:gd name="connsiteX0" fmla="*/ 73629 w 77482"/>
                <a:gd name="connsiteY0" fmla="*/ -284 h 111319"/>
                <a:gd name="connsiteX1" fmla="*/ 60549 w 77482"/>
                <a:gd name="connsiteY1" fmla="*/ -284 h 111319"/>
                <a:gd name="connsiteX2" fmla="*/ 60549 w 77482"/>
                <a:gd name="connsiteY2" fmla="*/ 97237 h 111319"/>
                <a:gd name="connsiteX3" fmla="*/ -3853 w 77482"/>
                <a:gd name="connsiteY3" fmla="*/ 97237 h 111319"/>
                <a:gd name="connsiteX4" fmla="*/ -3853 w 77482"/>
                <a:gd name="connsiteY4" fmla="*/ 111035 h 111319"/>
                <a:gd name="connsiteX5" fmla="*/ 73629 w 77482"/>
                <a:gd name="connsiteY5" fmla="*/ 111035 h 111319"/>
                <a:gd name="connsiteX6" fmla="*/ 73629 w 77482"/>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629" y="-284"/>
                  </a:moveTo>
                  <a:lnTo>
                    <a:pt x="60549" y="-284"/>
                  </a:lnTo>
                  <a:lnTo>
                    <a:pt x="60549" y="97237"/>
                  </a:lnTo>
                  <a:lnTo>
                    <a:pt x="-3853" y="97237"/>
                  </a:lnTo>
                  <a:lnTo>
                    <a:pt x="-3853" y="111035"/>
                  </a:lnTo>
                  <a:lnTo>
                    <a:pt x="73629" y="111035"/>
                  </a:lnTo>
                  <a:lnTo>
                    <a:pt x="73629" y="-284"/>
                  </a:lnTo>
                </a:path>
              </a:pathLst>
            </a:custGeom>
            <a:solidFill>
              <a:srgbClr val="20353D"/>
            </a:solidFill>
            <a:ln w="921" cap="flat">
              <a:noFill/>
              <a:prstDash val="solid"/>
              <a:miter/>
            </a:ln>
          </p:spPr>
          <p:txBody>
            <a:bodyPr rtlCol="0" anchor="ctr"/>
            <a:lstStyle/>
            <a:p>
              <a:endParaRPr lang="en-IN"/>
            </a:p>
          </p:txBody>
        </p:sp>
        <p:sp>
          <p:nvSpPr>
            <p:cNvPr id="924" name="Freeform: Shape 923">
              <a:extLst>
                <a:ext uri="{FF2B5EF4-FFF2-40B4-BE49-F238E27FC236}">
                  <a16:creationId xmlns:a16="http://schemas.microsoft.com/office/drawing/2014/main" id="{6793CB63-5DF6-AA09-462B-FD1D0A526C9C}"/>
                </a:ext>
              </a:extLst>
            </p:cNvPr>
            <p:cNvSpPr/>
            <p:nvPr/>
          </p:nvSpPr>
          <p:spPr>
            <a:xfrm flipV="1">
              <a:off x="7052254" y="5472681"/>
              <a:ext cx="77470" cy="111319"/>
            </a:xfrm>
            <a:custGeom>
              <a:avLst/>
              <a:gdLst>
                <a:gd name="connsiteX0" fmla="*/ -3987 w 77470"/>
                <a:gd name="connsiteY0" fmla="*/ -284 h 111319"/>
                <a:gd name="connsiteX1" fmla="*/ 73484 w 77470"/>
                <a:gd name="connsiteY1" fmla="*/ -284 h 111319"/>
                <a:gd name="connsiteX2" fmla="*/ 73484 w 77470"/>
                <a:gd name="connsiteY2" fmla="*/ 111036 h 111319"/>
                <a:gd name="connsiteX3" fmla="*/ -3987 w 77470"/>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70" h="111319">
                  <a:moveTo>
                    <a:pt x="-3987" y="-284"/>
                  </a:moveTo>
                  <a:lnTo>
                    <a:pt x="73484" y="-284"/>
                  </a:lnTo>
                  <a:lnTo>
                    <a:pt x="73484" y="111036"/>
                  </a:lnTo>
                  <a:lnTo>
                    <a:pt x="-3987" y="111036"/>
                  </a:lnTo>
                  <a:close/>
                </a:path>
              </a:pathLst>
            </a:custGeom>
            <a:solidFill>
              <a:srgbClr val="33535F"/>
            </a:solidFill>
            <a:ln w="921" cap="flat">
              <a:noFill/>
              <a:prstDash val="solid"/>
              <a:miter/>
            </a:ln>
          </p:spPr>
          <p:txBody>
            <a:bodyPr rtlCol="0" anchor="ctr"/>
            <a:lstStyle/>
            <a:p>
              <a:endParaRPr lang="en-IN"/>
            </a:p>
          </p:txBody>
        </p:sp>
        <p:sp>
          <p:nvSpPr>
            <p:cNvPr id="925" name="Freeform: Shape 924">
              <a:extLst>
                <a:ext uri="{FF2B5EF4-FFF2-40B4-BE49-F238E27FC236}">
                  <a16:creationId xmlns:a16="http://schemas.microsoft.com/office/drawing/2014/main" id="{A54CA7DA-5EE8-6D2F-03A0-1317F41B201C}"/>
                </a:ext>
              </a:extLst>
            </p:cNvPr>
            <p:cNvSpPr/>
            <p:nvPr/>
          </p:nvSpPr>
          <p:spPr>
            <a:xfrm flipV="1">
              <a:off x="7052254" y="5472682"/>
              <a:ext cx="77473" cy="111319"/>
            </a:xfrm>
            <a:custGeom>
              <a:avLst/>
              <a:gdLst>
                <a:gd name="connsiteX0" fmla="*/ 73487 w 77473"/>
                <a:gd name="connsiteY0" fmla="*/ -284 h 111319"/>
                <a:gd name="connsiteX1" fmla="*/ 60416 w 77473"/>
                <a:gd name="connsiteY1" fmla="*/ -284 h 111319"/>
                <a:gd name="connsiteX2" fmla="*/ 60416 w 77473"/>
                <a:gd name="connsiteY2" fmla="*/ 97237 h 111319"/>
                <a:gd name="connsiteX3" fmla="*/ -3987 w 77473"/>
                <a:gd name="connsiteY3" fmla="*/ 97237 h 111319"/>
                <a:gd name="connsiteX4" fmla="*/ -3987 w 77473"/>
                <a:gd name="connsiteY4" fmla="*/ 111035 h 111319"/>
                <a:gd name="connsiteX5" fmla="*/ 73487 w 77473"/>
                <a:gd name="connsiteY5" fmla="*/ 111035 h 111319"/>
                <a:gd name="connsiteX6" fmla="*/ 73487 w 77473"/>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487" y="-284"/>
                  </a:moveTo>
                  <a:lnTo>
                    <a:pt x="60416" y="-284"/>
                  </a:lnTo>
                  <a:lnTo>
                    <a:pt x="60416" y="97237"/>
                  </a:lnTo>
                  <a:lnTo>
                    <a:pt x="-3987" y="97237"/>
                  </a:lnTo>
                  <a:lnTo>
                    <a:pt x="-3987" y="111035"/>
                  </a:lnTo>
                  <a:lnTo>
                    <a:pt x="73487" y="111035"/>
                  </a:lnTo>
                  <a:lnTo>
                    <a:pt x="73487" y="-284"/>
                  </a:lnTo>
                </a:path>
              </a:pathLst>
            </a:custGeom>
            <a:solidFill>
              <a:srgbClr val="20353D"/>
            </a:solidFill>
            <a:ln w="921" cap="flat">
              <a:noFill/>
              <a:prstDash val="solid"/>
              <a:miter/>
            </a:ln>
          </p:spPr>
          <p:txBody>
            <a:bodyPr rtlCol="0" anchor="ctr"/>
            <a:lstStyle/>
            <a:p>
              <a:endParaRPr lang="en-IN"/>
            </a:p>
          </p:txBody>
        </p:sp>
        <p:sp>
          <p:nvSpPr>
            <p:cNvPr id="926" name="Freeform: Shape 925">
              <a:extLst>
                <a:ext uri="{FF2B5EF4-FFF2-40B4-BE49-F238E27FC236}">
                  <a16:creationId xmlns:a16="http://schemas.microsoft.com/office/drawing/2014/main" id="{352AF8D3-8E2E-09CE-B63F-D0F2B3849E66}"/>
                </a:ext>
              </a:extLst>
            </p:cNvPr>
            <p:cNvSpPr/>
            <p:nvPr/>
          </p:nvSpPr>
          <p:spPr>
            <a:xfrm flipV="1">
              <a:off x="7194545" y="5472681"/>
              <a:ext cx="77473" cy="111319"/>
            </a:xfrm>
            <a:custGeom>
              <a:avLst/>
              <a:gdLst>
                <a:gd name="connsiteX0" fmla="*/ -4121 w 77473"/>
                <a:gd name="connsiteY0" fmla="*/ -284 h 111319"/>
                <a:gd name="connsiteX1" fmla="*/ 73353 w 77473"/>
                <a:gd name="connsiteY1" fmla="*/ -284 h 111319"/>
                <a:gd name="connsiteX2" fmla="*/ 73353 w 77473"/>
                <a:gd name="connsiteY2" fmla="*/ 111036 h 111319"/>
                <a:gd name="connsiteX3" fmla="*/ -4121 w 77473"/>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73" h="111319">
                  <a:moveTo>
                    <a:pt x="-4121" y="-284"/>
                  </a:moveTo>
                  <a:lnTo>
                    <a:pt x="73353" y="-284"/>
                  </a:lnTo>
                  <a:lnTo>
                    <a:pt x="73353" y="111036"/>
                  </a:lnTo>
                  <a:lnTo>
                    <a:pt x="-4121" y="111036"/>
                  </a:lnTo>
                  <a:close/>
                </a:path>
              </a:pathLst>
            </a:custGeom>
            <a:solidFill>
              <a:srgbClr val="33535F"/>
            </a:solidFill>
            <a:ln w="921" cap="flat">
              <a:noFill/>
              <a:prstDash val="solid"/>
              <a:miter/>
            </a:ln>
          </p:spPr>
          <p:txBody>
            <a:bodyPr rtlCol="0" anchor="ctr"/>
            <a:lstStyle/>
            <a:p>
              <a:endParaRPr lang="en-IN"/>
            </a:p>
          </p:txBody>
        </p:sp>
        <p:sp>
          <p:nvSpPr>
            <p:cNvPr id="927" name="Freeform: Shape 926">
              <a:extLst>
                <a:ext uri="{FF2B5EF4-FFF2-40B4-BE49-F238E27FC236}">
                  <a16:creationId xmlns:a16="http://schemas.microsoft.com/office/drawing/2014/main" id="{4CFB3D47-3A5B-ADAC-3E5F-53E69D38AC79}"/>
                </a:ext>
              </a:extLst>
            </p:cNvPr>
            <p:cNvSpPr/>
            <p:nvPr/>
          </p:nvSpPr>
          <p:spPr>
            <a:xfrm flipV="1">
              <a:off x="7194545" y="5472682"/>
              <a:ext cx="77473" cy="111319"/>
            </a:xfrm>
            <a:custGeom>
              <a:avLst/>
              <a:gdLst>
                <a:gd name="connsiteX0" fmla="*/ 73353 w 77473"/>
                <a:gd name="connsiteY0" fmla="*/ -284 h 111319"/>
                <a:gd name="connsiteX1" fmla="*/ 60282 w 77473"/>
                <a:gd name="connsiteY1" fmla="*/ -284 h 111319"/>
                <a:gd name="connsiteX2" fmla="*/ 60282 w 77473"/>
                <a:gd name="connsiteY2" fmla="*/ 97237 h 111319"/>
                <a:gd name="connsiteX3" fmla="*/ -4121 w 77473"/>
                <a:gd name="connsiteY3" fmla="*/ 97237 h 111319"/>
                <a:gd name="connsiteX4" fmla="*/ -4121 w 77473"/>
                <a:gd name="connsiteY4" fmla="*/ 111035 h 111319"/>
                <a:gd name="connsiteX5" fmla="*/ 73353 w 77473"/>
                <a:gd name="connsiteY5" fmla="*/ 111035 h 111319"/>
                <a:gd name="connsiteX6" fmla="*/ 73353 w 77473"/>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353" y="-284"/>
                  </a:moveTo>
                  <a:lnTo>
                    <a:pt x="60282" y="-284"/>
                  </a:lnTo>
                  <a:lnTo>
                    <a:pt x="60282" y="97237"/>
                  </a:lnTo>
                  <a:lnTo>
                    <a:pt x="-4121" y="97237"/>
                  </a:lnTo>
                  <a:lnTo>
                    <a:pt x="-4121" y="111035"/>
                  </a:lnTo>
                  <a:lnTo>
                    <a:pt x="73353" y="111035"/>
                  </a:lnTo>
                  <a:lnTo>
                    <a:pt x="73353" y="-284"/>
                  </a:lnTo>
                </a:path>
              </a:pathLst>
            </a:custGeom>
            <a:solidFill>
              <a:srgbClr val="20353D"/>
            </a:solidFill>
            <a:ln w="921" cap="flat">
              <a:noFill/>
              <a:prstDash val="solid"/>
              <a:miter/>
            </a:ln>
          </p:spPr>
          <p:txBody>
            <a:bodyPr rtlCol="0" anchor="ctr"/>
            <a:lstStyle/>
            <a:p>
              <a:endParaRPr lang="en-IN"/>
            </a:p>
          </p:txBody>
        </p:sp>
        <p:sp>
          <p:nvSpPr>
            <p:cNvPr id="928" name="Freeform: Shape 927">
              <a:extLst>
                <a:ext uri="{FF2B5EF4-FFF2-40B4-BE49-F238E27FC236}">
                  <a16:creationId xmlns:a16="http://schemas.microsoft.com/office/drawing/2014/main" id="{A0AD94F3-E730-07A9-256D-F70392F5ADBA}"/>
                </a:ext>
              </a:extLst>
            </p:cNvPr>
            <p:cNvSpPr/>
            <p:nvPr/>
          </p:nvSpPr>
          <p:spPr>
            <a:xfrm flipV="1">
              <a:off x="7336827" y="5472681"/>
              <a:ext cx="77481" cy="111319"/>
            </a:xfrm>
            <a:custGeom>
              <a:avLst/>
              <a:gdLst>
                <a:gd name="connsiteX0" fmla="*/ -4254 w 77481"/>
                <a:gd name="connsiteY0" fmla="*/ -284 h 111319"/>
                <a:gd name="connsiteX1" fmla="*/ 73227 w 77481"/>
                <a:gd name="connsiteY1" fmla="*/ -284 h 111319"/>
                <a:gd name="connsiteX2" fmla="*/ 73227 w 77481"/>
                <a:gd name="connsiteY2" fmla="*/ 111036 h 111319"/>
                <a:gd name="connsiteX3" fmla="*/ -4254 w 77481"/>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81" h="111319">
                  <a:moveTo>
                    <a:pt x="-4254" y="-284"/>
                  </a:moveTo>
                  <a:lnTo>
                    <a:pt x="73227" y="-284"/>
                  </a:lnTo>
                  <a:lnTo>
                    <a:pt x="73227" y="111036"/>
                  </a:lnTo>
                  <a:lnTo>
                    <a:pt x="-4254" y="111036"/>
                  </a:lnTo>
                  <a:close/>
                </a:path>
              </a:pathLst>
            </a:custGeom>
            <a:solidFill>
              <a:srgbClr val="33535F"/>
            </a:solidFill>
            <a:ln w="921" cap="flat">
              <a:noFill/>
              <a:prstDash val="solid"/>
              <a:miter/>
            </a:ln>
          </p:spPr>
          <p:txBody>
            <a:bodyPr rtlCol="0" anchor="ctr"/>
            <a:lstStyle/>
            <a:p>
              <a:endParaRPr lang="en-IN"/>
            </a:p>
          </p:txBody>
        </p:sp>
        <p:sp>
          <p:nvSpPr>
            <p:cNvPr id="929" name="Freeform: Shape 928">
              <a:extLst>
                <a:ext uri="{FF2B5EF4-FFF2-40B4-BE49-F238E27FC236}">
                  <a16:creationId xmlns:a16="http://schemas.microsoft.com/office/drawing/2014/main" id="{07353BFD-B8F3-B18E-9DA1-F1B8DB1E8941}"/>
                </a:ext>
              </a:extLst>
            </p:cNvPr>
            <p:cNvSpPr/>
            <p:nvPr/>
          </p:nvSpPr>
          <p:spPr>
            <a:xfrm flipV="1">
              <a:off x="7336827" y="5472682"/>
              <a:ext cx="77482" cy="111319"/>
            </a:xfrm>
            <a:custGeom>
              <a:avLst/>
              <a:gdLst>
                <a:gd name="connsiteX0" fmla="*/ 73228 w 77482"/>
                <a:gd name="connsiteY0" fmla="*/ -284 h 111319"/>
                <a:gd name="connsiteX1" fmla="*/ 60157 w 77482"/>
                <a:gd name="connsiteY1" fmla="*/ -284 h 111319"/>
                <a:gd name="connsiteX2" fmla="*/ 60157 w 77482"/>
                <a:gd name="connsiteY2" fmla="*/ 97237 h 111319"/>
                <a:gd name="connsiteX3" fmla="*/ -4254 w 77482"/>
                <a:gd name="connsiteY3" fmla="*/ 97237 h 111319"/>
                <a:gd name="connsiteX4" fmla="*/ -4254 w 77482"/>
                <a:gd name="connsiteY4" fmla="*/ 111035 h 111319"/>
                <a:gd name="connsiteX5" fmla="*/ 73228 w 77482"/>
                <a:gd name="connsiteY5" fmla="*/ 111035 h 111319"/>
                <a:gd name="connsiteX6" fmla="*/ 73228 w 77482"/>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228" y="-284"/>
                  </a:moveTo>
                  <a:lnTo>
                    <a:pt x="60157" y="-284"/>
                  </a:lnTo>
                  <a:lnTo>
                    <a:pt x="60157" y="97237"/>
                  </a:lnTo>
                  <a:lnTo>
                    <a:pt x="-4254" y="97237"/>
                  </a:lnTo>
                  <a:lnTo>
                    <a:pt x="-4254" y="111035"/>
                  </a:lnTo>
                  <a:lnTo>
                    <a:pt x="73228" y="111035"/>
                  </a:lnTo>
                  <a:lnTo>
                    <a:pt x="73228" y="-284"/>
                  </a:lnTo>
                </a:path>
              </a:pathLst>
            </a:custGeom>
            <a:solidFill>
              <a:srgbClr val="20353D"/>
            </a:solidFill>
            <a:ln w="921" cap="flat">
              <a:noFill/>
              <a:prstDash val="solid"/>
              <a:miter/>
            </a:ln>
          </p:spPr>
          <p:txBody>
            <a:bodyPr rtlCol="0" anchor="ctr"/>
            <a:lstStyle/>
            <a:p>
              <a:endParaRPr lang="en-IN"/>
            </a:p>
          </p:txBody>
        </p:sp>
        <p:sp>
          <p:nvSpPr>
            <p:cNvPr id="930" name="Freeform: Shape 929">
              <a:extLst>
                <a:ext uri="{FF2B5EF4-FFF2-40B4-BE49-F238E27FC236}">
                  <a16:creationId xmlns:a16="http://schemas.microsoft.com/office/drawing/2014/main" id="{B17608B7-A5F9-EC71-DB35-7CE2E0FAB4EA}"/>
                </a:ext>
              </a:extLst>
            </p:cNvPr>
            <p:cNvSpPr/>
            <p:nvPr/>
          </p:nvSpPr>
          <p:spPr>
            <a:xfrm flipV="1">
              <a:off x="7479118" y="5472681"/>
              <a:ext cx="77484" cy="111319"/>
            </a:xfrm>
            <a:custGeom>
              <a:avLst/>
              <a:gdLst>
                <a:gd name="connsiteX0" fmla="*/ -4388 w 77484"/>
                <a:gd name="connsiteY0" fmla="*/ -284 h 111319"/>
                <a:gd name="connsiteX1" fmla="*/ 73096 w 77484"/>
                <a:gd name="connsiteY1" fmla="*/ -284 h 111319"/>
                <a:gd name="connsiteX2" fmla="*/ 73096 w 77484"/>
                <a:gd name="connsiteY2" fmla="*/ 111036 h 111319"/>
                <a:gd name="connsiteX3" fmla="*/ -4388 w 77484"/>
                <a:gd name="connsiteY3" fmla="*/ 111036 h 111319"/>
              </a:gdLst>
              <a:ahLst/>
              <a:cxnLst>
                <a:cxn ang="0">
                  <a:pos x="connsiteX0" y="connsiteY0"/>
                </a:cxn>
                <a:cxn ang="0">
                  <a:pos x="connsiteX1" y="connsiteY1"/>
                </a:cxn>
                <a:cxn ang="0">
                  <a:pos x="connsiteX2" y="connsiteY2"/>
                </a:cxn>
                <a:cxn ang="0">
                  <a:pos x="connsiteX3" y="connsiteY3"/>
                </a:cxn>
              </a:cxnLst>
              <a:rect l="l" t="t" r="r" b="b"/>
              <a:pathLst>
                <a:path w="77484" h="111319">
                  <a:moveTo>
                    <a:pt x="-4388" y="-284"/>
                  </a:moveTo>
                  <a:lnTo>
                    <a:pt x="73096" y="-284"/>
                  </a:lnTo>
                  <a:lnTo>
                    <a:pt x="73096" y="111036"/>
                  </a:lnTo>
                  <a:lnTo>
                    <a:pt x="-4388" y="111036"/>
                  </a:lnTo>
                  <a:close/>
                </a:path>
              </a:pathLst>
            </a:custGeom>
            <a:solidFill>
              <a:srgbClr val="33535F"/>
            </a:solidFill>
            <a:ln w="921" cap="flat">
              <a:noFill/>
              <a:prstDash val="solid"/>
              <a:miter/>
            </a:ln>
          </p:spPr>
          <p:txBody>
            <a:bodyPr rtlCol="0" anchor="ctr"/>
            <a:lstStyle/>
            <a:p>
              <a:endParaRPr lang="en-IN"/>
            </a:p>
          </p:txBody>
        </p:sp>
        <p:sp>
          <p:nvSpPr>
            <p:cNvPr id="931" name="Freeform: Shape 930">
              <a:extLst>
                <a:ext uri="{FF2B5EF4-FFF2-40B4-BE49-F238E27FC236}">
                  <a16:creationId xmlns:a16="http://schemas.microsoft.com/office/drawing/2014/main" id="{D6068241-51DD-D1A8-FEB2-9CDEE004778C}"/>
                </a:ext>
              </a:extLst>
            </p:cNvPr>
            <p:cNvSpPr/>
            <p:nvPr/>
          </p:nvSpPr>
          <p:spPr>
            <a:xfrm flipV="1">
              <a:off x="7479118" y="5472682"/>
              <a:ext cx="77482" cy="111319"/>
            </a:xfrm>
            <a:custGeom>
              <a:avLst/>
              <a:gdLst>
                <a:gd name="connsiteX0" fmla="*/ 73094 w 77482"/>
                <a:gd name="connsiteY0" fmla="*/ -284 h 111319"/>
                <a:gd name="connsiteX1" fmla="*/ 60015 w 77482"/>
                <a:gd name="connsiteY1" fmla="*/ -284 h 111319"/>
                <a:gd name="connsiteX2" fmla="*/ 60015 w 77482"/>
                <a:gd name="connsiteY2" fmla="*/ 97237 h 111319"/>
                <a:gd name="connsiteX3" fmla="*/ -4388 w 77482"/>
                <a:gd name="connsiteY3" fmla="*/ 97237 h 111319"/>
                <a:gd name="connsiteX4" fmla="*/ -4388 w 77482"/>
                <a:gd name="connsiteY4" fmla="*/ 111035 h 111319"/>
                <a:gd name="connsiteX5" fmla="*/ 73094 w 77482"/>
                <a:gd name="connsiteY5" fmla="*/ 111035 h 111319"/>
                <a:gd name="connsiteX6" fmla="*/ 73094 w 77482"/>
                <a:gd name="connsiteY6" fmla="*/ -284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094" y="-284"/>
                  </a:moveTo>
                  <a:lnTo>
                    <a:pt x="60015" y="-284"/>
                  </a:lnTo>
                  <a:lnTo>
                    <a:pt x="60015" y="97237"/>
                  </a:lnTo>
                  <a:lnTo>
                    <a:pt x="-4388" y="97237"/>
                  </a:lnTo>
                  <a:lnTo>
                    <a:pt x="-4388" y="111035"/>
                  </a:lnTo>
                  <a:lnTo>
                    <a:pt x="73094" y="111035"/>
                  </a:lnTo>
                  <a:lnTo>
                    <a:pt x="73094" y="-284"/>
                  </a:lnTo>
                </a:path>
              </a:pathLst>
            </a:custGeom>
            <a:solidFill>
              <a:srgbClr val="20353D"/>
            </a:solidFill>
            <a:ln w="921" cap="flat">
              <a:noFill/>
              <a:prstDash val="solid"/>
              <a:miter/>
            </a:ln>
          </p:spPr>
          <p:txBody>
            <a:bodyPr rtlCol="0" anchor="ctr"/>
            <a:lstStyle/>
            <a:p>
              <a:endParaRPr lang="en-IN"/>
            </a:p>
          </p:txBody>
        </p:sp>
        <p:sp>
          <p:nvSpPr>
            <p:cNvPr id="932" name="Freeform: Shape 931">
              <a:extLst>
                <a:ext uri="{FF2B5EF4-FFF2-40B4-BE49-F238E27FC236}">
                  <a16:creationId xmlns:a16="http://schemas.microsoft.com/office/drawing/2014/main" id="{24C26BDD-D189-D8C1-FD5D-55723DAEAB1C}"/>
                </a:ext>
              </a:extLst>
            </p:cNvPr>
            <p:cNvSpPr/>
            <p:nvPr/>
          </p:nvSpPr>
          <p:spPr>
            <a:xfrm flipV="1">
              <a:off x="6771507" y="5741556"/>
              <a:ext cx="77473" cy="111319"/>
            </a:xfrm>
            <a:custGeom>
              <a:avLst/>
              <a:gdLst>
                <a:gd name="connsiteX0" fmla="*/ -3723 w 77473"/>
                <a:gd name="connsiteY0" fmla="*/ 46 h 111319"/>
                <a:gd name="connsiteX1" fmla="*/ 73751 w 77473"/>
                <a:gd name="connsiteY1" fmla="*/ 46 h 111319"/>
                <a:gd name="connsiteX2" fmla="*/ 73751 w 77473"/>
                <a:gd name="connsiteY2" fmla="*/ 111366 h 111319"/>
                <a:gd name="connsiteX3" fmla="*/ -3723 w 77473"/>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73" h="111319">
                  <a:moveTo>
                    <a:pt x="-3723" y="46"/>
                  </a:moveTo>
                  <a:lnTo>
                    <a:pt x="73751" y="46"/>
                  </a:lnTo>
                  <a:lnTo>
                    <a:pt x="73751" y="111366"/>
                  </a:lnTo>
                  <a:lnTo>
                    <a:pt x="-3723" y="111366"/>
                  </a:lnTo>
                  <a:close/>
                </a:path>
              </a:pathLst>
            </a:custGeom>
            <a:solidFill>
              <a:srgbClr val="33535F"/>
            </a:solidFill>
            <a:ln w="921" cap="flat">
              <a:noFill/>
              <a:prstDash val="solid"/>
              <a:miter/>
            </a:ln>
          </p:spPr>
          <p:txBody>
            <a:bodyPr rtlCol="0" anchor="ctr"/>
            <a:lstStyle/>
            <a:p>
              <a:endParaRPr lang="en-IN"/>
            </a:p>
          </p:txBody>
        </p:sp>
        <p:sp>
          <p:nvSpPr>
            <p:cNvPr id="933" name="Freeform: Shape 932">
              <a:extLst>
                <a:ext uri="{FF2B5EF4-FFF2-40B4-BE49-F238E27FC236}">
                  <a16:creationId xmlns:a16="http://schemas.microsoft.com/office/drawing/2014/main" id="{5A2A1A90-027A-303C-A8E1-ED1C00C9F308}"/>
                </a:ext>
              </a:extLst>
            </p:cNvPr>
            <p:cNvSpPr/>
            <p:nvPr/>
          </p:nvSpPr>
          <p:spPr>
            <a:xfrm flipV="1">
              <a:off x="6771507" y="5741556"/>
              <a:ext cx="77473" cy="111319"/>
            </a:xfrm>
            <a:custGeom>
              <a:avLst/>
              <a:gdLst>
                <a:gd name="connsiteX0" fmla="*/ 73750 w 77473"/>
                <a:gd name="connsiteY0" fmla="*/ 46 h 111319"/>
                <a:gd name="connsiteX1" fmla="*/ 60680 w 77473"/>
                <a:gd name="connsiteY1" fmla="*/ 46 h 111319"/>
                <a:gd name="connsiteX2" fmla="*/ 60680 w 77473"/>
                <a:gd name="connsiteY2" fmla="*/ 97568 h 111319"/>
                <a:gd name="connsiteX3" fmla="*/ -3723 w 77473"/>
                <a:gd name="connsiteY3" fmla="*/ 97568 h 111319"/>
                <a:gd name="connsiteX4" fmla="*/ -3723 w 77473"/>
                <a:gd name="connsiteY4" fmla="*/ 111366 h 111319"/>
                <a:gd name="connsiteX5" fmla="*/ 73750 w 77473"/>
                <a:gd name="connsiteY5" fmla="*/ 111366 h 111319"/>
                <a:gd name="connsiteX6" fmla="*/ 73750 w 77473"/>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750" y="46"/>
                  </a:moveTo>
                  <a:lnTo>
                    <a:pt x="60680" y="46"/>
                  </a:lnTo>
                  <a:lnTo>
                    <a:pt x="60680" y="97568"/>
                  </a:lnTo>
                  <a:lnTo>
                    <a:pt x="-3723" y="97568"/>
                  </a:lnTo>
                  <a:lnTo>
                    <a:pt x="-3723" y="111366"/>
                  </a:lnTo>
                  <a:lnTo>
                    <a:pt x="73750" y="111366"/>
                  </a:lnTo>
                  <a:lnTo>
                    <a:pt x="73750" y="46"/>
                  </a:lnTo>
                </a:path>
              </a:pathLst>
            </a:custGeom>
            <a:solidFill>
              <a:srgbClr val="20353D"/>
            </a:solidFill>
            <a:ln w="921" cap="flat">
              <a:noFill/>
              <a:prstDash val="solid"/>
              <a:miter/>
            </a:ln>
          </p:spPr>
          <p:txBody>
            <a:bodyPr rtlCol="0" anchor="ctr"/>
            <a:lstStyle/>
            <a:p>
              <a:endParaRPr lang="en-IN"/>
            </a:p>
          </p:txBody>
        </p:sp>
        <p:sp>
          <p:nvSpPr>
            <p:cNvPr id="934" name="Freeform: Shape 933">
              <a:extLst>
                <a:ext uri="{FF2B5EF4-FFF2-40B4-BE49-F238E27FC236}">
                  <a16:creationId xmlns:a16="http://schemas.microsoft.com/office/drawing/2014/main" id="{07C04E47-A24C-4F5B-5947-4009DA1F824F}"/>
                </a:ext>
              </a:extLst>
            </p:cNvPr>
            <p:cNvSpPr/>
            <p:nvPr/>
          </p:nvSpPr>
          <p:spPr>
            <a:xfrm flipV="1">
              <a:off x="6913789" y="5741556"/>
              <a:ext cx="77484" cy="111319"/>
            </a:xfrm>
            <a:custGeom>
              <a:avLst/>
              <a:gdLst>
                <a:gd name="connsiteX0" fmla="*/ -3857 w 77484"/>
                <a:gd name="connsiteY0" fmla="*/ 46 h 111319"/>
                <a:gd name="connsiteX1" fmla="*/ 73628 w 77484"/>
                <a:gd name="connsiteY1" fmla="*/ 46 h 111319"/>
                <a:gd name="connsiteX2" fmla="*/ 73628 w 77484"/>
                <a:gd name="connsiteY2" fmla="*/ 111366 h 111319"/>
                <a:gd name="connsiteX3" fmla="*/ -3857 w 77484"/>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84" h="111319">
                  <a:moveTo>
                    <a:pt x="-3857" y="46"/>
                  </a:moveTo>
                  <a:lnTo>
                    <a:pt x="73628" y="46"/>
                  </a:lnTo>
                  <a:lnTo>
                    <a:pt x="73628" y="111366"/>
                  </a:lnTo>
                  <a:lnTo>
                    <a:pt x="-3857" y="111366"/>
                  </a:lnTo>
                  <a:close/>
                </a:path>
              </a:pathLst>
            </a:custGeom>
            <a:solidFill>
              <a:srgbClr val="33535F"/>
            </a:solidFill>
            <a:ln w="921" cap="flat">
              <a:noFill/>
              <a:prstDash val="solid"/>
              <a:miter/>
            </a:ln>
          </p:spPr>
          <p:txBody>
            <a:bodyPr rtlCol="0" anchor="ctr"/>
            <a:lstStyle/>
            <a:p>
              <a:endParaRPr lang="en-IN"/>
            </a:p>
          </p:txBody>
        </p:sp>
        <p:sp>
          <p:nvSpPr>
            <p:cNvPr id="935" name="Freeform: Shape 934">
              <a:extLst>
                <a:ext uri="{FF2B5EF4-FFF2-40B4-BE49-F238E27FC236}">
                  <a16:creationId xmlns:a16="http://schemas.microsoft.com/office/drawing/2014/main" id="{70FD75F7-3EDE-EA1B-9D21-059CBE21FBC5}"/>
                </a:ext>
              </a:extLst>
            </p:cNvPr>
            <p:cNvSpPr/>
            <p:nvPr/>
          </p:nvSpPr>
          <p:spPr>
            <a:xfrm flipV="1">
              <a:off x="6913789" y="5741556"/>
              <a:ext cx="77482" cy="111319"/>
            </a:xfrm>
            <a:custGeom>
              <a:avLst/>
              <a:gdLst>
                <a:gd name="connsiteX0" fmla="*/ 73626 w 77482"/>
                <a:gd name="connsiteY0" fmla="*/ 46 h 111319"/>
                <a:gd name="connsiteX1" fmla="*/ 60555 w 77482"/>
                <a:gd name="connsiteY1" fmla="*/ 46 h 111319"/>
                <a:gd name="connsiteX2" fmla="*/ 60555 w 77482"/>
                <a:gd name="connsiteY2" fmla="*/ 97568 h 111319"/>
                <a:gd name="connsiteX3" fmla="*/ -3857 w 77482"/>
                <a:gd name="connsiteY3" fmla="*/ 97568 h 111319"/>
                <a:gd name="connsiteX4" fmla="*/ -3857 w 77482"/>
                <a:gd name="connsiteY4" fmla="*/ 111366 h 111319"/>
                <a:gd name="connsiteX5" fmla="*/ 73626 w 77482"/>
                <a:gd name="connsiteY5" fmla="*/ 111366 h 111319"/>
                <a:gd name="connsiteX6" fmla="*/ 73626 w 77482"/>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626" y="46"/>
                  </a:moveTo>
                  <a:lnTo>
                    <a:pt x="60555" y="46"/>
                  </a:lnTo>
                  <a:lnTo>
                    <a:pt x="60555" y="97568"/>
                  </a:lnTo>
                  <a:lnTo>
                    <a:pt x="-3857" y="97568"/>
                  </a:lnTo>
                  <a:lnTo>
                    <a:pt x="-3857" y="111366"/>
                  </a:lnTo>
                  <a:lnTo>
                    <a:pt x="73626" y="111366"/>
                  </a:lnTo>
                  <a:lnTo>
                    <a:pt x="73626" y="46"/>
                  </a:lnTo>
                </a:path>
              </a:pathLst>
            </a:custGeom>
            <a:solidFill>
              <a:srgbClr val="20353D"/>
            </a:solidFill>
            <a:ln w="921" cap="flat">
              <a:noFill/>
              <a:prstDash val="solid"/>
              <a:miter/>
            </a:ln>
          </p:spPr>
          <p:txBody>
            <a:bodyPr rtlCol="0" anchor="ctr"/>
            <a:lstStyle/>
            <a:p>
              <a:endParaRPr lang="en-IN"/>
            </a:p>
          </p:txBody>
        </p:sp>
        <p:sp>
          <p:nvSpPr>
            <p:cNvPr id="936" name="Freeform: Shape 935">
              <a:extLst>
                <a:ext uri="{FF2B5EF4-FFF2-40B4-BE49-F238E27FC236}">
                  <a16:creationId xmlns:a16="http://schemas.microsoft.com/office/drawing/2014/main" id="{3CEB5BDB-72A7-C4CD-8D48-4DA5C9B27AED}"/>
                </a:ext>
              </a:extLst>
            </p:cNvPr>
            <p:cNvSpPr/>
            <p:nvPr/>
          </p:nvSpPr>
          <p:spPr>
            <a:xfrm flipV="1">
              <a:off x="7056080" y="5741556"/>
              <a:ext cx="77481" cy="111319"/>
            </a:xfrm>
            <a:custGeom>
              <a:avLst/>
              <a:gdLst>
                <a:gd name="connsiteX0" fmla="*/ -3991 w 77481"/>
                <a:gd name="connsiteY0" fmla="*/ 46 h 111319"/>
                <a:gd name="connsiteX1" fmla="*/ 73491 w 77481"/>
                <a:gd name="connsiteY1" fmla="*/ 46 h 111319"/>
                <a:gd name="connsiteX2" fmla="*/ 73491 w 77481"/>
                <a:gd name="connsiteY2" fmla="*/ 111366 h 111319"/>
                <a:gd name="connsiteX3" fmla="*/ -3991 w 77481"/>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81" h="111319">
                  <a:moveTo>
                    <a:pt x="-3991" y="46"/>
                  </a:moveTo>
                  <a:lnTo>
                    <a:pt x="73491" y="46"/>
                  </a:lnTo>
                  <a:lnTo>
                    <a:pt x="73491" y="111366"/>
                  </a:lnTo>
                  <a:lnTo>
                    <a:pt x="-3991" y="111366"/>
                  </a:lnTo>
                  <a:close/>
                </a:path>
              </a:pathLst>
            </a:custGeom>
            <a:solidFill>
              <a:srgbClr val="33535F"/>
            </a:solidFill>
            <a:ln w="921" cap="flat">
              <a:noFill/>
              <a:prstDash val="solid"/>
              <a:miter/>
            </a:ln>
          </p:spPr>
          <p:txBody>
            <a:bodyPr rtlCol="0" anchor="ctr"/>
            <a:lstStyle/>
            <a:p>
              <a:endParaRPr lang="en-IN"/>
            </a:p>
          </p:txBody>
        </p:sp>
        <p:sp>
          <p:nvSpPr>
            <p:cNvPr id="937" name="Freeform: Shape 936">
              <a:extLst>
                <a:ext uri="{FF2B5EF4-FFF2-40B4-BE49-F238E27FC236}">
                  <a16:creationId xmlns:a16="http://schemas.microsoft.com/office/drawing/2014/main" id="{5AFF696B-B75C-711F-68B9-D3EF00DD630B}"/>
                </a:ext>
              </a:extLst>
            </p:cNvPr>
            <p:cNvSpPr/>
            <p:nvPr/>
          </p:nvSpPr>
          <p:spPr>
            <a:xfrm flipV="1">
              <a:off x="7056080" y="5741556"/>
              <a:ext cx="77482" cy="111319"/>
            </a:xfrm>
            <a:custGeom>
              <a:avLst/>
              <a:gdLst>
                <a:gd name="connsiteX0" fmla="*/ 73492 w 77482"/>
                <a:gd name="connsiteY0" fmla="*/ 46 h 111319"/>
                <a:gd name="connsiteX1" fmla="*/ 60412 w 77482"/>
                <a:gd name="connsiteY1" fmla="*/ 46 h 111319"/>
                <a:gd name="connsiteX2" fmla="*/ 60412 w 77482"/>
                <a:gd name="connsiteY2" fmla="*/ 97568 h 111319"/>
                <a:gd name="connsiteX3" fmla="*/ -3991 w 77482"/>
                <a:gd name="connsiteY3" fmla="*/ 97568 h 111319"/>
                <a:gd name="connsiteX4" fmla="*/ -3991 w 77482"/>
                <a:gd name="connsiteY4" fmla="*/ 111366 h 111319"/>
                <a:gd name="connsiteX5" fmla="*/ 73492 w 77482"/>
                <a:gd name="connsiteY5" fmla="*/ 111366 h 111319"/>
                <a:gd name="connsiteX6" fmla="*/ 73492 w 77482"/>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492" y="46"/>
                  </a:moveTo>
                  <a:lnTo>
                    <a:pt x="60412" y="46"/>
                  </a:lnTo>
                  <a:lnTo>
                    <a:pt x="60412" y="97568"/>
                  </a:lnTo>
                  <a:lnTo>
                    <a:pt x="-3991" y="97568"/>
                  </a:lnTo>
                  <a:lnTo>
                    <a:pt x="-3991" y="111366"/>
                  </a:lnTo>
                  <a:lnTo>
                    <a:pt x="73492" y="111366"/>
                  </a:lnTo>
                  <a:lnTo>
                    <a:pt x="73492" y="46"/>
                  </a:lnTo>
                </a:path>
              </a:pathLst>
            </a:custGeom>
            <a:solidFill>
              <a:srgbClr val="20353D"/>
            </a:solidFill>
            <a:ln w="921" cap="flat">
              <a:noFill/>
              <a:prstDash val="solid"/>
              <a:miter/>
            </a:ln>
          </p:spPr>
          <p:txBody>
            <a:bodyPr rtlCol="0" anchor="ctr"/>
            <a:lstStyle/>
            <a:p>
              <a:endParaRPr lang="en-IN"/>
            </a:p>
          </p:txBody>
        </p:sp>
        <p:sp>
          <p:nvSpPr>
            <p:cNvPr id="938" name="Freeform: Shape 937">
              <a:extLst>
                <a:ext uri="{FF2B5EF4-FFF2-40B4-BE49-F238E27FC236}">
                  <a16:creationId xmlns:a16="http://schemas.microsoft.com/office/drawing/2014/main" id="{BB9108DB-DA80-37BF-A8B0-296D4FDEBDF2}"/>
                </a:ext>
              </a:extLst>
            </p:cNvPr>
            <p:cNvSpPr/>
            <p:nvPr/>
          </p:nvSpPr>
          <p:spPr>
            <a:xfrm flipV="1">
              <a:off x="6794570" y="6050627"/>
              <a:ext cx="229238" cy="205035"/>
            </a:xfrm>
            <a:custGeom>
              <a:avLst/>
              <a:gdLst>
                <a:gd name="connsiteX0" fmla="*/ -3816 w 229238"/>
                <a:gd name="connsiteY0" fmla="*/ 484 h 205035"/>
                <a:gd name="connsiteX1" fmla="*/ 225423 w 229238"/>
                <a:gd name="connsiteY1" fmla="*/ 484 h 205035"/>
                <a:gd name="connsiteX2" fmla="*/ 225423 w 229238"/>
                <a:gd name="connsiteY2" fmla="*/ 205519 h 205035"/>
                <a:gd name="connsiteX3" fmla="*/ -3816 w 229238"/>
                <a:gd name="connsiteY3" fmla="*/ 205519 h 205035"/>
              </a:gdLst>
              <a:ahLst/>
              <a:cxnLst>
                <a:cxn ang="0">
                  <a:pos x="connsiteX0" y="connsiteY0"/>
                </a:cxn>
                <a:cxn ang="0">
                  <a:pos x="connsiteX1" y="connsiteY1"/>
                </a:cxn>
                <a:cxn ang="0">
                  <a:pos x="connsiteX2" y="connsiteY2"/>
                </a:cxn>
                <a:cxn ang="0">
                  <a:pos x="connsiteX3" y="connsiteY3"/>
                </a:cxn>
              </a:cxnLst>
              <a:rect l="l" t="t" r="r" b="b"/>
              <a:pathLst>
                <a:path w="229238" h="205035">
                  <a:moveTo>
                    <a:pt x="-3816" y="484"/>
                  </a:moveTo>
                  <a:lnTo>
                    <a:pt x="225423" y="484"/>
                  </a:lnTo>
                  <a:lnTo>
                    <a:pt x="225423" y="205519"/>
                  </a:lnTo>
                  <a:lnTo>
                    <a:pt x="-3816" y="205519"/>
                  </a:lnTo>
                  <a:close/>
                </a:path>
              </a:pathLst>
            </a:custGeom>
            <a:solidFill>
              <a:srgbClr val="33535F"/>
            </a:solidFill>
            <a:ln w="921" cap="flat">
              <a:noFill/>
              <a:prstDash val="solid"/>
              <a:miter/>
            </a:ln>
          </p:spPr>
          <p:txBody>
            <a:bodyPr rtlCol="0" anchor="ctr"/>
            <a:lstStyle/>
            <a:p>
              <a:endParaRPr lang="en-IN"/>
            </a:p>
          </p:txBody>
        </p:sp>
        <p:sp>
          <p:nvSpPr>
            <p:cNvPr id="939" name="Freeform: Shape 938">
              <a:extLst>
                <a:ext uri="{FF2B5EF4-FFF2-40B4-BE49-F238E27FC236}">
                  <a16:creationId xmlns:a16="http://schemas.microsoft.com/office/drawing/2014/main" id="{1F62EBAD-4344-21AA-8559-CD6F4CD0677B}"/>
                </a:ext>
              </a:extLst>
            </p:cNvPr>
            <p:cNvSpPr/>
            <p:nvPr/>
          </p:nvSpPr>
          <p:spPr>
            <a:xfrm flipV="1">
              <a:off x="6794570" y="6050627"/>
              <a:ext cx="229239" cy="205035"/>
            </a:xfrm>
            <a:custGeom>
              <a:avLst/>
              <a:gdLst>
                <a:gd name="connsiteX0" fmla="*/ 225423 w 229239"/>
                <a:gd name="connsiteY0" fmla="*/ 484 h 205035"/>
                <a:gd name="connsiteX1" fmla="*/ 201347 w 229239"/>
                <a:gd name="connsiteY1" fmla="*/ 484 h 205035"/>
                <a:gd name="connsiteX2" fmla="*/ 201347 w 229239"/>
                <a:gd name="connsiteY2" fmla="*/ 180095 h 205035"/>
                <a:gd name="connsiteX3" fmla="*/ -3816 w 229239"/>
                <a:gd name="connsiteY3" fmla="*/ 180095 h 205035"/>
                <a:gd name="connsiteX4" fmla="*/ -3816 w 229239"/>
                <a:gd name="connsiteY4" fmla="*/ 205519 h 205035"/>
                <a:gd name="connsiteX5" fmla="*/ 225423 w 229239"/>
                <a:gd name="connsiteY5" fmla="*/ 205519 h 205035"/>
                <a:gd name="connsiteX6" fmla="*/ 225423 w 229239"/>
                <a:gd name="connsiteY6" fmla="*/ 484 h 20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239" h="205035">
                  <a:moveTo>
                    <a:pt x="225423" y="484"/>
                  </a:moveTo>
                  <a:lnTo>
                    <a:pt x="201347" y="484"/>
                  </a:lnTo>
                  <a:lnTo>
                    <a:pt x="201347" y="180095"/>
                  </a:lnTo>
                  <a:lnTo>
                    <a:pt x="-3816" y="180095"/>
                  </a:lnTo>
                  <a:lnTo>
                    <a:pt x="-3816" y="205519"/>
                  </a:lnTo>
                  <a:lnTo>
                    <a:pt x="225423" y="205519"/>
                  </a:lnTo>
                  <a:lnTo>
                    <a:pt x="225423" y="484"/>
                  </a:lnTo>
                </a:path>
              </a:pathLst>
            </a:custGeom>
            <a:solidFill>
              <a:srgbClr val="20353D"/>
            </a:solidFill>
            <a:ln w="921" cap="flat">
              <a:noFill/>
              <a:prstDash val="solid"/>
              <a:miter/>
            </a:ln>
          </p:spPr>
          <p:txBody>
            <a:bodyPr rtlCol="0" anchor="ctr"/>
            <a:lstStyle/>
            <a:p>
              <a:endParaRPr lang="en-IN"/>
            </a:p>
          </p:txBody>
        </p:sp>
        <p:sp>
          <p:nvSpPr>
            <p:cNvPr id="940" name="Freeform: Shape 939">
              <a:extLst>
                <a:ext uri="{FF2B5EF4-FFF2-40B4-BE49-F238E27FC236}">
                  <a16:creationId xmlns:a16="http://schemas.microsoft.com/office/drawing/2014/main" id="{A495F6C0-533B-3661-F752-58BBF299E583}"/>
                </a:ext>
              </a:extLst>
            </p:cNvPr>
            <p:cNvSpPr/>
            <p:nvPr/>
          </p:nvSpPr>
          <p:spPr>
            <a:xfrm flipV="1">
              <a:off x="7072736" y="6050627"/>
              <a:ext cx="142705" cy="205035"/>
            </a:xfrm>
            <a:custGeom>
              <a:avLst/>
              <a:gdLst>
                <a:gd name="connsiteX0" fmla="*/ -4037 w 142705"/>
                <a:gd name="connsiteY0" fmla="*/ 484 h 205035"/>
                <a:gd name="connsiteX1" fmla="*/ 138669 w 142705"/>
                <a:gd name="connsiteY1" fmla="*/ 484 h 205035"/>
                <a:gd name="connsiteX2" fmla="*/ 138669 w 142705"/>
                <a:gd name="connsiteY2" fmla="*/ 205519 h 205035"/>
                <a:gd name="connsiteX3" fmla="*/ -4037 w 142705"/>
                <a:gd name="connsiteY3" fmla="*/ 205519 h 205035"/>
              </a:gdLst>
              <a:ahLst/>
              <a:cxnLst>
                <a:cxn ang="0">
                  <a:pos x="connsiteX0" y="connsiteY0"/>
                </a:cxn>
                <a:cxn ang="0">
                  <a:pos x="connsiteX1" y="connsiteY1"/>
                </a:cxn>
                <a:cxn ang="0">
                  <a:pos x="connsiteX2" y="connsiteY2"/>
                </a:cxn>
                <a:cxn ang="0">
                  <a:pos x="connsiteX3" y="connsiteY3"/>
                </a:cxn>
              </a:cxnLst>
              <a:rect l="l" t="t" r="r" b="b"/>
              <a:pathLst>
                <a:path w="142705" h="205035">
                  <a:moveTo>
                    <a:pt x="-4037" y="484"/>
                  </a:moveTo>
                  <a:lnTo>
                    <a:pt x="138669" y="484"/>
                  </a:lnTo>
                  <a:lnTo>
                    <a:pt x="138669" y="205519"/>
                  </a:lnTo>
                  <a:lnTo>
                    <a:pt x="-4037" y="205519"/>
                  </a:lnTo>
                  <a:close/>
                </a:path>
              </a:pathLst>
            </a:custGeom>
            <a:solidFill>
              <a:srgbClr val="33535F"/>
            </a:solidFill>
            <a:ln w="921" cap="flat">
              <a:noFill/>
              <a:prstDash val="solid"/>
              <a:miter/>
            </a:ln>
          </p:spPr>
          <p:txBody>
            <a:bodyPr rtlCol="0" anchor="ctr"/>
            <a:lstStyle/>
            <a:p>
              <a:endParaRPr lang="en-IN"/>
            </a:p>
          </p:txBody>
        </p:sp>
        <p:sp>
          <p:nvSpPr>
            <p:cNvPr id="941" name="Freeform: Shape 940">
              <a:extLst>
                <a:ext uri="{FF2B5EF4-FFF2-40B4-BE49-F238E27FC236}">
                  <a16:creationId xmlns:a16="http://schemas.microsoft.com/office/drawing/2014/main" id="{D27FD57F-E38D-828D-7644-00B1CDC4E3FA}"/>
                </a:ext>
              </a:extLst>
            </p:cNvPr>
            <p:cNvSpPr/>
            <p:nvPr/>
          </p:nvSpPr>
          <p:spPr>
            <a:xfrm flipV="1">
              <a:off x="7072736" y="6050627"/>
              <a:ext cx="142705" cy="205035"/>
            </a:xfrm>
            <a:custGeom>
              <a:avLst/>
              <a:gdLst>
                <a:gd name="connsiteX0" fmla="*/ 138669 w 142705"/>
                <a:gd name="connsiteY0" fmla="*/ 484 h 205035"/>
                <a:gd name="connsiteX1" fmla="*/ 114593 w 142705"/>
                <a:gd name="connsiteY1" fmla="*/ 484 h 205035"/>
                <a:gd name="connsiteX2" fmla="*/ 114593 w 142705"/>
                <a:gd name="connsiteY2" fmla="*/ 180095 h 205035"/>
                <a:gd name="connsiteX3" fmla="*/ -4037 w 142705"/>
                <a:gd name="connsiteY3" fmla="*/ 180095 h 205035"/>
                <a:gd name="connsiteX4" fmla="*/ -4037 w 142705"/>
                <a:gd name="connsiteY4" fmla="*/ 205519 h 205035"/>
                <a:gd name="connsiteX5" fmla="*/ 138669 w 142705"/>
                <a:gd name="connsiteY5" fmla="*/ 205519 h 205035"/>
                <a:gd name="connsiteX6" fmla="*/ 138669 w 142705"/>
                <a:gd name="connsiteY6" fmla="*/ 484 h 20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05" h="205035">
                  <a:moveTo>
                    <a:pt x="138669" y="484"/>
                  </a:moveTo>
                  <a:lnTo>
                    <a:pt x="114593" y="484"/>
                  </a:lnTo>
                  <a:lnTo>
                    <a:pt x="114593" y="180095"/>
                  </a:lnTo>
                  <a:lnTo>
                    <a:pt x="-4037" y="180095"/>
                  </a:lnTo>
                  <a:lnTo>
                    <a:pt x="-4037" y="205519"/>
                  </a:lnTo>
                  <a:lnTo>
                    <a:pt x="138669" y="205519"/>
                  </a:lnTo>
                  <a:lnTo>
                    <a:pt x="138669" y="484"/>
                  </a:lnTo>
                </a:path>
              </a:pathLst>
            </a:custGeom>
            <a:solidFill>
              <a:srgbClr val="20353D"/>
            </a:solidFill>
            <a:ln w="921" cap="flat">
              <a:noFill/>
              <a:prstDash val="solid"/>
              <a:miter/>
            </a:ln>
          </p:spPr>
          <p:txBody>
            <a:bodyPr rtlCol="0" anchor="ctr"/>
            <a:lstStyle/>
            <a:p>
              <a:endParaRPr lang="en-IN"/>
            </a:p>
          </p:txBody>
        </p:sp>
        <p:sp>
          <p:nvSpPr>
            <p:cNvPr id="942" name="Freeform: Shape 941">
              <a:extLst>
                <a:ext uri="{FF2B5EF4-FFF2-40B4-BE49-F238E27FC236}">
                  <a16:creationId xmlns:a16="http://schemas.microsoft.com/office/drawing/2014/main" id="{A105B455-FAD7-0B1A-55F9-B4C617ED6328}"/>
                </a:ext>
              </a:extLst>
            </p:cNvPr>
            <p:cNvSpPr/>
            <p:nvPr/>
          </p:nvSpPr>
          <p:spPr>
            <a:xfrm flipV="1">
              <a:off x="7405617" y="6050627"/>
              <a:ext cx="142705" cy="205035"/>
            </a:xfrm>
            <a:custGeom>
              <a:avLst/>
              <a:gdLst>
                <a:gd name="connsiteX0" fmla="*/ -4350 w 142705"/>
                <a:gd name="connsiteY0" fmla="*/ 484 h 205035"/>
                <a:gd name="connsiteX1" fmla="*/ 138356 w 142705"/>
                <a:gd name="connsiteY1" fmla="*/ 484 h 205035"/>
                <a:gd name="connsiteX2" fmla="*/ 138356 w 142705"/>
                <a:gd name="connsiteY2" fmla="*/ 205519 h 205035"/>
                <a:gd name="connsiteX3" fmla="*/ -4350 w 142705"/>
                <a:gd name="connsiteY3" fmla="*/ 205519 h 205035"/>
              </a:gdLst>
              <a:ahLst/>
              <a:cxnLst>
                <a:cxn ang="0">
                  <a:pos x="connsiteX0" y="connsiteY0"/>
                </a:cxn>
                <a:cxn ang="0">
                  <a:pos x="connsiteX1" y="connsiteY1"/>
                </a:cxn>
                <a:cxn ang="0">
                  <a:pos x="connsiteX2" y="connsiteY2"/>
                </a:cxn>
                <a:cxn ang="0">
                  <a:pos x="connsiteX3" y="connsiteY3"/>
                </a:cxn>
              </a:cxnLst>
              <a:rect l="l" t="t" r="r" b="b"/>
              <a:pathLst>
                <a:path w="142705" h="205035">
                  <a:moveTo>
                    <a:pt x="-4350" y="484"/>
                  </a:moveTo>
                  <a:lnTo>
                    <a:pt x="138356" y="484"/>
                  </a:lnTo>
                  <a:lnTo>
                    <a:pt x="138356" y="205519"/>
                  </a:lnTo>
                  <a:lnTo>
                    <a:pt x="-4350" y="205519"/>
                  </a:lnTo>
                  <a:close/>
                </a:path>
              </a:pathLst>
            </a:custGeom>
            <a:solidFill>
              <a:srgbClr val="33535F"/>
            </a:solidFill>
            <a:ln w="921" cap="flat">
              <a:noFill/>
              <a:prstDash val="solid"/>
              <a:miter/>
            </a:ln>
          </p:spPr>
          <p:txBody>
            <a:bodyPr rtlCol="0" anchor="ctr"/>
            <a:lstStyle/>
            <a:p>
              <a:endParaRPr lang="en-IN"/>
            </a:p>
          </p:txBody>
        </p:sp>
        <p:sp>
          <p:nvSpPr>
            <p:cNvPr id="943" name="Freeform: Shape 942">
              <a:extLst>
                <a:ext uri="{FF2B5EF4-FFF2-40B4-BE49-F238E27FC236}">
                  <a16:creationId xmlns:a16="http://schemas.microsoft.com/office/drawing/2014/main" id="{876AB12F-5AA1-A644-28CE-8FA3016FCF88}"/>
                </a:ext>
              </a:extLst>
            </p:cNvPr>
            <p:cNvSpPr/>
            <p:nvPr/>
          </p:nvSpPr>
          <p:spPr>
            <a:xfrm flipV="1">
              <a:off x="7405617" y="6050627"/>
              <a:ext cx="142705" cy="205035"/>
            </a:xfrm>
            <a:custGeom>
              <a:avLst/>
              <a:gdLst>
                <a:gd name="connsiteX0" fmla="*/ 138356 w 142705"/>
                <a:gd name="connsiteY0" fmla="*/ 484 h 205035"/>
                <a:gd name="connsiteX1" fmla="*/ 114279 w 142705"/>
                <a:gd name="connsiteY1" fmla="*/ 484 h 205035"/>
                <a:gd name="connsiteX2" fmla="*/ 114279 w 142705"/>
                <a:gd name="connsiteY2" fmla="*/ 180095 h 205035"/>
                <a:gd name="connsiteX3" fmla="*/ -4350 w 142705"/>
                <a:gd name="connsiteY3" fmla="*/ 180095 h 205035"/>
                <a:gd name="connsiteX4" fmla="*/ -4350 w 142705"/>
                <a:gd name="connsiteY4" fmla="*/ 205519 h 205035"/>
                <a:gd name="connsiteX5" fmla="*/ 138356 w 142705"/>
                <a:gd name="connsiteY5" fmla="*/ 205519 h 205035"/>
                <a:gd name="connsiteX6" fmla="*/ 138356 w 142705"/>
                <a:gd name="connsiteY6" fmla="*/ 484 h 20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05" h="205035">
                  <a:moveTo>
                    <a:pt x="138356" y="484"/>
                  </a:moveTo>
                  <a:lnTo>
                    <a:pt x="114279" y="484"/>
                  </a:lnTo>
                  <a:lnTo>
                    <a:pt x="114279" y="180095"/>
                  </a:lnTo>
                  <a:lnTo>
                    <a:pt x="-4350" y="180095"/>
                  </a:lnTo>
                  <a:lnTo>
                    <a:pt x="-4350" y="205519"/>
                  </a:lnTo>
                  <a:lnTo>
                    <a:pt x="138356" y="205519"/>
                  </a:lnTo>
                  <a:lnTo>
                    <a:pt x="138356" y="484"/>
                  </a:lnTo>
                </a:path>
              </a:pathLst>
            </a:custGeom>
            <a:solidFill>
              <a:srgbClr val="20353D"/>
            </a:solidFill>
            <a:ln w="921" cap="flat">
              <a:noFill/>
              <a:prstDash val="solid"/>
              <a:miter/>
            </a:ln>
          </p:spPr>
          <p:txBody>
            <a:bodyPr rtlCol="0" anchor="ctr"/>
            <a:lstStyle/>
            <a:p>
              <a:endParaRPr lang="en-IN"/>
            </a:p>
          </p:txBody>
        </p:sp>
        <p:sp>
          <p:nvSpPr>
            <p:cNvPr id="944" name="Freeform: Shape 943">
              <a:extLst>
                <a:ext uri="{FF2B5EF4-FFF2-40B4-BE49-F238E27FC236}">
                  <a16:creationId xmlns:a16="http://schemas.microsoft.com/office/drawing/2014/main" id="{AEA17379-987E-63EE-1A1D-02F7946F099D}"/>
                </a:ext>
              </a:extLst>
            </p:cNvPr>
            <p:cNvSpPr/>
            <p:nvPr/>
          </p:nvSpPr>
          <p:spPr>
            <a:xfrm flipV="1">
              <a:off x="7198370" y="5741556"/>
              <a:ext cx="77473" cy="111319"/>
            </a:xfrm>
            <a:custGeom>
              <a:avLst/>
              <a:gdLst>
                <a:gd name="connsiteX0" fmla="*/ -4124 w 77473"/>
                <a:gd name="connsiteY0" fmla="*/ 46 h 111319"/>
                <a:gd name="connsiteX1" fmla="*/ 73350 w 77473"/>
                <a:gd name="connsiteY1" fmla="*/ 46 h 111319"/>
                <a:gd name="connsiteX2" fmla="*/ 73350 w 77473"/>
                <a:gd name="connsiteY2" fmla="*/ 111366 h 111319"/>
                <a:gd name="connsiteX3" fmla="*/ -4124 w 77473"/>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73" h="111319">
                  <a:moveTo>
                    <a:pt x="-4124" y="46"/>
                  </a:moveTo>
                  <a:lnTo>
                    <a:pt x="73350" y="46"/>
                  </a:lnTo>
                  <a:lnTo>
                    <a:pt x="73350" y="111366"/>
                  </a:lnTo>
                  <a:lnTo>
                    <a:pt x="-4124" y="111366"/>
                  </a:lnTo>
                  <a:close/>
                </a:path>
              </a:pathLst>
            </a:custGeom>
            <a:solidFill>
              <a:srgbClr val="33535F"/>
            </a:solidFill>
            <a:ln w="921" cap="flat">
              <a:noFill/>
              <a:prstDash val="solid"/>
              <a:miter/>
            </a:ln>
          </p:spPr>
          <p:txBody>
            <a:bodyPr rtlCol="0" anchor="ctr"/>
            <a:lstStyle/>
            <a:p>
              <a:endParaRPr lang="en-IN"/>
            </a:p>
          </p:txBody>
        </p:sp>
        <p:sp>
          <p:nvSpPr>
            <p:cNvPr id="945" name="Freeform: Shape 944">
              <a:extLst>
                <a:ext uri="{FF2B5EF4-FFF2-40B4-BE49-F238E27FC236}">
                  <a16:creationId xmlns:a16="http://schemas.microsoft.com/office/drawing/2014/main" id="{845474CE-DC74-1579-BC51-048662EA40C1}"/>
                </a:ext>
              </a:extLst>
            </p:cNvPr>
            <p:cNvSpPr/>
            <p:nvPr/>
          </p:nvSpPr>
          <p:spPr>
            <a:xfrm flipV="1">
              <a:off x="7198370" y="5741556"/>
              <a:ext cx="77473" cy="111319"/>
            </a:xfrm>
            <a:custGeom>
              <a:avLst/>
              <a:gdLst>
                <a:gd name="connsiteX0" fmla="*/ 73349 w 77473"/>
                <a:gd name="connsiteY0" fmla="*/ 46 h 111319"/>
                <a:gd name="connsiteX1" fmla="*/ 60279 w 77473"/>
                <a:gd name="connsiteY1" fmla="*/ 46 h 111319"/>
                <a:gd name="connsiteX2" fmla="*/ 60279 w 77473"/>
                <a:gd name="connsiteY2" fmla="*/ 97568 h 111319"/>
                <a:gd name="connsiteX3" fmla="*/ -4124 w 77473"/>
                <a:gd name="connsiteY3" fmla="*/ 97568 h 111319"/>
                <a:gd name="connsiteX4" fmla="*/ -4124 w 77473"/>
                <a:gd name="connsiteY4" fmla="*/ 111366 h 111319"/>
                <a:gd name="connsiteX5" fmla="*/ 73349 w 77473"/>
                <a:gd name="connsiteY5" fmla="*/ 111366 h 111319"/>
                <a:gd name="connsiteX6" fmla="*/ 73349 w 77473"/>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73" h="111319">
                  <a:moveTo>
                    <a:pt x="73349" y="46"/>
                  </a:moveTo>
                  <a:lnTo>
                    <a:pt x="60279" y="46"/>
                  </a:lnTo>
                  <a:lnTo>
                    <a:pt x="60279" y="97568"/>
                  </a:lnTo>
                  <a:lnTo>
                    <a:pt x="-4124" y="97568"/>
                  </a:lnTo>
                  <a:lnTo>
                    <a:pt x="-4124" y="111366"/>
                  </a:lnTo>
                  <a:lnTo>
                    <a:pt x="73349" y="111366"/>
                  </a:lnTo>
                  <a:lnTo>
                    <a:pt x="73349" y="46"/>
                  </a:lnTo>
                </a:path>
              </a:pathLst>
            </a:custGeom>
            <a:solidFill>
              <a:srgbClr val="20353D"/>
            </a:solidFill>
            <a:ln w="921" cap="flat">
              <a:noFill/>
              <a:prstDash val="solid"/>
              <a:miter/>
            </a:ln>
          </p:spPr>
          <p:txBody>
            <a:bodyPr rtlCol="0" anchor="ctr"/>
            <a:lstStyle/>
            <a:p>
              <a:endParaRPr lang="en-IN"/>
            </a:p>
          </p:txBody>
        </p:sp>
        <p:sp>
          <p:nvSpPr>
            <p:cNvPr id="946" name="Freeform: Shape 945">
              <a:extLst>
                <a:ext uri="{FF2B5EF4-FFF2-40B4-BE49-F238E27FC236}">
                  <a16:creationId xmlns:a16="http://schemas.microsoft.com/office/drawing/2014/main" id="{5E9E52AD-504F-4397-B7FD-B51607D837CE}"/>
                </a:ext>
              </a:extLst>
            </p:cNvPr>
            <p:cNvSpPr/>
            <p:nvPr/>
          </p:nvSpPr>
          <p:spPr>
            <a:xfrm flipV="1">
              <a:off x="7340652" y="5741556"/>
              <a:ext cx="77481" cy="111319"/>
            </a:xfrm>
            <a:custGeom>
              <a:avLst/>
              <a:gdLst>
                <a:gd name="connsiteX0" fmla="*/ -4258 w 77481"/>
                <a:gd name="connsiteY0" fmla="*/ 46 h 111319"/>
                <a:gd name="connsiteX1" fmla="*/ 73223 w 77481"/>
                <a:gd name="connsiteY1" fmla="*/ 46 h 111319"/>
                <a:gd name="connsiteX2" fmla="*/ 73223 w 77481"/>
                <a:gd name="connsiteY2" fmla="*/ 111366 h 111319"/>
                <a:gd name="connsiteX3" fmla="*/ -4258 w 77481"/>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81" h="111319">
                  <a:moveTo>
                    <a:pt x="-4258" y="46"/>
                  </a:moveTo>
                  <a:lnTo>
                    <a:pt x="73223" y="46"/>
                  </a:lnTo>
                  <a:lnTo>
                    <a:pt x="73223" y="111366"/>
                  </a:lnTo>
                  <a:lnTo>
                    <a:pt x="-4258" y="111366"/>
                  </a:lnTo>
                  <a:close/>
                </a:path>
              </a:pathLst>
            </a:custGeom>
            <a:solidFill>
              <a:srgbClr val="33535F"/>
            </a:solidFill>
            <a:ln w="921" cap="flat">
              <a:noFill/>
              <a:prstDash val="solid"/>
              <a:miter/>
            </a:ln>
          </p:spPr>
          <p:txBody>
            <a:bodyPr rtlCol="0" anchor="ctr"/>
            <a:lstStyle/>
            <a:p>
              <a:endParaRPr lang="en-IN"/>
            </a:p>
          </p:txBody>
        </p:sp>
        <p:sp>
          <p:nvSpPr>
            <p:cNvPr id="947" name="Freeform: Shape 946">
              <a:extLst>
                <a:ext uri="{FF2B5EF4-FFF2-40B4-BE49-F238E27FC236}">
                  <a16:creationId xmlns:a16="http://schemas.microsoft.com/office/drawing/2014/main" id="{BA33D675-6EEA-50CC-0C06-D401DC422B74}"/>
                </a:ext>
              </a:extLst>
            </p:cNvPr>
            <p:cNvSpPr/>
            <p:nvPr/>
          </p:nvSpPr>
          <p:spPr>
            <a:xfrm flipV="1">
              <a:off x="7340652" y="5741556"/>
              <a:ext cx="77482" cy="111319"/>
            </a:xfrm>
            <a:custGeom>
              <a:avLst/>
              <a:gdLst>
                <a:gd name="connsiteX0" fmla="*/ 73224 w 77482"/>
                <a:gd name="connsiteY0" fmla="*/ 46 h 111319"/>
                <a:gd name="connsiteX1" fmla="*/ 60154 w 77482"/>
                <a:gd name="connsiteY1" fmla="*/ 46 h 111319"/>
                <a:gd name="connsiteX2" fmla="*/ 60154 w 77482"/>
                <a:gd name="connsiteY2" fmla="*/ 97568 h 111319"/>
                <a:gd name="connsiteX3" fmla="*/ -4258 w 77482"/>
                <a:gd name="connsiteY3" fmla="*/ 97568 h 111319"/>
                <a:gd name="connsiteX4" fmla="*/ -4258 w 77482"/>
                <a:gd name="connsiteY4" fmla="*/ 111366 h 111319"/>
                <a:gd name="connsiteX5" fmla="*/ 73224 w 77482"/>
                <a:gd name="connsiteY5" fmla="*/ 111366 h 111319"/>
                <a:gd name="connsiteX6" fmla="*/ 73224 w 77482"/>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224" y="46"/>
                  </a:moveTo>
                  <a:lnTo>
                    <a:pt x="60154" y="46"/>
                  </a:lnTo>
                  <a:lnTo>
                    <a:pt x="60154" y="97568"/>
                  </a:lnTo>
                  <a:lnTo>
                    <a:pt x="-4258" y="97568"/>
                  </a:lnTo>
                  <a:lnTo>
                    <a:pt x="-4258" y="111366"/>
                  </a:lnTo>
                  <a:lnTo>
                    <a:pt x="73224" y="111366"/>
                  </a:lnTo>
                  <a:lnTo>
                    <a:pt x="73224" y="46"/>
                  </a:lnTo>
                </a:path>
              </a:pathLst>
            </a:custGeom>
            <a:solidFill>
              <a:srgbClr val="20353D"/>
            </a:solidFill>
            <a:ln w="921" cap="flat">
              <a:noFill/>
              <a:prstDash val="solid"/>
              <a:miter/>
            </a:ln>
          </p:spPr>
          <p:txBody>
            <a:bodyPr rtlCol="0" anchor="ctr"/>
            <a:lstStyle/>
            <a:p>
              <a:endParaRPr lang="en-IN"/>
            </a:p>
          </p:txBody>
        </p:sp>
        <p:sp>
          <p:nvSpPr>
            <p:cNvPr id="948" name="Freeform: Shape 947">
              <a:extLst>
                <a:ext uri="{FF2B5EF4-FFF2-40B4-BE49-F238E27FC236}">
                  <a16:creationId xmlns:a16="http://schemas.microsoft.com/office/drawing/2014/main" id="{820F1F35-8D87-AE39-2DCA-F352B54187FC}"/>
                </a:ext>
              </a:extLst>
            </p:cNvPr>
            <p:cNvSpPr/>
            <p:nvPr/>
          </p:nvSpPr>
          <p:spPr>
            <a:xfrm flipV="1">
              <a:off x="7482943" y="5741556"/>
              <a:ext cx="77481" cy="111319"/>
            </a:xfrm>
            <a:custGeom>
              <a:avLst/>
              <a:gdLst>
                <a:gd name="connsiteX0" fmla="*/ -4392 w 77481"/>
                <a:gd name="connsiteY0" fmla="*/ 46 h 111319"/>
                <a:gd name="connsiteX1" fmla="*/ 73089 w 77481"/>
                <a:gd name="connsiteY1" fmla="*/ 46 h 111319"/>
                <a:gd name="connsiteX2" fmla="*/ 73089 w 77481"/>
                <a:gd name="connsiteY2" fmla="*/ 111366 h 111319"/>
                <a:gd name="connsiteX3" fmla="*/ -4392 w 77481"/>
                <a:gd name="connsiteY3" fmla="*/ 111366 h 111319"/>
              </a:gdLst>
              <a:ahLst/>
              <a:cxnLst>
                <a:cxn ang="0">
                  <a:pos x="connsiteX0" y="connsiteY0"/>
                </a:cxn>
                <a:cxn ang="0">
                  <a:pos x="connsiteX1" y="connsiteY1"/>
                </a:cxn>
                <a:cxn ang="0">
                  <a:pos x="connsiteX2" y="connsiteY2"/>
                </a:cxn>
                <a:cxn ang="0">
                  <a:pos x="connsiteX3" y="connsiteY3"/>
                </a:cxn>
              </a:cxnLst>
              <a:rect l="l" t="t" r="r" b="b"/>
              <a:pathLst>
                <a:path w="77481" h="111319">
                  <a:moveTo>
                    <a:pt x="-4392" y="46"/>
                  </a:moveTo>
                  <a:lnTo>
                    <a:pt x="73089" y="46"/>
                  </a:lnTo>
                  <a:lnTo>
                    <a:pt x="73089" y="111366"/>
                  </a:lnTo>
                  <a:lnTo>
                    <a:pt x="-4392" y="111366"/>
                  </a:lnTo>
                  <a:close/>
                </a:path>
              </a:pathLst>
            </a:custGeom>
            <a:solidFill>
              <a:srgbClr val="33535F"/>
            </a:solidFill>
            <a:ln w="921" cap="flat">
              <a:noFill/>
              <a:prstDash val="solid"/>
              <a:miter/>
            </a:ln>
          </p:spPr>
          <p:txBody>
            <a:bodyPr rtlCol="0" anchor="ctr"/>
            <a:lstStyle/>
            <a:p>
              <a:endParaRPr lang="en-IN"/>
            </a:p>
          </p:txBody>
        </p:sp>
        <p:sp>
          <p:nvSpPr>
            <p:cNvPr id="949" name="Freeform: Shape 948">
              <a:extLst>
                <a:ext uri="{FF2B5EF4-FFF2-40B4-BE49-F238E27FC236}">
                  <a16:creationId xmlns:a16="http://schemas.microsoft.com/office/drawing/2014/main" id="{6678128A-46EA-0B3D-885F-5E061027480E}"/>
                </a:ext>
              </a:extLst>
            </p:cNvPr>
            <p:cNvSpPr/>
            <p:nvPr/>
          </p:nvSpPr>
          <p:spPr>
            <a:xfrm flipV="1">
              <a:off x="7482943" y="5741556"/>
              <a:ext cx="77482" cy="111319"/>
            </a:xfrm>
            <a:custGeom>
              <a:avLst/>
              <a:gdLst>
                <a:gd name="connsiteX0" fmla="*/ 73091 w 77482"/>
                <a:gd name="connsiteY0" fmla="*/ 46 h 111319"/>
                <a:gd name="connsiteX1" fmla="*/ 60020 w 77482"/>
                <a:gd name="connsiteY1" fmla="*/ 46 h 111319"/>
                <a:gd name="connsiteX2" fmla="*/ 60020 w 77482"/>
                <a:gd name="connsiteY2" fmla="*/ 97568 h 111319"/>
                <a:gd name="connsiteX3" fmla="*/ -4392 w 77482"/>
                <a:gd name="connsiteY3" fmla="*/ 97568 h 111319"/>
                <a:gd name="connsiteX4" fmla="*/ -4392 w 77482"/>
                <a:gd name="connsiteY4" fmla="*/ 111366 h 111319"/>
                <a:gd name="connsiteX5" fmla="*/ 73091 w 77482"/>
                <a:gd name="connsiteY5" fmla="*/ 111366 h 111319"/>
                <a:gd name="connsiteX6" fmla="*/ 73091 w 77482"/>
                <a:gd name="connsiteY6" fmla="*/ 46 h 11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82" h="111319">
                  <a:moveTo>
                    <a:pt x="73091" y="46"/>
                  </a:moveTo>
                  <a:lnTo>
                    <a:pt x="60020" y="46"/>
                  </a:lnTo>
                  <a:lnTo>
                    <a:pt x="60020" y="97568"/>
                  </a:lnTo>
                  <a:lnTo>
                    <a:pt x="-4392" y="97568"/>
                  </a:lnTo>
                  <a:lnTo>
                    <a:pt x="-4392" y="111366"/>
                  </a:lnTo>
                  <a:lnTo>
                    <a:pt x="73091" y="111366"/>
                  </a:lnTo>
                  <a:lnTo>
                    <a:pt x="73091" y="46"/>
                  </a:lnTo>
                </a:path>
              </a:pathLst>
            </a:custGeom>
            <a:solidFill>
              <a:srgbClr val="20353D"/>
            </a:solidFill>
            <a:ln w="921" cap="flat">
              <a:noFill/>
              <a:prstDash val="solid"/>
              <a:miter/>
            </a:ln>
          </p:spPr>
          <p:txBody>
            <a:bodyPr rtlCol="0" anchor="ctr"/>
            <a:lstStyle/>
            <a:p>
              <a:endParaRPr lang="en-IN"/>
            </a:p>
          </p:txBody>
        </p:sp>
        <p:sp>
          <p:nvSpPr>
            <p:cNvPr id="950" name="Freeform: Shape 949">
              <a:extLst>
                <a:ext uri="{FF2B5EF4-FFF2-40B4-BE49-F238E27FC236}">
                  <a16:creationId xmlns:a16="http://schemas.microsoft.com/office/drawing/2014/main" id="{49705721-49B3-AE25-6369-AFCE9A6C5BA3}"/>
                </a:ext>
              </a:extLst>
            </p:cNvPr>
            <p:cNvSpPr/>
            <p:nvPr/>
          </p:nvSpPr>
          <p:spPr>
            <a:xfrm flipV="1">
              <a:off x="6537419" y="4807058"/>
              <a:ext cx="1054954" cy="47837"/>
            </a:xfrm>
            <a:custGeom>
              <a:avLst/>
              <a:gdLst>
                <a:gd name="connsiteX0" fmla="*/ -3962 w 1054954"/>
                <a:gd name="connsiteY0" fmla="*/ -1142 h 47837"/>
                <a:gd name="connsiteX1" fmla="*/ 1050992 w 1054954"/>
                <a:gd name="connsiteY1" fmla="*/ -1142 h 47837"/>
                <a:gd name="connsiteX2" fmla="*/ 1050992 w 1054954"/>
                <a:gd name="connsiteY2" fmla="*/ 46695 h 47837"/>
                <a:gd name="connsiteX3" fmla="*/ -3962 w 1054954"/>
                <a:gd name="connsiteY3" fmla="*/ 46695 h 47837"/>
              </a:gdLst>
              <a:ahLst/>
              <a:cxnLst>
                <a:cxn ang="0">
                  <a:pos x="connsiteX0" y="connsiteY0"/>
                </a:cxn>
                <a:cxn ang="0">
                  <a:pos x="connsiteX1" y="connsiteY1"/>
                </a:cxn>
                <a:cxn ang="0">
                  <a:pos x="connsiteX2" y="connsiteY2"/>
                </a:cxn>
                <a:cxn ang="0">
                  <a:pos x="connsiteX3" y="connsiteY3"/>
                </a:cxn>
              </a:cxnLst>
              <a:rect l="l" t="t" r="r" b="b"/>
              <a:pathLst>
                <a:path w="1054954" h="47837">
                  <a:moveTo>
                    <a:pt x="-3962" y="-1142"/>
                  </a:moveTo>
                  <a:lnTo>
                    <a:pt x="1050992" y="-1142"/>
                  </a:lnTo>
                  <a:lnTo>
                    <a:pt x="1050992" y="46695"/>
                  </a:lnTo>
                  <a:lnTo>
                    <a:pt x="-3962" y="46695"/>
                  </a:lnTo>
                  <a:close/>
                </a:path>
              </a:pathLst>
            </a:custGeom>
            <a:solidFill>
              <a:srgbClr val="F9A78D"/>
            </a:solidFill>
            <a:ln w="921" cap="flat">
              <a:noFill/>
              <a:prstDash val="solid"/>
              <a:miter/>
            </a:ln>
          </p:spPr>
          <p:txBody>
            <a:bodyPr rtlCol="0" anchor="ctr"/>
            <a:lstStyle/>
            <a:p>
              <a:endParaRPr lang="en-IN"/>
            </a:p>
          </p:txBody>
        </p:sp>
        <p:sp>
          <p:nvSpPr>
            <p:cNvPr id="951" name="Freeform: Shape 950">
              <a:extLst>
                <a:ext uri="{FF2B5EF4-FFF2-40B4-BE49-F238E27FC236}">
                  <a16:creationId xmlns:a16="http://schemas.microsoft.com/office/drawing/2014/main" id="{4236225C-1798-1DC0-C082-D1F83A76B8E7}"/>
                </a:ext>
              </a:extLst>
            </p:cNvPr>
            <p:cNvSpPr/>
            <p:nvPr/>
          </p:nvSpPr>
          <p:spPr>
            <a:xfrm flipV="1">
              <a:off x="6537419" y="5089055"/>
              <a:ext cx="1054954" cy="47841"/>
            </a:xfrm>
            <a:custGeom>
              <a:avLst/>
              <a:gdLst>
                <a:gd name="connsiteX0" fmla="*/ -3962 w 1054954"/>
                <a:gd name="connsiteY0" fmla="*/ -795 h 47841"/>
                <a:gd name="connsiteX1" fmla="*/ 1050992 w 1054954"/>
                <a:gd name="connsiteY1" fmla="*/ -795 h 47841"/>
                <a:gd name="connsiteX2" fmla="*/ 1050992 w 1054954"/>
                <a:gd name="connsiteY2" fmla="*/ 47046 h 47841"/>
                <a:gd name="connsiteX3" fmla="*/ -3962 w 1054954"/>
                <a:gd name="connsiteY3" fmla="*/ 47046 h 47841"/>
              </a:gdLst>
              <a:ahLst/>
              <a:cxnLst>
                <a:cxn ang="0">
                  <a:pos x="connsiteX0" y="connsiteY0"/>
                </a:cxn>
                <a:cxn ang="0">
                  <a:pos x="connsiteX1" y="connsiteY1"/>
                </a:cxn>
                <a:cxn ang="0">
                  <a:pos x="connsiteX2" y="connsiteY2"/>
                </a:cxn>
                <a:cxn ang="0">
                  <a:pos x="connsiteX3" y="connsiteY3"/>
                </a:cxn>
              </a:cxnLst>
              <a:rect l="l" t="t" r="r" b="b"/>
              <a:pathLst>
                <a:path w="1054954" h="47841">
                  <a:moveTo>
                    <a:pt x="-3962" y="-795"/>
                  </a:moveTo>
                  <a:lnTo>
                    <a:pt x="1050992" y="-795"/>
                  </a:lnTo>
                  <a:lnTo>
                    <a:pt x="1050992" y="47046"/>
                  </a:lnTo>
                  <a:lnTo>
                    <a:pt x="-3962" y="47046"/>
                  </a:lnTo>
                  <a:close/>
                </a:path>
              </a:pathLst>
            </a:custGeom>
            <a:solidFill>
              <a:srgbClr val="F9A78D"/>
            </a:solidFill>
            <a:ln w="921" cap="flat">
              <a:noFill/>
              <a:prstDash val="solid"/>
              <a:miter/>
            </a:ln>
          </p:spPr>
          <p:txBody>
            <a:bodyPr rtlCol="0" anchor="ctr"/>
            <a:lstStyle/>
            <a:p>
              <a:endParaRPr lang="en-IN"/>
            </a:p>
          </p:txBody>
        </p:sp>
        <p:sp>
          <p:nvSpPr>
            <p:cNvPr id="952" name="Freeform: Shape 951">
              <a:extLst>
                <a:ext uri="{FF2B5EF4-FFF2-40B4-BE49-F238E27FC236}">
                  <a16:creationId xmlns:a16="http://schemas.microsoft.com/office/drawing/2014/main" id="{80C75D31-9BB6-A0F1-3F12-12C4F162C645}"/>
                </a:ext>
              </a:extLst>
            </p:cNvPr>
            <p:cNvSpPr/>
            <p:nvPr/>
          </p:nvSpPr>
          <p:spPr>
            <a:xfrm flipV="1">
              <a:off x="6537419" y="5358733"/>
              <a:ext cx="1054954" cy="47837"/>
            </a:xfrm>
            <a:custGeom>
              <a:avLst/>
              <a:gdLst>
                <a:gd name="connsiteX0" fmla="*/ -3962 w 1054954"/>
                <a:gd name="connsiteY0" fmla="*/ -464 h 47837"/>
                <a:gd name="connsiteX1" fmla="*/ 1050992 w 1054954"/>
                <a:gd name="connsiteY1" fmla="*/ -464 h 47837"/>
                <a:gd name="connsiteX2" fmla="*/ 1050992 w 1054954"/>
                <a:gd name="connsiteY2" fmla="*/ 47374 h 47837"/>
                <a:gd name="connsiteX3" fmla="*/ -3962 w 1054954"/>
                <a:gd name="connsiteY3" fmla="*/ 47374 h 47837"/>
              </a:gdLst>
              <a:ahLst/>
              <a:cxnLst>
                <a:cxn ang="0">
                  <a:pos x="connsiteX0" y="connsiteY0"/>
                </a:cxn>
                <a:cxn ang="0">
                  <a:pos x="connsiteX1" y="connsiteY1"/>
                </a:cxn>
                <a:cxn ang="0">
                  <a:pos x="connsiteX2" y="connsiteY2"/>
                </a:cxn>
                <a:cxn ang="0">
                  <a:pos x="connsiteX3" y="connsiteY3"/>
                </a:cxn>
              </a:cxnLst>
              <a:rect l="l" t="t" r="r" b="b"/>
              <a:pathLst>
                <a:path w="1054954" h="47837">
                  <a:moveTo>
                    <a:pt x="-3962" y="-464"/>
                  </a:moveTo>
                  <a:lnTo>
                    <a:pt x="1050992" y="-464"/>
                  </a:lnTo>
                  <a:lnTo>
                    <a:pt x="1050992" y="47374"/>
                  </a:lnTo>
                  <a:lnTo>
                    <a:pt x="-3962" y="47374"/>
                  </a:lnTo>
                  <a:close/>
                </a:path>
              </a:pathLst>
            </a:custGeom>
            <a:solidFill>
              <a:srgbClr val="F9A78D"/>
            </a:solidFill>
            <a:ln w="921" cap="flat">
              <a:noFill/>
              <a:prstDash val="solid"/>
              <a:miter/>
            </a:ln>
          </p:spPr>
          <p:txBody>
            <a:bodyPr rtlCol="0" anchor="ctr"/>
            <a:lstStyle/>
            <a:p>
              <a:endParaRPr lang="en-IN"/>
            </a:p>
          </p:txBody>
        </p:sp>
        <p:sp>
          <p:nvSpPr>
            <p:cNvPr id="953" name="Freeform: Shape 952">
              <a:extLst>
                <a:ext uri="{FF2B5EF4-FFF2-40B4-BE49-F238E27FC236}">
                  <a16:creationId xmlns:a16="http://schemas.microsoft.com/office/drawing/2014/main" id="{501D92E0-5F36-F204-AE5F-91EA586BE0D1}"/>
                </a:ext>
              </a:extLst>
            </p:cNvPr>
            <p:cNvSpPr/>
            <p:nvPr/>
          </p:nvSpPr>
          <p:spPr>
            <a:xfrm flipV="1">
              <a:off x="6537419" y="5628410"/>
              <a:ext cx="1054954" cy="47837"/>
            </a:xfrm>
            <a:custGeom>
              <a:avLst/>
              <a:gdLst>
                <a:gd name="connsiteX0" fmla="*/ -3962 w 1054954"/>
                <a:gd name="connsiteY0" fmla="*/ -132 h 47837"/>
                <a:gd name="connsiteX1" fmla="*/ 1050992 w 1054954"/>
                <a:gd name="connsiteY1" fmla="*/ -132 h 47837"/>
                <a:gd name="connsiteX2" fmla="*/ 1050992 w 1054954"/>
                <a:gd name="connsiteY2" fmla="*/ 47705 h 47837"/>
                <a:gd name="connsiteX3" fmla="*/ -3962 w 1054954"/>
                <a:gd name="connsiteY3" fmla="*/ 47705 h 47837"/>
              </a:gdLst>
              <a:ahLst/>
              <a:cxnLst>
                <a:cxn ang="0">
                  <a:pos x="connsiteX0" y="connsiteY0"/>
                </a:cxn>
                <a:cxn ang="0">
                  <a:pos x="connsiteX1" y="connsiteY1"/>
                </a:cxn>
                <a:cxn ang="0">
                  <a:pos x="connsiteX2" y="connsiteY2"/>
                </a:cxn>
                <a:cxn ang="0">
                  <a:pos x="connsiteX3" y="connsiteY3"/>
                </a:cxn>
              </a:cxnLst>
              <a:rect l="l" t="t" r="r" b="b"/>
              <a:pathLst>
                <a:path w="1054954" h="47837">
                  <a:moveTo>
                    <a:pt x="-3962" y="-132"/>
                  </a:moveTo>
                  <a:lnTo>
                    <a:pt x="1050992" y="-132"/>
                  </a:lnTo>
                  <a:lnTo>
                    <a:pt x="1050992" y="47705"/>
                  </a:lnTo>
                  <a:lnTo>
                    <a:pt x="-3962" y="47705"/>
                  </a:lnTo>
                  <a:close/>
                </a:path>
              </a:pathLst>
            </a:custGeom>
            <a:solidFill>
              <a:srgbClr val="F9A78D"/>
            </a:solidFill>
            <a:ln w="921" cap="flat">
              <a:noFill/>
              <a:prstDash val="solid"/>
              <a:miter/>
            </a:ln>
          </p:spPr>
          <p:txBody>
            <a:bodyPr rtlCol="0" anchor="ctr"/>
            <a:lstStyle/>
            <a:p>
              <a:endParaRPr lang="en-IN"/>
            </a:p>
          </p:txBody>
        </p:sp>
        <p:sp>
          <p:nvSpPr>
            <p:cNvPr id="954" name="Freeform: Shape 953">
              <a:extLst>
                <a:ext uri="{FF2B5EF4-FFF2-40B4-BE49-F238E27FC236}">
                  <a16:creationId xmlns:a16="http://schemas.microsoft.com/office/drawing/2014/main" id="{D7DA2AC1-CBA5-929D-B320-395B2D785D9C}"/>
                </a:ext>
              </a:extLst>
            </p:cNvPr>
            <p:cNvSpPr/>
            <p:nvPr/>
          </p:nvSpPr>
          <p:spPr>
            <a:xfrm flipV="1">
              <a:off x="6537419" y="5903434"/>
              <a:ext cx="1054954" cy="47848"/>
            </a:xfrm>
            <a:custGeom>
              <a:avLst/>
              <a:gdLst>
                <a:gd name="connsiteX0" fmla="*/ -3962 w 1054954"/>
                <a:gd name="connsiteY0" fmla="*/ 206 h 47848"/>
                <a:gd name="connsiteX1" fmla="*/ 1050992 w 1054954"/>
                <a:gd name="connsiteY1" fmla="*/ 206 h 47848"/>
                <a:gd name="connsiteX2" fmla="*/ 1050992 w 1054954"/>
                <a:gd name="connsiteY2" fmla="*/ 48054 h 47848"/>
                <a:gd name="connsiteX3" fmla="*/ -3962 w 1054954"/>
                <a:gd name="connsiteY3" fmla="*/ 48054 h 47848"/>
              </a:gdLst>
              <a:ahLst/>
              <a:cxnLst>
                <a:cxn ang="0">
                  <a:pos x="connsiteX0" y="connsiteY0"/>
                </a:cxn>
                <a:cxn ang="0">
                  <a:pos x="connsiteX1" y="connsiteY1"/>
                </a:cxn>
                <a:cxn ang="0">
                  <a:pos x="connsiteX2" y="connsiteY2"/>
                </a:cxn>
                <a:cxn ang="0">
                  <a:pos x="connsiteX3" y="connsiteY3"/>
                </a:cxn>
              </a:cxnLst>
              <a:rect l="l" t="t" r="r" b="b"/>
              <a:pathLst>
                <a:path w="1054954" h="47848">
                  <a:moveTo>
                    <a:pt x="-3962" y="206"/>
                  </a:moveTo>
                  <a:lnTo>
                    <a:pt x="1050992" y="206"/>
                  </a:lnTo>
                  <a:lnTo>
                    <a:pt x="1050992" y="48054"/>
                  </a:lnTo>
                  <a:lnTo>
                    <a:pt x="-3962" y="48054"/>
                  </a:lnTo>
                  <a:close/>
                </a:path>
              </a:pathLst>
            </a:custGeom>
            <a:solidFill>
              <a:srgbClr val="F2575D"/>
            </a:solidFill>
            <a:ln w="921" cap="flat">
              <a:noFill/>
              <a:prstDash val="solid"/>
              <a:miter/>
            </a:ln>
          </p:spPr>
          <p:txBody>
            <a:bodyPr rtlCol="0" anchor="ctr"/>
            <a:lstStyle/>
            <a:p>
              <a:endParaRPr lang="en-IN"/>
            </a:p>
          </p:txBody>
        </p:sp>
        <p:sp>
          <p:nvSpPr>
            <p:cNvPr id="955" name="Freeform: Shape 954">
              <a:extLst>
                <a:ext uri="{FF2B5EF4-FFF2-40B4-BE49-F238E27FC236}">
                  <a16:creationId xmlns:a16="http://schemas.microsoft.com/office/drawing/2014/main" id="{8C5D5520-7AA3-C6E1-97E8-C3E3C8696672}"/>
                </a:ext>
              </a:extLst>
            </p:cNvPr>
            <p:cNvSpPr/>
            <p:nvPr/>
          </p:nvSpPr>
          <p:spPr>
            <a:xfrm flipV="1">
              <a:off x="6582650" y="4923805"/>
              <a:ext cx="28196" cy="115596"/>
            </a:xfrm>
            <a:custGeom>
              <a:avLst/>
              <a:gdLst>
                <a:gd name="connsiteX0" fmla="*/ -3522 w 28196"/>
                <a:gd name="connsiteY0" fmla="*/ -957 h 115596"/>
                <a:gd name="connsiteX1" fmla="*/ 24674 w 28196"/>
                <a:gd name="connsiteY1" fmla="*/ -957 h 115596"/>
                <a:gd name="connsiteX2" fmla="*/ 24674 w 28196"/>
                <a:gd name="connsiteY2" fmla="*/ 114640 h 115596"/>
                <a:gd name="connsiteX3" fmla="*/ -3522 w 28196"/>
                <a:gd name="connsiteY3" fmla="*/ 114640 h 115596"/>
              </a:gdLst>
              <a:ahLst/>
              <a:cxnLst>
                <a:cxn ang="0">
                  <a:pos x="connsiteX0" y="connsiteY0"/>
                </a:cxn>
                <a:cxn ang="0">
                  <a:pos x="connsiteX1" y="connsiteY1"/>
                </a:cxn>
                <a:cxn ang="0">
                  <a:pos x="connsiteX2" y="connsiteY2"/>
                </a:cxn>
                <a:cxn ang="0">
                  <a:pos x="connsiteX3" y="connsiteY3"/>
                </a:cxn>
              </a:cxnLst>
              <a:rect l="l" t="t" r="r" b="b"/>
              <a:pathLst>
                <a:path w="28196" h="115596">
                  <a:moveTo>
                    <a:pt x="-3522" y="-957"/>
                  </a:moveTo>
                  <a:lnTo>
                    <a:pt x="24674" y="-957"/>
                  </a:lnTo>
                  <a:lnTo>
                    <a:pt x="24674" y="114640"/>
                  </a:lnTo>
                  <a:lnTo>
                    <a:pt x="-3522" y="114640"/>
                  </a:lnTo>
                  <a:close/>
                </a:path>
              </a:pathLst>
            </a:custGeom>
            <a:solidFill>
              <a:srgbClr val="17282F"/>
            </a:solidFill>
            <a:ln w="921" cap="flat">
              <a:noFill/>
              <a:prstDash val="solid"/>
              <a:miter/>
            </a:ln>
          </p:spPr>
          <p:txBody>
            <a:bodyPr rtlCol="0" anchor="ctr"/>
            <a:lstStyle/>
            <a:p>
              <a:endParaRPr lang="en-IN"/>
            </a:p>
          </p:txBody>
        </p:sp>
        <p:sp>
          <p:nvSpPr>
            <p:cNvPr id="956" name="Freeform: Shape 955">
              <a:extLst>
                <a:ext uri="{FF2B5EF4-FFF2-40B4-BE49-F238E27FC236}">
                  <a16:creationId xmlns:a16="http://schemas.microsoft.com/office/drawing/2014/main" id="{5421063E-AE47-6E0B-4950-F637929A9D23}"/>
                </a:ext>
              </a:extLst>
            </p:cNvPr>
            <p:cNvSpPr/>
            <p:nvPr/>
          </p:nvSpPr>
          <p:spPr>
            <a:xfrm flipV="1">
              <a:off x="6665414" y="4923805"/>
              <a:ext cx="28196" cy="115596"/>
            </a:xfrm>
            <a:custGeom>
              <a:avLst/>
              <a:gdLst>
                <a:gd name="connsiteX0" fmla="*/ -3600 w 28196"/>
                <a:gd name="connsiteY0" fmla="*/ -957 h 115596"/>
                <a:gd name="connsiteX1" fmla="*/ 24596 w 28196"/>
                <a:gd name="connsiteY1" fmla="*/ -957 h 115596"/>
                <a:gd name="connsiteX2" fmla="*/ 24596 w 28196"/>
                <a:gd name="connsiteY2" fmla="*/ 114640 h 115596"/>
                <a:gd name="connsiteX3" fmla="*/ -3600 w 28196"/>
                <a:gd name="connsiteY3" fmla="*/ 114640 h 115596"/>
              </a:gdLst>
              <a:ahLst/>
              <a:cxnLst>
                <a:cxn ang="0">
                  <a:pos x="connsiteX0" y="connsiteY0"/>
                </a:cxn>
                <a:cxn ang="0">
                  <a:pos x="connsiteX1" y="connsiteY1"/>
                </a:cxn>
                <a:cxn ang="0">
                  <a:pos x="connsiteX2" y="connsiteY2"/>
                </a:cxn>
                <a:cxn ang="0">
                  <a:pos x="connsiteX3" y="connsiteY3"/>
                </a:cxn>
              </a:cxnLst>
              <a:rect l="l" t="t" r="r" b="b"/>
              <a:pathLst>
                <a:path w="28196" h="115596">
                  <a:moveTo>
                    <a:pt x="-3600" y="-957"/>
                  </a:moveTo>
                  <a:lnTo>
                    <a:pt x="24596" y="-957"/>
                  </a:lnTo>
                  <a:lnTo>
                    <a:pt x="24596" y="114640"/>
                  </a:lnTo>
                  <a:lnTo>
                    <a:pt x="-3600" y="114640"/>
                  </a:lnTo>
                  <a:close/>
                </a:path>
              </a:pathLst>
            </a:custGeom>
            <a:solidFill>
              <a:srgbClr val="17282F"/>
            </a:solidFill>
            <a:ln w="921" cap="flat">
              <a:noFill/>
              <a:prstDash val="solid"/>
              <a:miter/>
            </a:ln>
          </p:spPr>
          <p:txBody>
            <a:bodyPr rtlCol="0" anchor="ctr"/>
            <a:lstStyle/>
            <a:p>
              <a:endParaRPr lang="en-IN"/>
            </a:p>
          </p:txBody>
        </p:sp>
        <p:sp>
          <p:nvSpPr>
            <p:cNvPr id="957" name="Freeform: Shape 956">
              <a:extLst>
                <a:ext uri="{FF2B5EF4-FFF2-40B4-BE49-F238E27FC236}">
                  <a16:creationId xmlns:a16="http://schemas.microsoft.com/office/drawing/2014/main" id="{E85577F7-EBE5-E67C-A3AC-D804089A12CF}"/>
                </a:ext>
              </a:extLst>
            </p:cNvPr>
            <p:cNvSpPr/>
            <p:nvPr/>
          </p:nvSpPr>
          <p:spPr>
            <a:xfrm flipV="1">
              <a:off x="6584253" y="5181306"/>
              <a:ext cx="28196" cy="115596"/>
            </a:xfrm>
            <a:custGeom>
              <a:avLst/>
              <a:gdLst>
                <a:gd name="connsiteX0" fmla="*/ -3524 w 28196"/>
                <a:gd name="connsiteY0" fmla="*/ -640 h 115596"/>
                <a:gd name="connsiteX1" fmla="*/ 24673 w 28196"/>
                <a:gd name="connsiteY1" fmla="*/ -640 h 115596"/>
                <a:gd name="connsiteX2" fmla="*/ 24673 w 28196"/>
                <a:gd name="connsiteY2" fmla="*/ 114957 h 115596"/>
                <a:gd name="connsiteX3" fmla="*/ -3524 w 28196"/>
                <a:gd name="connsiteY3" fmla="*/ 114957 h 115596"/>
              </a:gdLst>
              <a:ahLst/>
              <a:cxnLst>
                <a:cxn ang="0">
                  <a:pos x="connsiteX0" y="connsiteY0"/>
                </a:cxn>
                <a:cxn ang="0">
                  <a:pos x="connsiteX1" y="connsiteY1"/>
                </a:cxn>
                <a:cxn ang="0">
                  <a:pos x="connsiteX2" y="connsiteY2"/>
                </a:cxn>
                <a:cxn ang="0">
                  <a:pos x="connsiteX3" y="connsiteY3"/>
                </a:cxn>
              </a:cxnLst>
              <a:rect l="l" t="t" r="r" b="b"/>
              <a:pathLst>
                <a:path w="28196" h="115596">
                  <a:moveTo>
                    <a:pt x="-3524" y="-640"/>
                  </a:moveTo>
                  <a:lnTo>
                    <a:pt x="24673" y="-640"/>
                  </a:lnTo>
                  <a:lnTo>
                    <a:pt x="24673" y="114957"/>
                  </a:lnTo>
                  <a:lnTo>
                    <a:pt x="-3524" y="114957"/>
                  </a:lnTo>
                  <a:close/>
                </a:path>
              </a:pathLst>
            </a:custGeom>
            <a:solidFill>
              <a:srgbClr val="17282F"/>
            </a:solidFill>
            <a:ln w="921" cap="flat">
              <a:noFill/>
              <a:prstDash val="solid"/>
              <a:miter/>
            </a:ln>
          </p:spPr>
          <p:txBody>
            <a:bodyPr rtlCol="0" anchor="ctr"/>
            <a:lstStyle/>
            <a:p>
              <a:endParaRPr lang="en-IN"/>
            </a:p>
          </p:txBody>
        </p:sp>
        <p:sp>
          <p:nvSpPr>
            <p:cNvPr id="958" name="Freeform: Shape 957">
              <a:extLst>
                <a:ext uri="{FF2B5EF4-FFF2-40B4-BE49-F238E27FC236}">
                  <a16:creationId xmlns:a16="http://schemas.microsoft.com/office/drawing/2014/main" id="{C6CBF4DE-FFB8-2698-FC06-C10724434A56}"/>
                </a:ext>
              </a:extLst>
            </p:cNvPr>
            <p:cNvSpPr/>
            <p:nvPr/>
          </p:nvSpPr>
          <p:spPr>
            <a:xfrm flipV="1">
              <a:off x="6668188" y="5181306"/>
              <a:ext cx="28196" cy="115596"/>
            </a:xfrm>
            <a:custGeom>
              <a:avLst/>
              <a:gdLst>
                <a:gd name="connsiteX0" fmla="*/ -3603 w 28196"/>
                <a:gd name="connsiteY0" fmla="*/ -640 h 115596"/>
                <a:gd name="connsiteX1" fmla="*/ 24594 w 28196"/>
                <a:gd name="connsiteY1" fmla="*/ -640 h 115596"/>
                <a:gd name="connsiteX2" fmla="*/ 24594 w 28196"/>
                <a:gd name="connsiteY2" fmla="*/ 114957 h 115596"/>
                <a:gd name="connsiteX3" fmla="*/ -3603 w 28196"/>
                <a:gd name="connsiteY3" fmla="*/ 114957 h 115596"/>
              </a:gdLst>
              <a:ahLst/>
              <a:cxnLst>
                <a:cxn ang="0">
                  <a:pos x="connsiteX0" y="connsiteY0"/>
                </a:cxn>
                <a:cxn ang="0">
                  <a:pos x="connsiteX1" y="connsiteY1"/>
                </a:cxn>
                <a:cxn ang="0">
                  <a:pos x="connsiteX2" y="connsiteY2"/>
                </a:cxn>
                <a:cxn ang="0">
                  <a:pos x="connsiteX3" y="connsiteY3"/>
                </a:cxn>
              </a:cxnLst>
              <a:rect l="l" t="t" r="r" b="b"/>
              <a:pathLst>
                <a:path w="28196" h="115596">
                  <a:moveTo>
                    <a:pt x="-3603" y="-640"/>
                  </a:moveTo>
                  <a:lnTo>
                    <a:pt x="24594" y="-640"/>
                  </a:lnTo>
                  <a:lnTo>
                    <a:pt x="24594" y="114957"/>
                  </a:lnTo>
                  <a:lnTo>
                    <a:pt x="-3603" y="114957"/>
                  </a:lnTo>
                  <a:close/>
                </a:path>
              </a:pathLst>
            </a:custGeom>
            <a:solidFill>
              <a:srgbClr val="17282F"/>
            </a:solidFill>
            <a:ln w="921" cap="flat">
              <a:noFill/>
              <a:prstDash val="solid"/>
              <a:miter/>
            </a:ln>
          </p:spPr>
          <p:txBody>
            <a:bodyPr rtlCol="0" anchor="ctr"/>
            <a:lstStyle/>
            <a:p>
              <a:endParaRPr lang="en-IN"/>
            </a:p>
          </p:txBody>
        </p:sp>
        <p:sp>
          <p:nvSpPr>
            <p:cNvPr id="959" name="Freeform: Shape 958">
              <a:extLst>
                <a:ext uri="{FF2B5EF4-FFF2-40B4-BE49-F238E27FC236}">
                  <a16:creationId xmlns:a16="http://schemas.microsoft.com/office/drawing/2014/main" id="{062A2458-7992-AA89-D3AA-489A5A726C05}"/>
                </a:ext>
              </a:extLst>
            </p:cNvPr>
            <p:cNvSpPr/>
            <p:nvPr/>
          </p:nvSpPr>
          <p:spPr>
            <a:xfrm flipV="1">
              <a:off x="6583673" y="5450984"/>
              <a:ext cx="28200" cy="115596"/>
            </a:xfrm>
            <a:custGeom>
              <a:avLst/>
              <a:gdLst>
                <a:gd name="connsiteX0" fmla="*/ -3523 w 28200"/>
                <a:gd name="connsiteY0" fmla="*/ -308 h 115596"/>
                <a:gd name="connsiteX1" fmla="*/ 24677 w 28200"/>
                <a:gd name="connsiteY1" fmla="*/ -308 h 115596"/>
                <a:gd name="connsiteX2" fmla="*/ 24677 w 28200"/>
                <a:gd name="connsiteY2" fmla="*/ 115288 h 115596"/>
                <a:gd name="connsiteX3" fmla="*/ -3523 w 28200"/>
                <a:gd name="connsiteY3" fmla="*/ 115288 h 115596"/>
              </a:gdLst>
              <a:ahLst/>
              <a:cxnLst>
                <a:cxn ang="0">
                  <a:pos x="connsiteX0" y="connsiteY0"/>
                </a:cxn>
                <a:cxn ang="0">
                  <a:pos x="connsiteX1" y="connsiteY1"/>
                </a:cxn>
                <a:cxn ang="0">
                  <a:pos x="connsiteX2" y="connsiteY2"/>
                </a:cxn>
                <a:cxn ang="0">
                  <a:pos x="connsiteX3" y="connsiteY3"/>
                </a:cxn>
              </a:cxnLst>
              <a:rect l="l" t="t" r="r" b="b"/>
              <a:pathLst>
                <a:path w="28200" h="115596">
                  <a:moveTo>
                    <a:pt x="-3523" y="-308"/>
                  </a:moveTo>
                  <a:lnTo>
                    <a:pt x="24677" y="-308"/>
                  </a:lnTo>
                  <a:lnTo>
                    <a:pt x="24677" y="115288"/>
                  </a:lnTo>
                  <a:lnTo>
                    <a:pt x="-3523" y="115288"/>
                  </a:lnTo>
                  <a:close/>
                </a:path>
              </a:pathLst>
            </a:custGeom>
            <a:solidFill>
              <a:srgbClr val="17282F"/>
            </a:solidFill>
            <a:ln w="921" cap="flat">
              <a:noFill/>
              <a:prstDash val="solid"/>
              <a:miter/>
            </a:ln>
          </p:spPr>
          <p:txBody>
            <a:bodyPr rtlCol="0" anchor="ctr"/>
            <a:lstStyle/>
            <a:p>
              <a:endParaRPr lang="en-IN"/>
            </a:p>
          </p:txBody>
        </p:sp>
        <p:sp>
          <p:nvSpPr>
            <p:cNvPr id="960" name="Freeform: Shape 959">
              <a:extLst>
                <a:ext uri="{FF2B5EF4-FFF2-40B4-BE49-F238E27FC236}">
                  <a16:creationId xmlns:a16="http://schemas.microsoft.com/office/drawing/2014/main" id="{A1D843FC-CA38-DA54-52D5-157466E17B06}"/>
                </a:ext>
              </a:extLst>
            </p:cNvPr>
            <p:cNvSpPr/>
            <p:nvPr/>
          </p:nvSpPr>
          <p:spPr>
            <a:xfrm flipV="1">
              <a:off x="6667607" y="5450984"/>
              <a:ext cx="28185" cy="115596"/>
            </a:xfrm>
            <a:custGeom>
              <a:avLst/>
              <a:gdLst>
                <a:gd name="connsiteX0" fmla="*/ -3602 w 28185"/>
                <a:gd name="connsiteY0" fmla="*/ -308 h 115596"/>
                <a:gd name="connsiteX1" fmla="*/ 24583 w 28185"/>
                <a:gd name="connsiteY1" fmla="*/ -308 h 115596"/>
                <a:gd name="connsiteX2" fmla="*/ 24583 w 28185"/>
                <a:gd name="connsiteY2" fmla="*/ 115288 h 115596"/>
                <a:gd name="connsiteX3" fmla="*/ -3602 w 28185"/>
                <a:gd name="connsiteY3" fmla="*/ 115288 h 115596"/>
              </a:gdLst>
              <a:ahLst/>
              <a:cxnLst>
                <a:cxn ang="0">
                  <a:pos x="connsiteX0" y="connsiteY0"/>
                </a:cxn>
                <a:cxn ang="0">
                  <a:pos x="connsiteX1" y="connsiteY1"/>
                </a:cxn>
                <a:cxn ang="0">
                  <a:pos x="connsiteX2" y="connsiteY2"/>
                </a:cxn>
                <a:cxn ang="0">
                  <a:pos x="connsiteX3" y="connsiteY3"/>
                </a:cxn>
              </a:cxnLst>
              <a:rect l="l" t="t" r="r" b="b"/>
              <a:pathLst>
                <a:path w="28185" h="115596">
                  <a:moveTo>
                    <a:pt x="-3602" y="-308"/>
                  </a:moveTo>
                  <a:lnTo>
                    <a:pt x="24583" y="-308"/>
                  </a:lnTo>
                  <a:lnTo>
                    <a:pt x="24583" y="115288"/>
                  </a:lnTo>
                  <a:lnTo>
                    <a:pt x="-3602" y="115288"/>
                  </a:lnTo>
                  <a:close/>
                </a:path>
              </a:pathLst>
            </a:custGeom>
            <a:solidFill>
              <a:srgbClr val="17282F"/>
            </a:solidFill>
            <a:ln w="921" cap="flat">
              <a:noFill/>
              <a:prstDash val="solid"/>
              <a:miter/>
            </a:ln>
          </p:spPr>
          <p:txBody>
            <a:bodyPr rtlCol="0" anchor="ctr"/>
            <a:lstStyle/>
            <a:p>
              <a:endParaRPr lang="en-IN"/>
            </a:p>
          </p:txBody>
        </p:sp>
        <p:sp>
          <p:nvSpPr>
            <p:cNvPr id="961" name="Freeform: Shape 960">
              <a:extLst>
                <a:ext uri="{FF2B5EF4-FFF2-40B4-BE49-F238E27FC236}">
                  <a16:creationId xmlns:a16="http://schemas.microsoft.com/office/drawing/2014/main" id="{3C6559A0-6ADD-E70C-A69C-D8BCC986BC46}"/>
                </a:ext>
              </a:extLst>
            </p:cNvPr>
            <p:cNvSpPr/>
            <p:nvPr/>
          </p:nvSpPr>
          <p:spPr>
            <a:xfrm flipV="1">
              <a:off x="6579847" y="5723333"/>
              <a:ext cx="28189" cy="115596"/>
            </a:xfrm>
            <a:custGeom>
              <a:avLst/>
              <a:gdLst>
                <a:gd name="connsiteX0" fmla="*/ -3520 w 28189"/>
                <a:gd name="connsiteY0" fmla="*/ 26 h 115596"/>
                <a:gd name="connsiteX1" fmla="*/ 24669 w 28189"/>
                <a:gd name="connsiteY1" fmla="*/ 26 h 115596"/>
                <a:gd name="connsiteX2" fmla="*/ 24669 w 28189"/>
                <a:gd name="connsiteY2" fmla="*/ 115623 h 115596"/>
                <a:gd name="connsiteX3" fmla="*/ -3520 w 28189"/>
                <a:gd name="connsiteY3" fmla="*/ 115623 h 115596"/>
              </a:gdLst>
              <a:ahLst/>
              <a:cxnLst>
                <a:cxn ang="0">
                  <a:pos x="connsiteX0" y="connsiteY0"/>
                </a:cxn>
                <a:cxn ang="0">
                  <a:pos x="connsiteX1" y="connsiteY1"/>
                </a:cxn>
                <a:cxn ang="0">
                  <a:pos x="connsiteX2" y="connsiteY2"/>
                </a:cxn>
                <a:cxn ang="0">
                  <a:pos x="connsiteX3" y="connsiteY3"/>
                </a:cxn>
              </a:cxnLst>
              <a:rect l="l" t="t" r="r" b="b"/>
              <a:pathLst>
                <a:path w="28189" h="115596">
                  <a:moveTo>
                    <a:pt x="-3520" y="26"/>
                  </a:moveTo>
                  <a:lnTo>
                    <a:pt x="24669" y="26"/>
                  </a:lnTo>
                  <a:lnTo>
                    <a:pt x="24669" y="115623"/>
                  </a:lnTo>
                  <a:lnTo>
                    <a:pt x="-3520" y="115623"/>
                  </a:lnTo>
                  <a:close/>
                </a:path>
              </a:pathLst>
            </a:custGeom>
            <a:solidFill>
              <a:srgbClr val="17282F"/>
            </a:solidFill>
            <a:ln w="921" cap="flat">
              <a:noFill/>
              <a:prstDash val="solid"/>
              <a:miter/>
            </a:ln>
          </p:spPr>
          <p:txBody>
            <a:bodyPr rtlCol="0" anchor="ctr"/>
            <a:lstStyle/>
            <a:p>
              <a:endParaRPr lang="en-IN"/>
            </a:p>
          </p:txBody>
        </p:sp>
        <p:sp>
          <p:nvSpPr>
            <p:cNvPr id="962" name="Freeform: Shape 961">
              <a:extLst>
                <a:ext uri="{FF2B5EF4-FFF2-40B4-BE49-F238E27FC236}">
                  <a16:creationId xmlns:a16="http://schemas.microsoft.com/office/drawing/2014/main" id="{9F898BA0-D0EE-9FB5-002D-AEF058141957}"/>
                </a:ext>
              </a:extLst>
            </p:cNvPr>
            <p:cNvSpPr/>
            <p:nvPr/>
          </p:nvSpPr>
          <p:spPr>
            <a:xfrm flipV="1">
              <a:off x="6657339" y="5723333"/>
              <a:ext cx="28196" cy="115596"/>
            </a:xfrm>
            <a:custGeom>
              <a:avLst/>
              <a:gdLst>
                <a:gd name="connsiteX0" fmla="*/ -3592 w 28196"/>
                <a:gd name="connsiteY0" fmla="*/ 26 h 115596"/>
                <a:gd name="connsiteX1" fmla="*/ 24604 w 28196"/>
                <a:gd name="connsiteY1" fmla="*/ 26 h 115596"/>
                <a:gd name="connsiteX2" fmla="*/ 24604 w 28196"/>
                <a:gd name="connsiteY2" fmla="*/ 115623 h 115596"/>
                <a:gd name="connsiteX3" fmla="*/ -3592 w 28196"/>
                <a:gd name="connsiteY3" fmla="*/ 115623 h 115596"/>
              </a:gdLst>
              <a:ahLst/>
              <a:cxnLst>
                <a:cxn ang="0">
                  <a:pos x="connsiteX0" y="connsiteY0"/>
                </a:cxn>
                <a:cxn ang="0">
                  <a:pos x="connsiteX1" y="connsiteY1"/>
                </a:cxn>
                <a:cxn ang="0">
                  <a:pos x="connsiteX2" y="connsiteY2"/>
                </a:cxn>
                <a:cxn ang="0">
                  <a:pos x="connsiteX3" y="connsiteY3"/>
                </a:cxn>
              </a:cxnLst>
              <a:rect l="l" t="t" r="r" b="b"/>
              <a:pathLst>
                <a:path w="28196" h="115596">
                  <a:moveTo>
                    <a:pt x="-3592" y="26"/>
                  </a:moveTo>
                  <a:lnTo>
                    <a:pt x="24604" y="26"/>
                  </a:lnTo>
                  <a:lnTo>
                    <a:pt x="24604" y="115623"/>
                  </a:lnTo>
                  <a:lnTo>
                    <a:pt x="-3592" y="115623"/>
                  </a:lnTo>
                  <a:close/>
                </a:path>
              </a:pathLst>
            </a:custGeom>
            <a:solidFill>
              <a:srgbClr val="17282F"/>
            </a:solidFill>
            <a:ln w="921" cap="flat">
              <a:noFill/>
              <a:prstDash val="solid"/>
              <a:miter/>
            </a:ln>
          </p:spPr>
          <p:txBody>
            <a:bodyPr rtlCol="0" anchor="ctr"/>
            <a:lstStyle/>
            <a:p>
              <a:endParaRPr lang="en-IN"/>
            </a:p>
          </p:txBody>
        </p:sp>
        <p:sp>
          <p:nvSpPr>
            <p:cNvPr id="963" name="Freeform: Shape 962">
              <a:extLst>
                <a:ext uri="{FF2B5EF4-FFF2-40B4-BE49-F238E27FC236}">
                  <a16:creationId xmlns:a16="http://schemas.microsoft.com/office/drawing/2014/main" id="{F73B6842-256A-B989-4D8C-9AB63792C30F}"/>
                </a:ext>
              </a:extLst>
            </p:cNvPr>
            <p:cNvSpPr/>
            <p:nvPr/>
          </p:nvSpPr>
          <p:spPr>
            <a:xfrm flipV="1">
              <a:off x="6579847" y="6051246"/>
              <a:ext cx="28189" cy="204416"/>
            </a:xfrm>
            <a:custGeom>
              <a:avLst/>
              <a:gdLst>
                <a:gd name="connsiteX0" fmla="*/ -3520 w 28189"/>
                <a:gd name="connsiteY0" fmla="*/ 484 h 204416"/>
                <a:gd name="connsiteX1" fmla="*/ 24669 w 28189"/>
                <a:gd name="connsiteY1" fmla="*/ 484 h 204416"/>
                <a:gd name="connsiteX2" fmla="*/ 24669 w 28189"/>
                <a:gd name="connsiteY2" fmla="*/ 204901 h 204416"/>
                <a:gd name="connsiteX3" fmla="*/ -3520 w 28189"/>
                <a:gd name="connsiteY3" fmla="*/ 204901 h 204416"/>
              </a:gdLst>
              <a:ahLst/>
              <a:cxnLst>
                <a:cxn ang="0">
                  <a:pos x="connsiteX0" y="connsiteY0"/>
                </a:cxn>
                <a:cxn ang="0">
                  <a:pos x="connsiteX1" y="connsiteY1"/>
                </a:cxn>
                <a:cxn ang="0">
                  <a:pos x="connsiteX2" y="connsiteY2"/>
                </a:cxn>
                <a:cxn ang="0">
                  <a:pos x="connsiteX3" y="connsiteY3"/>
                </a:cxn>
              </a:cxnLst>
              <a:rect l="l" t="t" r="r" b="b"/>
              <a:pathLst>
                <a:path w="28189" h="204416">
                  <a:moveTo>
                    <a:pt x="-3520" y="484"/>
                  </a:moveTo>
                  <a:lnTo>
                    <a:pt x="24669" y="484"/>
                  </a:lnTo>
                  <a:lnTo>
                    <a:pt x="24669" y="204901"/>
                  </a:lnTo>
                  <a:lnTo>
                    <a:pt x="-3520" y="204901"/>
                  </a:lnTo>
                  <a:close/>
                </a:path>
              </a:pathLst>
            </a:custGeom>
            <a:solidFill>
              <a:srgbClr val="17282F"/>
            </a:solidFill>
            <a:ln w="921" cap="flat">
              <a:noFill/>
              <a:prstDash val="solid"/>
              <a:miter/>
            </a:ln>
          </p:spPr>
          <p:txBody>
            <a:bodyPr rtlCol="0" anchor="ctr"/>
            <a:lstStyle/>
            <a:p>
              <a:endParaRPr lang="en-IN"/>
            </a:p>
          </p:txBody>
        </p:sp>
        <p:sp>
          <p:nvSpPr>
            <p:cNvPr id="964" name="Freeform: Shape 963">
              <a:extLst>
                <a:ext uri="{FF2B5EF4-FFF2-40B4-BE49-F238E27FC236}">
                  <a16:creationId xmlns:a16="http://schemas.microsoft.com/office/drawing/2014/main" id="{1BB51F47-8383-D2DE-7839-CE68C6C23D37}"/>
                </a:ext>
              </a:extLst>
            </p:cNvPr>
            <p:cNvSpPr/>
            <p:nvPr/>
          </p:nvSpPr>
          <p:spPr>
            <a:xfrm flipV="1">
              <a:off x="6657339" y="6051246"/>
              <a:ext cx="28196" cy="204416"/>
            </a:xfrm>
            <a:custGeom>
              <a:avLst/>
              <a:gdLst>
                <a:gd name="connsiteX0" fmla="*/ -3592 w 28196"/>
                <a:gd name="connsiteY0" fmla="*/ 484 h 204416"/>
                <a:gd name="connsiteX1" fmla="*/ 24604 w 28196"/>
                <a:gd name="connsiteY1" fmla="*/ 484 h 204416"/>
                <a:gd name="connsiteX2" fmla="*/ 24604 w 28196"/>
                <a:gd name="connsiteY2" fmla="*/ 204901 h 204416"/>
                <a:gd name="connsiteX3" fmla="*/ -3592 w 28196"/>
                <a:gd name="connsiteY3" fmla="*/ 204901 h 204416"/>
              </a:gdLst>
              <a:ahLst/>
              <a:cxnLst>
                <a:cxn ang="0">
                  <a:pos x="connsiteX0" y="connsiteY0"/>
                </a:cxn>
                <a:cxn ang="0">
                  <a:pos x="connsiteX1" y="connsiteY1"/>
                </a:cxn>
                <a:cxn ang="0">
                  <a:pos x="connsiteX2" y="connsiteY2"/>
                </a:cxn>
                <a:cxn ang="0">
                  <a:pos x="connsiteX3" y="connsiteY3"/>
                </a:cxn>
              </a:cxnLst>
              <a:rect l="l" t="t" r="r" b="b"/>
              <a:pathLst>
                <a:path w="28196" h="204416">
                  <a:moveTo>
                    <a:pt x="-3592" y="484"/>
                  </a:moveTo>
                  <a:lnTo>
                    <a:pt x="24604" y="484"/>
                  </a:lnTo>
                  <a:lnTo>
                    <a:pt x="24604" y="204901"/>
                  </a:lnTo>
                  <a:lnTo>
                    <a:pt x="-3592" y="204901"/>
                  </a:lnTo>
                  <a:close/>
                </a:path>
              </a:pathLst>
            </a:custGeom>
            <a:solidFill>
              <a:srgbClr val="17282F"/>
            </a:solidFill>
            <a:ln w="921" cap="flat">
              <a:noFill/>
              <a:prstDash val="solid"/>
              <a:miter/>
            </a:ln>
          </p:spPr>
          <p:txBody>
            <a:bodyPr rtlCol="0" anchor="ctr"/>
            <a:lstStyle/>
            <a:p>
              <a:endParaRPr lang="en-IN"/>
            </a:p>
          </p:txBody>
        </p:sp>
        <p:sp>
          <p:nvSpPr>
            <p:cNvPr id="965" name="Freeform: Shape 964">
              <a:extLst>
                <a:ext uri="{FF2B5EF4-FFF2-40B4-BE49-F238E27FC236}">
                  <a16:creationId xmlns:a16="http://schemas.microsoft.com/office/drawing/2014/main" id="{D9DCA3D6-A88B-EAAD-A59E-831F95FDD073}"/>
                </a:ext>
              </a:extLst>
            </p:cNvPr>
            <p:cNvSpPr/>
            <p:nvPr/>
          </p:nvSpPr>
          <p:spPr>
            <a:xfrm flipV="1">
              <a:off x="6537419" y="5918183"/>
              <a:ext cx="1054954" cy="47837"/>
            </a:xfrm>
            <a:custGeom>
              <a:avLst/>
              <a:gdLst>
                <a:gd name="connsiteX0" fmla="*/ -3962 w 1054954"/>
                <a:gd name="connsiteY0" fmla="*/ 224 h 47837"/>
                <a:gd name="connsiteX1" fmla="*/ 1050992 w 1054954"/>
                <a:gd name="connsiteY1" fmla="*/ 224 h 47837"/>
                <a:gd name="connsiteX2" fmla="*/ 1050992 w 1054954"/>
                <a:gd name="connsiteY2" fmla="*/ 48062 h 47837"/>
                <a:gd name="connsiteX3" fmla="*/ -3962 w 1054954"/>
                <a:gd name="connsiteY3" fmla="*/ 48062 h 47837"/>
              </a:gdLst>
              <a:ahLst/>
              <a:cxnLst>
                <a:cxn ang="0">
                  <a:pos x="connsiteX0" y="connsiteY0"/>
                </a:cxn>
                <a:cxn ang="0">
                  <a:pos x="connsiteX1" y="connsiteY1"/>
                </a:cxn>
                <a:cxn ang="0">
                  <a:pos x="connsiteX2" y="connsiteY2"/>
                </a:cxn>
                <a:cxn ang="0">
                  <a:pos x="connsiteX3" y="connsiteY3"/>
                </a:cxn>
              </a:cxnLst>
              <a:rect l="l" t="t" r="r" b="b"/>
              <a:pathLst>
                <a:path w="1054954" h="47837">
                  <a:moveTo>
                    <a:pt x="-3962" y="224"/>
                  </a:moveTo>
                  <a:lnTo>
                    <a:pt x="1050992" y="224"/>
                  </a:lnTo>
                  <a:lnTo>
                    <a:pt x="1050992" y="48062"/>
                  </a:lnTo>
                  <a:lnTo>
                    <a:pt x="-3962" y="48062"/>
                  </a:lnTo>
                  <a:close/>
                </a:path>
              </a:pathLst>
            </a:custGeom>
            <a:solidFill>
              <a:srgbClr val="F9A78D"/>
            </a:solidFill>
            <a:ln w="921" cap="flat">
              <a:noFill/>
              <a:prstDash val="solid"/>
              <a:miter/>
            </a:ln>
          </p:spPr>
          <p:txBody>
            <a:bodyPr rtlCol="0" anchor="ctr"/>
            <a:lstStyle/>
            <a:p>
              <a:endParaRPr lang="en-IN"/>
            </a:p>
          </p:txBody>
        </p:sp>
        <p:sp>
          <p:nvSpPr>
            <p:cNvPr id="966" name="Freeform: Shape 965">
              <a:extLst>
                <a:ext uri="{FF2B5EF4-FFF2-40B4-BE49-F238E27FC236}">
                  <a16:creationId xmlns:a16="http://schemas.microsoft.com/office/drawing/2014/main" id="{74B7C319-A1ED-B4F8-4A46-F51CAAF5B6DB}"/>
                </a:ext>
              </a:extLst>
            </p:cNvPr>
            <p:cNvSpPr/>
            <p:nvPr/>
          </p:nvSpPr>
          <p:spPr>
            <a:xfrm flipV="1">
              <a:off x="6537419" y="6255662"/>
              <a:ext cx="50576" cy="6913"/>
            </a:xfrm>
            <a:custGeom>
              <a:avLst/>
              <a:gdLst>
                <a:gd name="connsiteX0" fmla="*/ 47086 w 50576"/>
                <a:gd name="connsiteY0" fmla="*/ 610 h 6913"/>
                <a:gd name="connsiteX1" fmla="*/ -3490 w 50576"/>
                <a:gd name="connsiteY1" fmla="*/ 610 h 6913"/>
                <a:gd name="connsiteX2" fmla="*/ 47086 w 50576"/>
                <a:gd name="connsiteY2" fmla="*/ 610 h 6913"/>
              </a:gdLst>
              <a:ahLst/>
              <a:cxnLst>
                <a:cxn ang="0">
                  <a:pos x="connsiteX0" y="connsiteY0"/>
                </a:cxn>
                <a:cxn ang="0">
                  <a:pos x="connsiteX1" y="connsiteY1"/>
                </a:cxn>
                <a:cxn ang="0">
                  <a:pos x="connsiteX2" y="connsiteY2"/>
                </a:cxn>
              </a:cxnLst>
              <a:rect l="l" t="t" r="r" b="b"/>
              <a:pathLst>
                <a:path w="50576" h="6913">
                  <a:moveTo>
                    <a:pt x="47086" y="610"/>
                  </a:moveTo>
                  <a:lnTo>
                    <a:pt x="-3490" y="610"/>
                  </a:lnTo>
                  <a:lnTo>
                    <a:pt x="47086" y="610"/>
                  </a:lnTo>
                </a:path>
              </a:pathLst>
            </a:custGeom>
            <a:solidFill>
              <a:srgbClr val="CC4341"/>
            </a:solidFill>
            <a:ln w="921" cap="flat">
              <a:noFill/>
              <a:prstDash val="solid"/>
              <a:miter/>
            </a:ln>
          </p:spPr>
          <p:txBody>
            <a:bodyPr rtlCol="0" anchor="ctr"/>
            <a:lstStyle/>
            <a:p>
              <a:endParaRPr lang="en-IN"/>
            </a:p>
          </p:txBody>
        </p:sp>
        <p:sp>
          <p:nvSpPr>
            <p:cNvPr id="967" name="Freeform: Shape 966">
              <a:extLst>
                <a:ext uri="{FF2B5EF4-FFF2-40B4-BE49-F238E27FC236}">
                  <a16:creationId xmlns:a16="http://schemas.microsoft.com/office/drawing/2014/main" id="{EAF15552-AE0F-0DC3-0AD9-C39EE011B177}"/>
                </a:ext>
              </a:extLst>
            </p:cNvPr>
            <p:cNvSpPr/>
            <p:nvPr/>
          </p:nvSpPr>
          <p:spPr>
            <a:xfrm flipV="1">
              <a:off x="6537419" y="4854895"/>
              <a:ext cx="184645" cy="1400767"/>
            </a:xfrm>
            <a:custGeom>
              <a:avLst/>
              <a:gdLst>
                <a:gd name="connsiteX0" fmla="*/ 181092 w 184645"/>
                <a:gd name="connsiteY0" fmla="*/ -251 h 1400767"/>
                <a:gd name="connsiteX1" fmla="*/ 144563 w 184645"/>
                <a:gd name="connsiteY1" fmla="*/ -251 h 1400767"/>
                <a:gd name="connsiteX2" fmla="*/ 144563 w 184645"/>
                <a:gd name="connsiteY2" fmla="*/ 204166 h 1400767"/>
                <a:gd name="connsiteX3" fmla="*/ 116367 w 184645"/>
                <a:gd name="connsiteY3" fmla="*/ 204166 h 1400767"/>
                <a:gd name="connsiteX4" fmla="*/ 116367 w 184645"/>
                <a:gd name="connsiteY4" fmla="*/ -251 h 1400767"/>
                <a:gd name="connsiteX5" fmla="*/ 67062 w 184645"/>
                <a:gd name="connsiteY5" fmla="*/ -251 h 1400767"/>
                <a:gd name="connsiteX6" fmla="*/ 67062 w 184645"/>
                <a:gd name="connsiteY6" fmla="*/ 204166 h 1400767"/>
                <a:gd name="connsiteX7" fmla="*/ 38875 w 184645"/>
                <a:gd name="connsiteY7" fmla="*/ 204166 h 1400767"/>
                <a:gd name="connsiteX8" fmla="*/ 38875 w 184645"/>
                <a:gd name="connsiteY8" fmla="*/ -251 h 1400767"/>
                <a:gd name="connsiteX9" fmla="*/ -3553 w 184645"/>
                <a:gd name="connsiteY9" fmla="*/ -251 h 1400767"/>
                <a:gd name="connsiteX10" fmla="*/ -3553 w 184645"/>
                <a:gd name="connsiteY10" fmla="*/ 289391 h 1400767"/>
                <a:gd name="connsiteX11" fmla="*/ 181092 w 184645"/>
                <a:gd name="connsiteY11" fmla="*/ 289391 h 1400767"/>
                <a:gd name="connsiteX12" fmla="*/ 181092 w 184645"/>
                <a:gd name="connsiteY12" fmla="*/ -251 h 1400767"/>
                <a:gd name="connsiteX13" fmla="*/ 181092 w 184645"/>
                <a:gd name="connsiteY13" fmla="*/ 351977 h 1400767"/>
                <a:gd name="connsiteX14" fmla="*/ -3553 w 184645"/>
                <a:gd name="connsiteY14" fmla="*/ 351977 h 1400767"/>
                <a:gd name="connsiteX15" fmla="*/ -3553 w 184645"/>
                <a:gd name="connsiteY15" fmla="*/ 579164 h 1400767"/>
                <a:gd name="connsiteX16" fmla="*/ 181092 w 184645"/>
                <a:gd name="connsiteY16" fmla="*/ 579164 h 1400767"/>
                <a:gd name="connsiteX17" fmla="*/ 181092 w 184645"/>
                <a:gd name="connsiteY17" fmla="*/ 351977 h 1400767"/>
                <a:gd name="connsiteX18" fmla="*/ 116367 w 184645"/>
                <a:gd name="connsiteY18" fmla="*/ 532079 h 1400767"/>
                <a:gd name="connsiteX19" fmla="*/ 116367 w 184645"/>
                <a:gd name="connsiteY19" fmla="*/ 416481 h 1400767"/>
                <a:gd name="connsiteX20" fmla="*/ 144563 w 184645"/>
                <a:gd name="connsiteY20" fmla="*/ 416481 h 1400767"/>
                <a:gd name="connsiteX21" fmla="*/ 144563 w 184645"/>
                <a:gd name="connsiteY21" fmla="*/ 532079 h 1400767"/>
                <a:gd name="connsiteX22" fmla="*/ 116367 w 184645"/>
                <a:gd name="connsiteY22" fmla="*/ 532079 h 1400767"/>
                <a:gd name="connsiteX23" fmla="*/ 38875 w 184645"/>
                <a:gd name="connsiteY23" fmla="*/ 532079 h 1400767"/>
                <a:gd name="connsiteX24" fmla="*/ 38875 w 184645"/>
                <a:gd name="connsiteY24" fmla="*/ 416481 h 1400767"/>
                <a:gd name="connsiteX25" fmla="*/ 67062 w 184645"/>
                <a:gd name="connsiteY25" fmla="*/ 416481 h 1400767"/>
                <a:gd name="connsiteX26" fmla="*/ 67062 w 184645"/>
                <a:gd name="connsiteY26" fmla="*/ 532079 h 1400767"/>
                <a:gd name="connsiteX27" fmla="*/ 38875 w 184645"/>
                <a:gd name="connsiteY27" fmla="*/ 532079 h 1400767"/>
                <a:gd name="connsiteX28" fmla="*/ 181092 w 184645"/>
                <a:gd name="connsiteY28" fmla="*/ 627001 h 1400767"/>
                <a:gd name="connsiteX29" fmla="*/ -3553 w 184645"/>
                <a:gd name="connsiteY29" fmla="*/ 627001 h 1400767"/>
                <a:gd name="connsiteX30" fmla="*/ -3553 w 184645"/>
                <a:gd name="connsiteY30" fmla="*/ 848841 h 1400767"/>
                <a:gd name="connsiteX31" fmla="*/ 181092 w 184645"/>
                <a:gd name="connsiteY31" fmla="*/ 848841 h 1400767"/>
                <a:gd name="connsiteX32" fmla="*/ 181092 w 184645"/>
                <a:gd name="connsiteY32" fmla="*/ 627001 h 1400767"/>
                <a:gd name="connsiteX33" fmla="*/ 126635 w 184645"/>
                <a:gd name="connsiteY33" fmla="*/ 804427 h 1400767"/>
                <a:gd name="connsiteX34" fmla="*/ 126635 w 184645"/>
                <a:gd name="connsiteY34" fmla="*/ 688830 h 1400767"/>
                <a:gd name="connsiteX35" fmla="*/ 154822 w 184645"/>
                <a:gd name="connsiteY35" fmla="*/ 688830 h 1400767"/>
                <a:gd name="connsiteX36" fmla="*/ 154822 w 184645"/>
                <a:gd name="connsiteY36" fmla="*/ 804427 h 1400767"/>
                <a:gd name="connsiteX37" fmla="*/ 126635 w 184645"/>
                <a:gd name="connsiteY37" fmla="*/ 804427 h 1400767"/>
                <a:gd name="connsiteX38" fmla="*/ 42700 w 184645"/>
                <a:gd name="connsiteY38" fmla="*/ 804427 h 1400767"/>
                <a:gd name="connsiteX39" fmla="*/ 42700 w 184645"/>
                <a:gd name="connsiteY39" fmla="*/ 688830 h 1400767"/>
                <a:gd name="connsiteX40" fmla="*/ 70897 w 184645"/>
                <a:gd name="connsiteY40" fmla="*/ 688830 h 1400767"/>
                <a:gd name="connsiteX41" fmla="*/ 70897 w 184645"/>
                <a:gd name="connsiteY41" fmla="*/ 804427 h 1400767"/>
                <a:gd name="connsiteX42" fmla="*/ 42700 w 184645"/>
                <a:gd name="connsiteY42" fmla="*/ 804427 h 1400767"/>
                <a:gd name="connsiteX43" fmla="*/ 181092 w 184645"/>
                <a:gd name="connsiteY43" fmla="*/ 896678 h 1400767"/>
                <a:gd name="connsiteX44" fmla="*/ -3553 w 184645"/>
                <a:gd name="connsiteY44" fmla="*/ 896678 h 1400767"/>
                <a:gd name="connsiteX45" fmla="*/ -3553 w 184645"/>
                <a:gd name="connsiteY45" fmla="*/ 969911 h 1400767"/>
                <a:gd name="connsiteX46" fmla="*/ 13720 w 184645"/>
                <a:gd name="connsiteY46" fmla="*/ 969911 h 1400767"/>
                <a:gd name="connsiteX47" fmla="*/ 13720 w 184645"/>
                <a:gd name="connsiteY47" fmla="*/ 1018561 h 1400767"/>
                <a:gd name="connsiteX48" fmla="*/ -3553 w 184645"/>
                <a:gd name="connsiteY48" fmla="*/ 1018561 h 1400767"/>
                <a:gd name="connsiteX49" fmla="*/ -3553 w 184645"/>
                <a:gd name="connsiteY49" fmla="*/ 1118516 h 1400767"/>
                <a:gd name="connsiteX50" fmla="*/ 181092 w 184645"/>
                <a:gd name="connsiteY50" fmla="*/ 1118516 h 1400767"/>
                <a:gd name="connsiteX51" fmla="*/ 181092 w 184645"/>
                <a:gd name="connsiteY51" fmla="*/ 896678 h 1400767"/>
                <a:gd name="connsiteX52" fmla="*/ 127216 w 184645"/>
                <a:gd name="connsiteY52" fmla="*/ 1074106 h 1400767"/>
                <a:gd name="connsiteX53" fmla="*/ 127216 w 184645"/>
                <a:gd name="connsiteY53" fmla="*/ 958509 h 1400767"/>
                <a:gd name="connsiteX54" fmla="*/ 155412 w 184645"/>
                <a:gd name="connsiteY54" fmla="*/ 958509 h 1400767"/>
                <a:gd name="connsiteX55" fmla="*/ 155412 w 184645"/>
                <a:gd name="connsiteY55" fmla="*/ 1074106 h 1400767"/>
                <a:gd name="connsiteX56" fmla="*/ 127216 w 184645"/>
                <a:gd name="connsiteY56" fmla="*/ 1074106 h 1400767"/>
                <a:gd name="connsiteX57" fmla="*/ 43281 w 184645"/>
                <a:gd name="connsiteY57" fmla="*/ 1074106 h 1400767"/>
                <a:gd name="connsiteX58" fmla="*/ 43281 w 184645"/>
                <a:gd name="connsiteY58" fmla="*/ 958509 h 1400767"/>
                <a:gd name="connsiteX59" fmla="*/ 71477 w 184645"/>
                <a:gd name="connsiteY59" fmla="*/ 958509 h 1400767"/>
                <a:gd name="connsiteX60" fmla="*/ 71477 w 184645"/>
                <a:gd name="connsiteY60" fmla="*/ 1074106 h 1400767"/>
                <a:gd name="connsiteX61" fmla="*/ 43281 w 184645"/>
                <a:gd name="connsiteY61" fmla="*/ 1074106 h 1400767"/>
                <a:gd name="connsiteX62" fmla="*/ 181092 w 184645"/>
                <a:gd name="connsiteY62" fmla="*/ 1166354 h 1400767"/>
                <a:gd name="connsiteX63" fmla="*/ -3553 w 184645"/>
                <a:gd name="connsiteY63" fmla="*/ 1166354 h 1400767"/>
                <a:gd name="connsiteX64" fmla="*/ -3553 w 184645"/>
                <a:gd name="connsiteY64" fmla="*/ 1400516 h 1400767"/>
                <a:gd name="connsiteX65" fmla="*/ 181092 w 184645"/>
                <a:gd name="connsiteY65" fmla="*/ 1400516 h 1400767"/>
                <a:gd name="connsiteX66" fmla="*/ 181092 w 184645"/>
                <a:gd name="connsiteY66" fmla="*/ 1166354 h 1400767"/>
                <a:gd name="connsiteX67" fmla="*/ 124441 w 184645"/>
                <a:gd name="connsiteY67" fmla="*/ 1331606 h 1400767"/>
                <a:gd name="connsiteX68" fmla="*/ 124441 w 184645"/>
                <a:gd name="connsiteY68" fmla="*/ 1216009 h 1400767"/>
                <a:gd name="connsiteX69" fmla="*/ 152638 w 184645"/>
                <a:gd name="connsiteY69" fmla="*/ 1216009 h 1400767"/>
                <a:gd name="connsiteX70" fmla="*/ 152638 w 184645"/>
                <a:gd name="connsiteY70" fmla="*/ 1331606 h 1400767"/>
                <a:gd name="connsiteX71" fmla="*/ 124441 w 184645"/>
                <a:gd name="connsiteY71" fmla="*/ 1331606 h 1400767"/>
                <a:gd name="connsiteX72" fmla="*/ 41677 w 184645"/>
                <a:gd name="connsiteY72" fmla="*/ 1331606 h 1400767"/>
                <a:gd name="connsiteX73" fmla="*/ 41677 w 184645"/>
                <a:gd name="connsiteY73" fmla="*/ 1216009 h 1400767"/>
                <a:gd name="connsiteX74" fmla="*/ 69873 w 184645"/>
                <a:gd name="connsiteY74" fmla="*/ 1216009 h 1400767"/>
                <a:gd name="connsiteX75" fmla="*/ 69873 w 184645"/>
                <a:gd name="connsiteY75" fmla="*/ 1331606 h 1400767"/>
                <a:gd name="connsiteX76" fmla="*/ 41677 w 184645"/>
                <a:gd name="connsiteY76" fmla="*/ 1331606 h 140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84645" h="1400767">
                  <a:moveTo>
                    <a:pt x="181092" y="-251"/>
                  </a:moveTo>
                  <a:lnTo>
                    <a:pt x="144563" y="-251"/>
                  </a:lnTo>
                  <a:lnTo>
                    <a:pt x="144563" y="204166"/>
                  </a:lnTo>
                  <a:lnTo>
                    <a:pt x="116367" y="204166"/>
                  </a:lnTo>
                  <a:lnTo>
                    <a:pt x="116367" y="-251"/>
                  </a:lnTo>
                  <a:lnTo>
                    <a:pt x="67062" y="-251"/>
                  </a:lnTo>
                  <a:lnTo>
                    <a:pt x="67062" y="204166"/>
                  </a:lnTo>
                  <a:lnTo>
                    <a:pt x="38875" y="204166"/>
                  </a:lnTo>
                  <a:lnTo>
                    <a:pt x="38875" y="-251"/>
                  </a:lnTo>
                  <a:lnTo>
                    <a:pt x="-3553" y="-251"/>
                  </a:lnTo>
                  <a:lnTo>
                    <a:pt x="-3553" y="289391"/>
                  </a:lnTo>
                  <a:lnTo>
                    <a:pt x="181092" y="289391"/>
                  </a:lnTo>
                  <a:lnTo>
                    <a:pt x="181092" y="-251"/>
                  </a:lnTo>
                  <a:moveTo>
                    <a:pt x="181092" y="351977"/>
                  </a:moveTo>
                  <a:lnTo>
                    <a:pt x="-3553" y="351977"/>
                  </a:lnTo>
                  <a:lnTo>
                    <a:pt x="-3553" y="579164"/>
                  </a:lnTo>
                  <a:lnTo>
                    <a:pt x="181092" y="579164"/>
                  </a:lnTo>
                  <a:lnTo>
                    <a:pt x="181092" y="351977"/>
                  </a:lnTo>
                  <a:moveTo>
                    <a:pt x="116367" y="532079"/>
                  </a:moveTo>
                  <a:lnTo>
                    <a:pt x="116367" y="416481"/>
                  </a:lnTo>
                  <a:lnTo>
                    <a:pt x="144563" y="416481"/>
                  </a:lnTo>
                  <a:lnTo>
                    <a:pt x="144563" y="532079"/>
                  </a:lnTo>
                  <a:lnTo>
                    <a:pt x="116367" y="532079"/>
                  </a:lnTo>
                  <a:moveTo>
                    <a:pt x="38875" y="532079"/>
                  </a:moveTo>
                  <a:lnTo>
                    <a:pt x="38875" y="416481"/>
                  </a:lnTo>
                  <a:lnTo>
                    <a:pt x="67062" y="416481"/>
                  </a:lnTo>
                  <a:lnTo>
                    <a:pt x="67062" y="532079"/>
                  </a:lnTo>
                  <a:lnTo>
                    <a:pt x="38875" y="532079"/>
                  </a:lnTo>
                  <a:moveTo>
                    <a:pt x="181092" y="627001"/>
                  </a:moveTo>
                  <a:lnTo>
                    <a:pt x="-3553" y="627001"/>
                  </a:lnTo>
                  <a:lnTo>
                    <a:pt x="-3553" y="848841"/>
                  </a:lnTo>
                  <a:lnTo>
                    <a:pt x="181092" y="848841"/>
                  </a:lnTo>
                  <a:lnTo>
                    <a:pt x="181092" y="627001"/>
                  </a:lnTo>
                  <a:moveTo>
                    <a:pt x="126635" y="804427"/>
                  </a:moveTo>
                  <a:lnTo>
                    <a:pt x="126635" y="688830"/>
                  </a:lnTo>
                  <a:lnTo>
                    <a:pt x="154822" y="688830"/>
                  </a:lnTo>
                  <a:lnTo>
                    <a:pt x="154822" y="804427"/>
                  </a:lnTo>
                  <a:lnTo>
                    <a:pt x="126635" y="804427"/>
                  </a:lnTo>
                  <a:moveTo>
                    <a:pt x="42700" y="804427"/>
                  </a:moveTo>
                  <a:lnTo>
                    <a:pt x="42700" y="688830"/>
                  </a:lnTo>
                  <a:lnTo>
                    <a:pt x="70897" y="688830"/>
                  </a:lnTo>
                  <a:lnTo>
                    <a:pt x="70897" y="804427"/>
                  </a:lnTo>
                  <a:lnTo>
                    <a:pt x="42700" y="804427"/>
                  </a:lnTo>
                  <a:moveTo>
                    <a:pt x="181092" y="896678"/>
                  </a:moveTo>
                  <a:lnTo>
                    <a:pt x="-3553" y="896678"/>
                  </a:lnTo>
                  <a:lnTo>
                    <a:pt x="-3553" y="969911"/>
                  </a:lnTo>
                  <a:lnTo>
                    <a:pt x="13720" y="969911"/>
                  </a:lnTo>
                  <a:lnTo>
                    <a:pt x="13720" y="1018561"/>
                  </a:lnTo>
                  <a:lnTo>
                    <a:pt x="-3553" y="1018561"/>
                  </a:lnTo>
                  <a:lnTo>
                    <a:pt x="-3553" y="1118516"/>
                  </a:lnTo>
                  <a:lnTo>
                    <a:pt x="181092" y="1118516"/>
                  </a:lnTo>
                  <a:lnTo>
                    <a:pt x="181092" y="896678"/>
                  </a:lnTo>
                  <a:moveTo>
                    <a:pt x="127216" y="1074106"/>
                  </a:moveTo>
                  <a:lnTo>
                    <a:pt x="127216" y="958509"/>
                  </a:lnTo>
                  <a:lnTo>
                    <a:pt x="155412" y="958509"/>
                  </a:lnTo>
                  <a:lnTo>
                    <a:pt x="155412" y="1074106"/>
                  </a:lnTo>
                  <a:lnTo>
                    <a:pt x="127216" y="1074106"/>
                  </a:lnTo>
                  <a:moveTo>
                    <a:pt x="43281" y="1074106"/>
                  </a:moveTo>
                  <a:lnTo>
                    <a:pt x="43281" y="958509"/>
                  </a:lnTo>
                  <a:lnTo>
                    <a:pt x="71477" y="958509"/>
                  </a:lnTo>
                  <a:lnTo>
                    <a:pt x="71477" y="1074106"/>
                  </a:lnTo>
                  <a:lnTo>
                    <a:pt x="43281" y="1074106"/>
                  </a:lnTo>
                  <a:moveTo>
                    <a:pt x="181092" y="1166354"/>
                  </a:moveTo>
                  <a:lnTo>
                    <a:pt x="-3553" y="1166354"/>
                  </a:lnTo>
                  <a:lnTo>
                    <a:pt x="-3553" y="1400516"/>
                  </a:lnTo>
                  <a:lnTo>
                    <a:pt x="181092" y="1400516"/>
                  </a:lnTo>
                  <a:lnTo>
                    <a:pt x="181092" y="1166354"/>
                  </a:lnTo>
                  <a:moveTo>
                    <a:pt x="124441" y="1331606"/>
                  </a:moveTo>
                  <a:lnTo>
                    <a:pt x="124441" y="1216009"/>
                  </a:lnTo>
                  <a:lnTo>
                    <a:pt x="152638" y="1216009"/>
                  </a:lnTo>
                  <a:lnTo>
                    <a:pt x="152638" y="1331606"/>
                  </a:lnTo>
                  <a:lnTo>
                    <a:pt x="124441" y="1331606"/>
                  </a:lnTo>
                  <a:moveTo>
                    <a:pt x="41677" y="1331606"/>
                  </a:moveTo>
                  <a:lnTo>
                    <a:pt x="41677" y="1216009"/>
                  </a:lnTo>
                  <a:lnTo>
                    <a:pt x="69873" y="1216009"/>
                  </a:lnTo>
                  <a:lnTo>
                    <a:pt x="69873" y="1331606"/>
                  </a:lnTo>
                  <a:lnTo>
                    <a:pt x="41677" y="1331606"/>
                  </a:lnTo>
                </a:path>
              </a:pathLst>
            </a:custGeom>
            <a:solidFill>
              <a:srgbClr val="CC4341"/>
            </a:solidFill>
            <a:ln w="921" cap="flat">
              <a:noFill/>
              <a:prstDash val="solid"/>
              <a:miter/>
            </a:ln>
          </p:spPr>
          <p:txBody>
            <a:bodyPr rtlCol="0" anchor="ctr"/>
            <a:lstStyle/>
            <a:p>
              <a:endParaRPr lang="en-IN"/>
            </a:p>
          </p:txBody>
        </p:sp>
        <p:sp>
          <p:nvSpPr>
            <p:cNvPr id="968" name="Freeform: Shape 967">
              <a:extLst>
                <a:ext uri="{FF2B5EF4-FFF2-40B4-BE49-F238E27FC236}">
                  <a16:creationId xmlns:a16="http://schemas.microsoft.com/office/drawing/2014/main" id="{ED150155-CD91-4EF6-CF52-34FE31C9C3A3}"/>
                </a:ext>
              </a:extLst>
            </p:cNvPr>
            <p:cNvSpPr/>
            <p:nvPr/>
          </p:nvSpPr>
          <p:spPr>
            <a:xfrm flipV="1">
              <a:off x="6537419" y="4807058"/>
              <a:ext cx="184645" cy="47837"/>
            </a:xfrm>
            <a:custGeom>
              <a:avLst/>
              <a:gdLst>
                <a:gd name="connsiteX0" fmla="*/ -3553 w 184645"/>
                <a:gd name="connsiteY0" fmla="*/ -1142 h 47837"/>
                <a:gd name="connsiteX1" fmla="*/ 181092 w 184645"/>
                <a:gd name="connsiteY1" fmla="*/ -1142 h 47837"/>
                <a:gd name="connsiteX2" fmla="*/ 181092 w 184645"/>
                <a:gd name="connsiteY2" fmla="*/ 46695 h 47837"/>
                <a:gd name="connsiteX3" fmla="*/ -3553 w 184645"/>
                <a:gd name="connsiteY3" fmla="*/ 46695 h 47837"/>
              </a:gdLst>
              <a:ahLst/>
              <a:cxnLst>
                <a:cxn ang="0">
                  <a:pos x="connsiteX0" y="connsiteY0"/>
                </a:cxn>
                <a:cxn ang="0">
                  <a:pos x="connsiteX1" y="connsiteY1"/>
                </a:cxn>
                <a:cxn ang="0">
                  <a:pos x="connsiteX2" y="connsiteY2"/>
                </a:cxn>
                <a:cxn ang="0">
                  <a:pos x="connsiteX3" y="connsiteY3"/>
                </a:cxn>
              </a:cxnLst>
              <a:rect l="l" t="t" r="r" b="b"/>
              <a:pathLst>
                <a:path w="184645" h="47837">
                  <a:moveTo>
                    <a:pt x="-3553" y="-1142"/>
                  </a:moveTo>
                  <a:lnTo>
                    <a:pt x="181092" y="-1142"/>
                  </a:lnTo>
                  <a:lnTo>
                    <a:pt x="181092" y="46695"/>
                  </a:lnTo>
                  <a:lnTo>
                    <a:pt x="-3553" y="46695"/>
                  </a:lnTo>
                  <a:close/>
                </a:path>
              </a:pathLst>
            </a:custGeom>
            <a:solidFill>
              <a:srgbClr val="BA7562"/>
            </a:solidFill>
            <a:ln w="921" cap="flat">
              <a:noFill/>
              <a:prstDash val="solid"/>
              <a:miter/>
            </a:ln>
          </p:spPr>
          <p:txBody>
            <a:bodyPr rtlCol="0" anchor="ctr"/>
            <a:lstStyle/>
            <a:p>
              <a:endParaRPr lang="en-IN"/>
            </a:p>
          </p:txBody>
        </p:sp>
        <p:sp>
          <p:nvSpPr>
            <p:cNvPr id="969" name="Freeform: Shape 968">
              <a:extLst>
                <a:ext uri="{FF2B5EF4-FFF2-40B4-BE49-F238E27FC236}">
                  <a16:creationId xmlns:a16="http://schemas.microsoft.com/office/drawing/2014/main" id="{A8D59B59-F1EC-C16B-B892-8892B86CD041}"/>
                </a:ext>
              </a:extLst>
            </p:cNvPr>
            <p:cNvSpPr/>
            <p:nvPr/>
          </p:nvSpPr>
          <p:spPr>
            <a:xfrm flipV="1">
              <a:off x="6537419" y="5089055"/>
              <a:ext cx="184645" cy="47841"/>
            </a:xfrm>
            <a:custGeom>
              <a:avLst/>
              <a:gdLst>
                <a:gd name="connsiteX0" fmla="*/ -3553 w 184645"/>
                <a:gd name="connsiteY0" fmla="*/ -795 h 47841"/>
                <a:gd name="connsiteX1" fmla="*/ 181092 w 184645"/>
                <a:gd name="connsiteY1" fmla="*/ -795 h 47841"/>
                <a:gd name="connsiteX2" fmla="*/ 181092 w 184645"/>
                <a:gd name="connsiteY2" fmla="*/ 47046 h 47841"/>
                <a:gd name="connsiteX3" fmla="*/ -3553 w 184645"/>
                <a:gd name="connsiteY3" fmla="*/ 47046 h 47841"/>
              </a:gdLst>
              <a:ahLst/>
              <a:cxnLst>
                <a:cxn ang="0">
                  <a:pos x="connsiteX0" y="connsiteY0"/>
                </a:cxn>
                <a:cxn ang="0">
                  <a:pos x="connsiteX1" y="connsiteY1"/>
                </a:cxn>
                <a:cxn ang="0">
                  <a:pos x="connsiteX2" y="connsiteY2"/>
                </a:cxn>
                <a:cxn ang="0">
                  <a:pos x="connsiteX3" y="connsiteY3"/>
                </a:cxn>
              </a:cxnLst>
              <a:rect l="l" t="t" r="r" b="b"/>
              <a:pathLst>
                <a:path w="184645" h="47841">
                  <a:moveTo>
                    <a:pt x="-3553" y="-795"/>
                  </a:moveTo>
                  <a:lnTo>
                    <a:pt x="181092" y="-795"/>
                  </a:lnTo>
                  <a:lnTo>
                    <a:pt x="181092" y="47046"/>
                  </a:lnTo>
                  <a:lnTo>
                    <a:pt x="-3553" y="47046"/>
                  </a:lnTo>
                  <a:close/>
                </a:path>
              </a:pathLst>
            </a:custGeom>
            <a:solidFill>
              <a:srgbClr val="BA7562"/>
            </a:solidFill>
            <a:ln w="921" cap="flat">
              <a:noFill/>
              <a:prstDash val="solid"/>
              <a:miter/>
            </a:ln>
          </p:spPr>
          <p:txBody>
            <a:bodyPr rtlCol="0" anchor="ctr"/>
            <a:lstStyle/>
            <a:p>
              <a:endParaRPr lang="en-IN"/>
            </a:p>
          </p:txBody>
        </p:sp>
        <p:sp>
          <p:nvSpPr>
            <p:cNvPr id="970" name="Freeform: Shape 969">
              <a:extLst>
                <a:ext uri="{FF2B5EF4-FFF2-40B4-BE49-F238E27FC236}">
                  <a16:creationId xmlns:a16="http://schemas.microsoft.com/office/drawing/2014/main" id="{387E3E49-56A5-C685-5EF3-C528677F62EB}"/>
                </a:ext>
              </a:extLst>
            </p:cNvPr>
            <p:cNvSpPr/>
            <p:nvPr/>
          </p:nvSpPr>
          <p:spPr>
            <a:xfrm flipV="1">
              <a:off x="6537419" y="5358733"/>
              <a:ext cx="184645" cy="47837"/>
            </a:xfrm>
            <a:custGeom>
              <a:avLst/>
              <a:gdLst>
                <a:gd name="connsiteX0" fmla="*/ -3553 w 184645"/>
                <a:gd name="connsiteY0" fmla="*/ -464 h 47837"/>
                <a:gd name="connsiteX1" fmla="*/ 181092 w 184645"/>
                <a:gd name="connsiteY1" fmla="*/ -464 h 47837"/>
                <a:gd name="connsiteX2" fmla="*/ 181092 w 184645"/>
                <a:gd name="connsiteY2" fmla="*/ 47374 h 47837"/>
                <a:gd name="connsiteX3" fmla="*/ -3553 w 184645"/>
                <a:gd name="connsiteY3" fmla="*/ 47374 h 47837"/>
              </a:gdLst>
              <a:ahLst/>
              <a:cxnLst>
                <a:cxn ang="0">
                  <a:pos x="connsiteX0" y="connsiteY0"/>
                </a:cxn>
                <a:cxn ang="0">
                  <a:pos x="connsiteX1" y="connsiteY1"/>
                </a:cxn>
                <a:cxn ang="0">
                  <a:pos x="connsiteX2" y="connsiteY2"/>
                </a:cxn>
                <a:cxn ang="0">
                  <a:pos x="connsiteX3" y="connsiteY3"/>
                </a:cxn>
              </a:cxnLst>
              <a:rect l="l" t="t" r="r" b="b"/>
              <a:pathLst>
                <a:path w="184645" h="47837">
                  <a:moveTo>
                    <a:pt x="-3553" y="-464"/>
                  </a:moveTo>
                  <a:lnTo>
                    <a:pt x="181092" y="-464"/>
                  </a:lnTo>
                  <a:lnTo>
                    <a:pt x="181092" y="47374"/>
                  </a:lnTo>
                  <a:lnTo>
                    <a:pt x="-3553" y="47374"/>
                  </a:lnTo>
                  <a:close/>
                </a:path>
              </a:pathLst>
            </a:custGeom>
            <a:solidFill>
              <a:srgbClr val="BA7562"/>
            </a:solidFill>
            <a:ln w="921" cap="flat">
              <a:noFill/>
              <a:prstDash val="solid"/>
              <a:miter/>
            </a:ln>
          </p:spPr>
          <p:txBody>
            <a:bodyPr rtlCol="0" anchor="ctr"/>
            <a:lstStyle/>
            <a:p>
              <a:endParaRPr lang="en-IN"/>
            </a:p>
          </p:txBody>
        </p:sp>
        <p:sp>
          <p:nvSpPr>
            <p:cNvPr id="971" name="Freeform: Shape 970">
              <a:extLst>
                <a:ext uri="{FF2B5EF4-FFF2-40B4-BE49-F238E27FC236}">
                  <a16:creationId xmlns:a16="http://schemas.microsoft.com/office/drawing/2014/main" id="{8A496E1B-0C94-26F8-1333-77CE629B3859}"/>
                </a:ext>
              </a:extLst>
            </p:cNvPr>
            <p:cNvSpPr/>
            <p:nvPr/>
          </p:nvSpPr>
          <p:spPr>
            <a:xfrm flipV="1">
              <a:off x="6537419" y="5628410"/>
              <a:ext cx="184645" cy="47837"/>
            </a:xfrm>
            <a:custGeom>
              <a:avLst/>
              <a:gdLst>
                <a:gd name="connsiteX0" fmla="*/ -3553 w 184645"/>
                <a:gd name="connsiteY0" fmla="*/ -132 h 47837"/>
                <a:gd name="connsiteX1" fmla="*/ 181092 w 184645"/>
                <a:gd name="connsiteY1" fmla="*/ -132 h 47837"/>
                <a:gd name="connsiteX2" fmla="*/ 181092 w 184645"/>
                <a:gd name="connsiteY2" fmla="*/ 47705 h 47837"/>
                <a:gd name="connsiteX3" fmla="*/ -3553 w 184645"/>
                <a:gd name="connsiteY3" fmla="*/ 47705 h 47837"/>
              </a:gdLst>
              <a:ahLst/>
              <a:cxnLst>
                <a:cxn ang="0">
                  <a:pos x="connsiteX0" y="connsiteY0"/>
                </a:cxn>
                <a:cxn ang="0">
                  <a:pos x="connsiteX1" y="connsiteY1"/>
                </a:cxn>
                <a:cxn ang="0">
                  <a:pos x="connsiteX2" y="connsiteY2"/>
                </a:cxn>
                <a:cxn ang="0">
                  <a:pos x="connsiteX3" y="connsiteY3"/>
                </a:cxn>
              </a:cxnLst>
              <a:rect l="l" t="t" r="r" b="b"/>
              <a:pathLst>
                <a:path w="184645" h="47837">
                  <a:moveTo>
                    <a:pt x="-3553" y="-132"/>
                  </a:moveTo>
                  <a:lnTo>
                    <a:pt x="181092" y="-132"/>
                  </a:lnTo>
                  <a:lnTo>
                    <a:pt x="181092" y="47705"/>
                  </a:lnTo>
                  <a:lnTo>
                    <a:pt x="-3553" y="47705"/>
                  </a:lnTo>
                  <a:close/>
                </a:path>
              </a:pathLst>
            </a:custGeom>
            <a:solidFill>
              <a:srgbClr val="BA7562"/>
            </a:solidFill>
            <a:ln w="921" cap="flat">
              <a:noFill/>
              <a:prstDash val="solid"/>
              <a:miter/>
            </a:ln>
          </p:spPr>
          <p:txBody>
            <a:bodyPr rtlCol="0" anchor="ctr"/>
            <a:lstStyle/>
            <a:p>
              <a:endParaRPr lang="en-IN"/>
            </a:p>
          </p:txBody>
        </p:sp>
        <p:sp>
          <p:nvSpPr>
            <p:cNvPr id="972" name="Freeform: Shape 971">
              <a:extLst>
                <a:ext uri="{FF2B5EF4-FFF2-40B4-BE49-F238E27FC236}">
                  <a16:creationId xmlns:a16="http://schemas.microsoft.com/office/drawing/2014/main" id="{3F369B5A-8413-3BC2-E748-CEA7301F6F1C}"/>
                </a:ext>
              </a:extLst>
            </p:cNvPr>
            <p:cNvSpPr/>
            <p:nvPr/>
          </p:nvSpPr>
          <p:spPr>
            <a:xfrm flipV="1">
              <a:off x="6537419" y="5903434"/>
              <a:ext cx="184645" cy="14748"/>
            </a:xfrm>
            <a:custGeom>
              <a:avLst/>
              <a:gdLst>
                <a:gd name="connsiteX0" fmla="*/ -3553 w 184645"/>
                <a:gd name="connsiteY0" fmla="*/ 186 h 14748"/>
                <a:gd name="connsiteX1" fmla="*/ 181092 w 184645"/>
                <a:gd name="connsiteY1" fmla="*/ 186 h 14748"/>
                <a:gd name="connsiteX2" fmla="*/ 181092 w 184645"/>
                <a:gd name="connsiteY2" fmla="*/ 14934 h 14748"/>
                <a:gd name="connsiteX3" fmla="*/ -3553 w 184645"/>
                <a:gd name="connsiteY3" fmla="*/ 14934 h 14748"/>
              </a:gdLst>
              <a:ahLst/>
              <a:cxnLst>
                <a:cxn ang="0">
                  <a:pos x="connsiteX0" y="connsiteY0"/>
                </a:cxn>
                <a:cxn ang="0">
                  <a:pos x="connsiteX1" y="connsiteY1"/>
                </a:cxn>
                <a:cxn ang="0">
                  <a:pos x="connsiteX2" y="connsiteY2"/>
                </a:cxn>
                <a:cxn ang="0">
                  <a:pos x="connsiteX3" y="connsiteY3"/>
                </a:cxn>
              </a:cxnLst>
              <a:rect l="l" t="t" r="r" b="b"/>
              <a:pathLst>
                <a:path w="184645" h="14748">
                  <a:moveTo>
                    <a:pt x="-3553" y="186"/>
                  </a:moveTo>
                  <a:lnTo>
                    <a:pt x="181092" y="186"/>
                  </a:lnTo>
                  <a:lnTo>
                    <a:pt x="181092" y="14934"/>
                  </a:lnTo>
                  <a:lnTo>
                    <a:pt x="-3553" y="14934"/>
                  </a:lnTo>
                  <a:close/>
                </a:path>
              </a:pathLst>
            </a:custGeom>
            <a:solidFill>
              <a:srgbClr val="CC4341"/>
            </a:solidFill>
            <a:ln w="921" cap="flat">
              <a:noFill/>
              <a:prstDash val="solid"/>
              <a:miter/>
            </a:ln>
          </p:spPr>
          <p:txBody>
            <a:bodyPr rtlCol="0" anchor="ctr"/>
            <a:lstStyle/>
            <a:p>
              <a:endParaRPr lang="en-IN"/>
            </a:p>
          </p:txBody>
        </p:sp>
        <p:sp>
          <p:nvSpPr>
            <p:cNvPr id="973" name="Freeform: Shape 972">
              <a:extLst>
                <a:ext uri="{FF2B5EF4-FFF2-40B4-BE49-F238E27FC236}">
                  <a16:creationId xmlns:a16="http://schemas.microsoft.com/office/drawing/2014/main" id="{DD9BEC4E-8304-BC4A-FD76-E7252F52BD2C}"/>
                </a:ext>
              </a:extLst>
            </p:cNvPr>
            <p:cNvSpPr/>
            <p:nvPr/>
          </p:nvSpPr>
          <p:spPr>
            <a:xfrm flipV="1">
              <a:off x="6582650" y="4923805"/>
              <a:ext cx="28196" cy="115596"/>
            </a:xfrm>
            <a:custGeom>
              <a:avLst/>
              <a:gdLst>
                <a:gd name="connsiteX0" fmla="*/ -3522 w 28196"/>
                <a:gd name="connsiteY0" fmla="*/ -957 h 115596"/>
                <a:gd name="connsiteX1" fmla="*/ 24674 w 28196"/>
                <a:gd name="connsiteY1" fmla="*/ -957 h 115596"/>
                <a:gd name="connsiteX2" fmla="*/ 24674 w 28196"/>
                <a:gd name="connsiteY2" fmla="*/ 114640 h 115596"/>
                <a:gd name="connsiteX3" fmla="*/ -3522 w 28196"/>
                <a:gd name="connsiteY3" fmla="*/ 114640 h 115596"/>
              </a:gdLst>
              <a:ahLst/>
              <a:cxnLst>
                <a:cxn ang="0">
                  <a:pos x="connsiteX0" y="connsiteY0"/>
                </a:cxn>
                <a:cxn ang="0">
                  <a:pos x="connsiteX1" y="connsiteY1"/>
                </a:cxn>
                <a:cxn ang="0">
                  <a:pos x="connsiteX2" y="connsiteY2"/>
                </a:cxn>
                <a:cxn ang="0">
                  <a:pos x="connsiteX3" y="connsiteY3"/>
                </a:cxn>
              </a:cxnLst>
              <a:rect l="l" t="t" r="r" b="b"/>
              <a:pathLst>
                <a:path w="28196" h="115596">
                  <a:moveTo>
                    <a:pt x="-3522" y="-957"/>
                  </a:moveTo>
                  <a:lnTo>
                    <a:pt x="24674" y="-957"/>
                  </a:lnTo>
                  <a:lnTo>
                    <a:pt x="24674" y="114640"/>
                  </a:lnTo>
                  <a:lnTo>
                    <a:pt x="-3522" y="114640"/>
                  </a:lnTo>
                  <a:close/>
                </a:path>
              </a:pathLst>
            </a:custGeom>
            <a:solidFill>
              <a:srgbClr val="0F191D"/>
            </a:solidFill>
            <a:ln w="921" cap="flat">
              <a:noFill/>
              <a:prstDash val="solid"/>
              <a:miter/>
            </a:ln>
          </p:spPr>
          <p:txBody>
            <a:bodyPr rtlCol="0" anchor="ctr"/>
            <a:lstStyle/>
            <a:p>
              <a:endParaRPr lang="en-IN"/>
            </a:p>
          </p:txBody>
        </p:sp>
        <p:sp>
          <p:nvSpPr>
            <p:cNvPr id="974" name="Freeform: Shape 973">
              <a:extLst>
                <a:ext uri="{FF2B5EF4-FFF2-40B4-BE49-F238E27FC236}">
                  <a16:creationId xmlns:a16="http://schemas.microsoft.com/office/drawing/2014/main" id="{27A96174-7CE9-DECD-34A3-04FE039D65ED}"/>
                </a:ext>
              </a:extLst>
            </p:cNvPr>
            <p:cNvSpPr/>
            <p:nvPr/>
          </p:nvSpPr>
          <p:spPr>
            <a:xfrm flipV="1">
              <a:off x="6665414" y="4923805"/>
              <a:ext cx="28196" cy="115596"/>
            </a:xfrm>
            <a:custGeom>
              <a:avLst/>
              <a:gdLst>
                <a:gd name="connsiteX0" fmla="*/ -3600 w 28196"/>
                <a:gd name="connsiteY0" fmla="*/ -957 h 115596"/>
                <a:gd name="connsiteX1" fmla="*/ 24596 w 28196"/>
                <a:gd name="connsiteY1" fmla="*/ -957 h 115596"/>
                <a:gd name="connsiteX2" fmla="*/ 24596 w 28196"/>
                <a:gd name="connsiteY2" fmla="*/ 114640 h 115596"/>
                <a:gd name="connsiteX3" fmla="*/ -3600 w 28196"/>
                <a:gd name="connsiteY3" fmla="*/ 114640 h 115596"/>
              </a:gdLst>
              <a:ahLst/>
              <a:cxnLst>
                <a:cxn ang="0">
                  <a:pos x="connsiteX0" y="connsiteY0"/>
                </a:cxn>
                <a:cxn ang="0">
                  <a:pos x="connsiteX1" y="connsiteY1"/>
                </a:cxn>
                <a:cxn ang="0">
                  <a:pos x="connsiteX2" y="connsiteY2"/>
                </a:cxn>
                <a:cxn ang="0">
                  <a:pos x="connsiteX3" y="connsiteY3"/>
                </a:cxn>
              </a:cxnLst>
              <a:rect l="l" t="t" r="r" b="b"/>
              <a:pathLst>
                <a:path w="28196" h="115596">
                  <a:moveTo>
                    <a:pt x="-3600" y="-957"/>
                  </a:moveTo>
                  <a:lnTo>
                    <a:pt x="24596" y="-957"/>
                  </a:lnTo>
                  <a:lnTo>
                    <a:pt x="24596" y="114640"/>
                  </a:lnTo>
                  <a:lnTo>
                    <a:pt x="-3600" y="114640"/>
                  </a:lnTo>
                  <a:close/>
                </a:path>
              </a:pathLst>
            </a:custGeom>
            <a:solidFill>
              <a:srgbClr val="0F191D"/>
            </a:solidFill>
            <a:ln w="921" cap="flat">
              <a:noFill/>
              <a:prstDash val="solid"/>
              <a:miter/>
            </a:ln>
          </p:spPr>
          <p:txBody>
            <a:bodyPr rtlCol="0" anchor="ctr"/>
            <a:lstStyle/>
            <a:p>
              <a:endParaRPr lang="en-IN"/>
            </a:p>
          </p:txBody>
        </p:sp>
        <p:sp>
          <p:nvSpPr>
            <p:cNvPr id="975" name="Freeform: Shape 974">
              <a:extLst>
                <a:ext uri="{FF2B5EF4-FFF2-40B4-BE49-F238E27FC236}">
                  <a16:creationId xmlns:a16="http://schemas.microsoft.com/office/drawing/2014/main" id="{AD5C0CFC-18CC-4B37-7910-E99174B2F0A3}"/>
                </a:ext>
              </a:extLst>
            </p:cNvPr>
            <p:cNvSpPr/>
            <p:nvPr/>
          </p:nvSpPr>
          <p:spPr>
            <a:xfrm flipV="1">
              <a:off x="6584253" y="5181306"/>
              <a:ext cx="28196" cy="115596"/>
            </a:xfrm>
            <a:custGeom>
              <a:avLst/>
              <a:gdLst>
                <a:gd name="connsiteX0" fmla="*/ -3524 w 28196"/>
                <a:gd name="connsiteY0" fmla="*/ -640 h 115596"/>
                <a:gd name="connsiteX1" fmla="*/ 24673 w 28196"/>
                <a:gd name="connsiteY1" fmla="*/ -640 h 115596"/>
                <a:gd name="connsiteX2" fmla="*/ 24673 w 28196"/>
                <a:gd name="connsiteY2" fmla="*/ 114957 h 115596"/>
                <a:gd name="connsiteX3" fmla="*/ -3524 w 28196"/>
                <a:gd name="connsiteY3" fmla="*/ 114957 h 115596"/>
              </a:gdLst>
              <a:ahLst/>
              <a:cxnLst>
                <a:cxn ang="0">
                  <a:pos x="connsiteX0" y="connsiteY0"/>
                </a:cxn>
                <a:cxn ang="0">
                  <a:pos x="connsiteX1" y="connsiteY1"/>
                </a:cxn>
                <a:cxn ang="0">
                  <a:pos x="connsiteX2" y="connsiteY2"/>
                </a:cxn>
                <a:cxn ang="0">
                  <a:pos x="connsiteX3" y="connsiteY3"/>
                </a:cxn>
              </a:cxnLst>
              <a:rect l="l" t="t" r="r" b="b"/>
              <a:pathLst>
                <a:path w="28196" h="115596">
                  <a:moveTo>
                    <a:pt x="-3524" y="-640"/>
                  </a:moveTo>
                  <a:lnTo>
                    <a:pt x="24673" y="-640"/>
                  </a:lnTo>
                  <a:lnTo>
                    <a:pt x="24673" y="114957"/>
                  </a:lnTo>
                  <a:lnTo>
                    <a:pt x="-3524" y="114957"/>
                  </a:lnTo>
                  <a:close/>
                </a:path>
              </a:pathLst>
            </a:custGeom>
            <a:solidFill>
              <a:srgbClr val="0F191D"/>
            </a:solidFill>
            <a:ln w="921" cap="flat">
              <a:noFill/>
              <a:prstDash val="solid"/>
              <a:miter/>
            </a:ln>
          </p:spPr>
          <p:txBody>
            <a:bodyPr rtlCol="0" anchor="ctr"/>
            <a:lstStyle/>
            <a:p>
              <a:endParaRPr lang="en-IN"/>
            </a:p>
          </p:txBody>
        </p:sp>
        <p:sp>
          <p:nvSpPr>
            <p:cNvPr id="976" name="Freeform: Shape 975">
              <a:extLst>
                <a:ext uri="{FF2B5EF4-FFF2-40B4-BE49-F238E27FC236}">
                  <a16:creationId xmlns:a16="http://schemas.microsoft.com/office/drawing/2014/main" id="{A296F7E6-B9EA-29F1-A73C-535EC9C57B57}"/>
                </a:ext>
              </a:extLst>
            </p:cNvPr>
            <p:cNvSpPr/>
            <p:nvPr/>
          </p:nvSpPr>
          <p:spPr>
            <a:xfrm flipV="1">
              <a:off x="6668188" y="5181306"/>
              <a:ext cx="28196" cy="115596"/>
            </a:xfrm>
            <a:custGeom>
              <a:avLst/>
              <a:gdLst>
                <a:gd name="connsiteX0" fmla="*/ -3603 w 28196"/>
                <a:gd name="connsiteY0" fmla="*/ -640 h 115596"/>
                <a:gd name="connsiteX1" fmla="*/ 24594 w 28196"/>
                <a:gd name="connsiteY1" fmla="*/ -640 h 115596"/>
                <a:gd name="connsiteX2" fmla="*/ 24594 w 28196"/>
                <a:gd name="connsiteY2" fmla="*/ 114957 h 115596"/>
                <a:gd name="connsiteX3" fmla="*/ -3603 w 28196"/>
                <a:gd name="connsiteY3" fmla="*/ 114957 h 115596"/>
              </a:gdLst>
              <a:ahLst/>
              <a:cxnLst>
                <a:cxn ang="0">
                  <a:pos x="connsiteX0" y="connsiteY0"/>
                </a:cxn>
                <a:cxn ang="0">
                  <a:pos x="connsiteX1" y="connsiteY1"/>
                </a:cxn>
                <a:cxn ang="0">
                  <a:pos x="connsiteX2" y="connsiteY2"/>
                </a:cxn>
                <a:cxn ang="0">
                  <a:pos x="connsiteX3" y="connsiteY3"/>
                </a:cxn>
              </a:cxnLst>
              <a:rect l="l" t="t" r="r" b="b"/>
              <a:pathLst>
                <a:path w="28196" h="115596">
                  <a:moveTo>
                    <a:pt x="-3603" y="-640"/>
                  </a:moveTo>
                  <a:lnTo>
                    <a:pt x="24594" y="-640"/>
                  </a:lnTo>
                  <a:lnTo>
                    <a:pt x="24594" y="114957"/>
                  </a:lnTo>
                  <a:lnTo>
                    <a:pt x="-3603" y="114957"/>
                  </a:lnTo>
                  <a:close/>
                </a:path>
              </a:pathLst>
            </a:custGeom>
            <a:solidFill>
              <a:srgbClr val="0F191D"/>
            </a:solidFill>
            <a:ln w="921" cap="flat">
              <a:noFill/>
              <a:prstDash val="solid"/>
              <a:miter/>
            </a:ln>
          </p:spPr>
          <p:txBody>
            <a:bodyPr rtlCol="0" anchor="ctr"/>
            <a:lstStyle/>
            <a:p>
              <a:endParaRPr lang="en-IN"/>
            </a:p>
          </p:txBody>
        </p:sp>
        <p:sp>
          <p:nvSpPr>
            <p:cNvPr id="977" name="Freeform: Shape 976">
              <a:extLst>
                <a:ext uri="{FF2B5EF4-FFF2-40B4-BE49-F238E27FC236}">
                  <a16:creationId xmlns:a16="http://schemas.microsoft.com/office/drawing/2014/main" id="{867DA897-2083-B4F4-D56F-7962313DD763}"/>
                </a:ext>
              </a:extLst>
            </p:cNvPr>
            <p:cNvSpPr/>
            <p:nvPr/>
          </p:nvSpPr>
          <p:spPr>
            <a:xfrm flipV="1">
              <a:off x="6583673" y="5450984"/>
              <a:ext cx="28200" cy="115596"/>
            </a:xfrm>
            <a:custGeom>
              <a:avLst/>
              <a:gdLst>
                <a:gd name="connsiteX0" fmla="*/ -3523 w 28200"/>
                <a:gd name="connsiteY0" fmla="*/ -308 h 115596"/>
                <a:gd name="connsiteX1" fmla="*/ 24677 w 28200"/>
                <a:gd name="connsiteY1" fmla="*/ -308 h 115596"/>
                <a:gd name="connsiteX2" fmla="*/ 24677 w 28200"/>
                <a:gd name="connsiteY2" fmla="*/ 115288 h 115596"/>
                <a:gd name="connsiteX3" fmla="*/ -3523 w 28200"/>
                <a:gd name="connsiteY3" fmla="*/ 115288 h 115596"/>
              </a:gdLst>
              <a:ahLst/>
              <a:cxnLst>
                <a:cxn ang="0">
                  <a:pos x="connsiteX0" y="connsiteY0"/>
                </a:cxn>
                <a:cxn ang="0">
                  <a:pos x="connsiteX1" y="connsiteY1"/>
                </a:cxn>
                <a:cxn ang="0">
                  <a:pos x="connsiteX2" y="connsiteY2"/>
                </a:cxn>
                <a:cxn ang="0">
                  <a:pos x="connsiteX3" y="connsiteY3"/>
                </a:cxn>
              </a:cxnLst>
              <a:rect l="l" t="t" r="r" b="b"/>
              <a:pathLst>
                <a:path w="28200" h="115596">
                  <a:moveTo>
                    <a:pt x="-3523" y="-308"/>
                  </a:moveTo>
                  <a:lnTo>
                    <a:pt x="24677" y="-308"/>
                  </a:lnTo>
                  <a:lnTo>
                    <a:pt x="24677" y="115288"/>
                  </a:lnTo>
                  <a:lnTo>
                    <a:pt x="-3523" y="115288"/>
                  </a:lnTo>
                  <a:close/>
                </a:path>
              </a:pathLst>
            </a:custGeom>
            <a:solidFill>
              <a:srgbClr val="0F191D"/>
            </a:solidFill>
            <a:ln w="921" cap="flat">
              <a:noFill/>
              <a:prstDash val="solid"/>
              <a:miter/>
            </a:ln>
          </p:spPr>
          <p:txBody>
            <a:bodyPr rtlCol="0" anchor="ctr"/>
            <a:lstStyle/>
            <a:p>
              <a:endParaRPr lang="en-IN"/>
            </a:p>
          </p:txBody>
        </p:sp>
        <p:sp>
          <p:nvSpPr>
            <p:cNvPr id="978" name="Freeform: Shape 977">
              <a:extLst>
                <a:ext uri="{FF2B5EF4-FFF2-40B4-BE49-F238E27FC236}">
                  <a16:creationId xmlns:a16="http://schemas.microsoft.com/office/drawing/2014/main" id="{1D85742B-309F-D3E7-8662-8A27F7F1ABA5}"/>
                </a:ext>
              </a:extLst>
            </p:cNvPr>
            <p:cNvSpPr/>
            <p:nvPr/>
          </p:nvSpPr>
          <p:spPr>
            <a:xfrm flipV="1">
              <a:off x="6667607" y="5450984"/>
              <a:ext cx="28185" cy="115596"/>
            </a:xfrm>
            <a:custGeom>
              <a:avLst/>
              <a:gdLst>
                <a:gd name="connsiteX0" fmla="*/ -3602 w 28185"/>
                <a:gd name="connsiteY0" fmla="*/ -308 h 115596"/>
                <a:gd name="connsiteX1" fmla="*/ 24583 w 28185"/>
                <a:gd name="connsiteY1" fmla="*/ -308 h 115596"/>
                <a:gd name="connsiteX2" fmla="*/ 24583 w 28185"/>
                <a:gd name="connsiteY2" fmla="*/ 115288 h 115596"/>
                <a:gd name="connsiteX3" fmla="*/ -3602 w 28185"/>
                <a:gd name="connsiteY3" fmla="*/ 115288 h 115596"/>
              </a:gdLst>
              <a:ahLst/>
              <a:cxnLst>
                <a:cxn ang="0">
                  <a:pos x="connsiteX0" y="connsiteY0"/>
                </a:cxn>
                <a:cxn ang="0">
                  <a:pos x="connsiteX1" y="connsiteY1"/>
                </a:cxn>
                <a:cxn ang="0">
                  <a:pos x="connsiteX2" y="connsiteY2"/>
                </a:cxn>
                <a:cxn ang="0">
                  <a:pos x="connsiteX3" y="connsiteY3"/>
                </a:cxn>
              </a:cxnLst>
              <a:rect l="l" t="t" r="r" b="b"/>
              <a:pathLst>
                <a:path w="28185" h="115596">
                  <a:moveTo>
                    <a:pt x="-3602" y="-308"/>
                  </a:moveTo>
                  <a:lnTo>
                    <a:pt x="24583" y="-308"/>
                  </a:lnTo>
                  <a:lnTo>
                    <a:pt x="24583" y="115288"/>
                  </a:lnTo>
                  <a:lnTo>
                    <a:pt x="-3602" y="115288"/>
                  </a:lnTo>
                  <a:close/>
                </a:path>
              </a:pathLst>
            </a:custGeom>
            <a:solidFill>
              <a:srgbClr val="0F191D"/>
            </a:solidFill>
            <a:ln w="921" cap="flat">
              <a:noFill/>
              <a:prstDash val="solid"/>
              <a:miter/>
            </a:ln>
          </p:spPr>
          <p:txBody>
            <a:bodyPr rtlCol="0" anchor="ctr"/>
            <a:lstStyle/>
            <a:p>
              <a:endParaRPr lang="en-IN"/>
            </a:p>
          </p:txBody>
        </p:sp>
        <p:sp>
          <p:nvSpPr>
            <p:cNvPr id="979" name="Freeform: Shape 978">
              <a:extLst>
                <a:ext uri="{FF2B5EF4-FFF2-40B4-BE49-F238E27FC236}">
                  <a16:creationId xmlns:a16="http://schemas.microsoft.com/office/drawing/2014/main" id="{CF81CF80-049E-2106-F1BA-8381E7C8F455}"/>
                </a:ext>
              </a:extLst>
            </p:cNvPr>
            <p:cNvSpPr/>
            <p:nvPr/>
          </p:nvSpPr>
          <p:spPr>
            <a:xfrm flipV="1">
              <a:off x="6579847" y="5723333"/>
              <a:ext cx="28189" cy="115596"/>
            </a:xfrm>
            <a:custGeom>
              <a:avLst/>
              <a:gdLst>
                <a:gd name="connsiteX0" fmla="*/ -3520 w 28189"/>
                <a:gd name="connsiteY0" fmla="*/ 26 h 115596"/>
                <a:gd name="connsiteX1" fmla="*/ 24669 w 28189"/>
                <a:gd name="connsiteY1" fmla="*/ 26 h 115596"/>
                <a:gd name="connsiteX2" fmla="*/ 24669 w 28189"/>
                <a:gd name="connsiteY2" fmla="*/ 115623 h 115596"/>
                <a:gd name="connsiteX3" fmla="*/ -3520 w 28189"/>
                <a:gd name="connsiteY3" fmla="*/ 115623 h 115596"/>
              </a:gdLst>
              <a:ahLst/>
              <a:cxnLst>
                <a:cxn ang="0">
                  <a:pos x="connsiteX0" y="connsiteY0"/>
                </a:cxn>
                <a:cxn ang="0">
                  <a:pos x="connsiteX1" y="connsiteY1"/>
                </a:cxn>
                <a:cxn ang="0">
                  <a:pos x="connsiteX2" y="connsiteY2"/>
                </a:cxn>
                <a:cxn ang="0">
                  <a:pos x="connsiteX3" y="connsiteY3"/>
                </a:cxn>
              </a:cxnLst>
              <a:rect l="l" t="t" r="r" b="b"/>
              <a:pathLst>
                <a:path w="28189" h="115596">
                  <a:moveTo>
                    <a:pt x="-3520" y="26"/>
                  </a:moveTo>
                  <a:lnTo>
                    <a:pt x="24669" y="26"/>
                  </a:lnTo>
                  <a:lnTo>
                    <a:pt x="24669" y="115623"/>
                  </a:lnTo>
                  <a:lnTo>
                    <a:pt x="-3520" y="115623"/>
                  </a:lnTo>
                  <a:close/>
                </a:path>
              </a:pathLst>
            </a:custGeom>
            <a:solidFill>
              <a:srgbClr val="0F191D"/>
            </a:solidFill>
            <a:ln w="921" cap="flat">
              <a:noFill/>
              <a:prstDash val="solid"/>
              <a:miter/>
            </a:ln>
          </p:spPr>
          <p:txBody>
            <a:bodyPr rtlCol="0" anchor="ctr"/>
            <a:lstStyle/>
            <a:p>
              <a:endParaRPr lang="en-IN"/>
            </a:p>
          </p:txBody>
        </p:sp>
        <p:sp>
          <p:nvSpPr>
            <p:cNvPr id="980" name="Freeform: Shape 979">
              <a:extLst>
                <a:ext uri="{FF2B5EF4-FFF2-40B4-BE49-F238E27FC236}">
                  <a16:creationId xmlns:a16="http://schemas.microsoft.com/office/drawing/2014/main" id="{32452E29-823E-67C3-BD2F-538998666BB5}"/>
                </a:ext>
              </a:extLst>
            </p:cNvPr>
            <p:cNvSpPr/>
            <p:nvPr/>
          </p:nvSpPr>
          <p:spPr>
            <a:xfrm flipV="1">
              <a:off x="6657339" y="5723333"/>
              <a:ext cx="28196" cy="115596"/>
            </a:xfrm>
            <a:custGeom>
              <a:avLst/>
              <a:gdLst>
                <a:gd name="connsiteX0" fmla="*/ -3592 w 28196"/>
                <a:gd name="connsiteY0" fmla="*/ 26 h 115596"/>
                <a:gd name="connsiteX1" fmla="*/ 24604 w 28196"/>
                <a:gd name="connsiteY1" fmla="*/ 26 h 115596"/>
                <a:gd name="connsiteX2" fmla="*/ 24604 w 28196"/>
                <a:gd name="connsiteY2" fmla="*/ 115623 h 115596"/>
                <a:gd name="connsiteX3" fmla="*/ -3592 w 28196"/>
                <a:gd name="connsiteY3" fmla="*/ 115623 h 115596"/>
              </a:gdLst>
              <a:ahLst/>
              <a:cxnLst>
                <a:cxn ang="0">
                  <a:pos x="connsiteX0" y="connsiteY0"/>
                </a:cxn>
                <a:cxn ang="0">
                  <a:pos x="connsiteX1" y="connsiteY1"/>
                </a:cxn>
                <a:cxn ang="0">
                  <a:pos x="connsiteX2" y="connsiteY2"/>
                </a:cxn>
                <a:cxn ang="0">
                  <a:pos x="connsiteX3" y="connsiteY3"/>
                </a:cxn>
              </a:cxnLst>
              <a:rect l="l" t="t" r="r" b="b"/>
              <a:pathLst>
                <a:path w="28196" h="115596">
                  <a:moveTo>
                    <a:pt x="-3592" y="26"/>
                  </a:moveTo>
                  <a:lnTo>
                    <a:pt x="24604" y="26"/>
                  </a:lnTo>
                  <a:lnTo>
                    <a:pt x="24604" y="115623"/>
                  </a:lnTo>
                  <a:lnTo>
                    <a:pt x="-3592" y="115623"/>
                  </a:lnTo>
                  <a:close/>
                </a:path>
              </a:pathLst>
            </a:custGeom>
            <a:solidFill>
              <a:srgbClr val="0F191D"/>
            </a:solidFill>
            <a:ln w="921" cap="flat">
              <a:noFill/>
              <a:prstDash val="solid"/>
              <a:miter/>
            </a:ln>
          </p:spPr>
          <p:txBody>
            <a:bodyPr rtlCol="0" anchor="ctr"/>
            <a:lstStyle/>
            <a:p>
              <a:endParaRPr lang="en-IN"/>
            </a:p>
          </p:txBody>
        </p:sp>
        <p:sp>
          <p:nvSpPr>
            <p:cNvPr id="981" name="Freeform: Shape 980">
              <a:extLst>
                <a:ext uri="{FF2B5EF4-FFF2-40B4-BE49-F238E27FC236}">
                  <a16:creationId xmlns:a16="http://schemas.microsoft.com/office/drawing/2014/main" id="{CD46C7E8-A23B-91C8-F439-490C572EB386}"/>
                </a:ext>
              </a:extLst>
            </p:cNvPr>
            <p:cNvSpPr/>
            <p:nvPr/>
          </p:nvSpPr>
          <p:spPr>
            <a:xfrm flipV="1">
              <a:off x="6579847" y="6051246"/>
              <a:ext cx="28187" cy="204416"/>
            </a:xfrm>
            <a:custGeom>
              <a:avLst/>
              <a:gdLst>
                <a:gd name="connsiteX0" fmla="*/ 24668 w 28187"/>
                <a:gd name="connsiteY0" fmla="*/ 484 h 204416"/>
                <a:gd name="connsiteX1" fmla="*/ -3520 w 28187"/>
                <a:gd name="connsiteY1" fmla="*/ 484 h 204416"/>
                <a:gd name="connsiteX2" fmla="*/ -3520 w 28187"/>
                <a:gd name="connsiteY2" fmla="*/ 204901 h 204416"/>
                <a:gd name="connsiteX3" fmla="*/ 24668 w 28187"/>
                <a:gd name="connsiteY3" fmla="*/ 204901 h 204416"/>
                <a:gd name="connsiteX4" fmla="*/ 24668 w 28187"/>
                <a:gd name="connsiteY4" fmla="*/ 484 h 204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04416">
                  <a:moveTo>
                    <a:pt x="24668" y="484"/>
                  </a:moveTo>
                  <a:lnTo>
                    <a:pt x="-3520" y="484"/>
                  </a:lnTo>
                  <a:lnTo>
                    <a:pt x="-3520" y="204901"/>
                  </a:lnTo>
                  <a:lnTo>
                    <a:pt x="24668" y="204901"/>
                  </a:lnTo>
                  <a:lnTo>
                    <a:pt x="24668" y="484"/>
                  </a:lnTo>
                </a:path>
              </a:pathLst>
            </a:custGeom>
            <a:solidFill>
              <a:srgbClr val="0F191D"/>
            </a:solidFill>
            <a:ln w="921" cap="flat">
              <a:noFill/>
              <a:prstDash val="solid"/>
              <a:miter/>
            </a:ln>
          </p:spPr>
          <p:txBody>
            <a:bodyPr rtlCol="0" anchor="ctr"/>
            <a:lstStyle/>
            <a:p>
              <a:endParaRPr lang="en-IN"/>
            </a:p>
          </p:txBody>
        </p:sp>
        <p:sp>
          <p:nvSpPr>
            <p:cNvPr id="982" name="Freeform: Shape 981">
              <a:extLst>
                <a:ext uri="{FF2B5EF4-FFF2-40B4-BE49-F238E27FC236}">
                  <a16:creationId xmlns:a16="http://schemas.microsoft.com/office/drawing/2014/main" id="{7219B0C9-9FA8-E1FE-8BFD-157FC7D414EF}"/>
                </a:ext>
              </a:extLst>
            </p:cNvPr>
            <p:cNvSpPr/>
            <p:nvPr/>
          </p:nvSpPr>
          <p:spPr>
            <a:xfrm flipV="1">
              <a:off x="6657339" y="6051246"/>
              <a:ext cx="28196" cy="204416"/>
            </a:xfrm>
            <a:custGeom>
              <a:avLst/>
              <a:gdLst>
                <a:gd name="connsiteX0" fmla="*/ -3592 w 28196"/>
                <a:gd name="connsiteY0" fmla="*/ 484 h 204416"/>
                <a:gd name="connsiteX1" fmla="*/ 24604 w 28196"/>
                <a:gd name="connsiteY1" fmla="*/ 484 h 204416"/>
                <a:gd name="connsiteX2" fmla="*/ 24604 w 28196"/>
                <a:gd name="connsiteY2" fmla="*/ 204901 h 204416"/>
                <a:gd name="connsiteX3" fmla="*/ -3592 w 28196"/>
                <a:gd name="connsiteY3" fmla="*/ 204901 h 204416"/>
              </a:gdLst>
              <a:ahLst/>
              <a:cxnLst>
                <a:cxn ang="0">
                  <a:pos x="connsiteX0" y="connsiteY0"/>
                </a:cxn>
                <a:cxn ang="0">
                  <a:pos x="connsiteX1" y="connsiteY1"/>
                </a:cxn>
                <a:cxn ang="0">
                  <a:pos x="connsiteX2" y="connsiteY2"/>
                </a:cxn>
                <a:cxn ang="0">
                  <a:pos x="connsiteX3" y="connsiteY3"/>
                </a:cxn>
              </a:cxnLst>
              <a:rect l="l" t="t" r="r" b="b"/>
              <a:pathLst>
                <a:path w="28196" h="204416">
                  <a:moveTo>
                    <a:pt x="-3592" y="484"/>
                  </a:moveTo>
                  <a:lnTo>
                    <a:pt x="24604" y="484"/>
                  </a:lnTo>
                  <a:lnTo>
                    <a:pt x="24604" y="204901"/>
                  </a:lnTo>
                  <a:lnTo>
                    <a:pt x="-3592" y="204901"/>
                  </a:lnTo>
                  <a:close/>
                </a:path>
              </a:pathLst>
            </a:custGeom>
            <a:solidFill>
              <a:srgbClr val="0F191D"/>
            </a:solidFill>
            <a:ln w="921" cap="flat">
              <a:noFill/>
              <a:prstDash val="solid"/>
              <a:miter/>
            </a:ln>
          </p:spPr>
          <p:txBody>
            <a:bodyPr rtlCol="0" anchor="ctr"/>
            <a:lstStyle/>
            <a:p>
              <a:endParaRPr lang="en-IN"/>
            </a:p>
          </p:txBody>
        </p:sp>
        <p:sp>
          <p:nvSpPr>
            <p:cNvPr id="983" name="Freeform: Shape 982">
              <a:extLst>
                <a:ext uri="{FF2B5EF4-FFF2-40B4-BE49-F238E27FC236}">
                  <a16:creationId xmlns:a16="http://schemas.microsoft.com/office/drawing/2014/main" id="{F7D24377-B5CC-773D-28B3-135ABD6F6D70}"/>
                </a:ext>
              </a:extLst>
            </p:cNvPr>
            <p:cNvSpPr/>
            <p:nvPr/>
          </p:nvSpPr>
          <p:spPr>
            <a:xfrm flipV="1">
              <a:off x="6537419" y="5918183"/>
              <a:ext cx="184645" cy="47837"/>
            </a:xfrm>
            <a:custGeom>
              <a:avLst/>
              <a:gdLst>
                <a:gd name="connsiteX0" fmla="*/ -3553 w 184645"/>
                <a:gd name="connsiteY0" fmla="*/ 224 h 47837"/>
                <a:gd name="connsiteX1" fmla="*/ 181092 w 184645"/>
                <a:gd name="connsiteY1" fmla="*/ 224 h 47837"/>
                <a:gd name="connsiteX2" fmla="*/ 181092 w 184645"/>
                <a:gd name="connsiteY2" fmla="*/ 48062 h 47837"/>
                <a:gd name="connsiteX3" fmla="*/ -3553 w 184645"/>
                <a:gd name="connsiteY3" fmla="*/ 48062 h 47837"/>
              </a:gdLst>
              <a:ahLst/>
              <a:cxnLst>
                <a:cxn ang="0">
                  <a:pos x="connsiteX0" y="connsiteY0"/>
                </a:cxn>
                <a:cxn ang="0">
                  <a:pos x="connsiteX1" y="connsiteY1"/>
                </a:cxn>
                <a:cxn ang="0">
                  <a:pos x="connsiteX2" y="connsiteY2"/>
                </a:cxn>
                <a:cxn ang="0">
                  <a:pos x="connsiteX3" y="connsiteY3"/>
                </a:cxn>
              </a:cxnLst>
              <a:rect l="l" t="t" r="r" b="b"/>
              <a:pathLst>
                <a:path w="184645" h="47837">
                  <a:moveTo>
                    <a:pt x="-3553" y="224"/>
                  </a:moveTo>
                  <a:lnTo>
                    <a:pt x="181092" y="224"/>
                  </a:lnTo>
                  <a:lnTo>
                    <a:pt x="181092" y="48062"/>
                  </a:lnTo>
                  <a:lnTo>
                    <a:pt x="-3553" y="48062"/>
                  </a:lnTo>
                  <a:close/>
                </a:path>
              </a:pathLst>
            </a:custGeom>
            <a:solidFill>
              <a:srgbClr val="BA7562"/>
            </a:solidFill>
            <a:ln w="921" cap="flat">
              <a:noFill/>
              <a:prstDash val="solid"/>
              <a:miter/>
            </a:ln>
          </p:spPr>
          <p:txBody>
            <a:bodyPr rtlCol="0" anchor="ctr"/>
            <a:lstStyle/>
            <a:p>
              <a:endParaRPr lang="en-IN"/>
            </a:p>
          </p:txBody>
        </p:sp>
        <p:sp>
          <p:nvSpPr>
            <p:cNvPr id="984" name="Freeform: Shape 983">
              <a:extLst>
                <a:ext uri="{FF2B5EF4-FFF2-40B4-BE49-F238E27FC236}">
                  <a16:creationId xmlns:a16="http://schemas.microsoft.com/office/drawing/2014/main" id="{61367D0E-3E25-79BC-929A-2DE609ECF713}"/>
                </a:ext>
              </a:extLst>
            </p:cNvPr>
            <p:cNvSpPr/>
            <p:nvPr/>
          </p:nvSpPr>
          <p:spPr>
            <a:xfrm flipV="1">
              <a:off x="6722065" y="5676248"/>
              <a:ext cx="870309" cy="20159"/>
            </a:xfrm>
            <a:custGeom>
              <a:avLst/>
              <a:gdLst>
                <a:gd name="connsiteX0" fmla="*/ -4049 w 870309"/>
                <a:gd name="connsiteY0" fmla="*/ -90 h 20159"/>
                <a:gd name="connsiteX1" fmla="*/ 866260 w 870309"/>
                <a:gd name="connsiteY1" fmla="*/ -90 h 20159"/>
                <a:gd name="connsiteX2" fmla="*/ 866260 w 870309"/>
                <a:gd name="connsiteY2" fmla="*/ 20070 h 20159"/>
                <a:gd name="connsiteX3" fmla="*/ -4049 w 870309"/>
                <a:gd name="connsiteY3" fmla="*/ 20070 h 20159"/>
              </a:gdLst>
              <a:ahLst/>
              <a:cxnLst>
                <a:cxn ang="0">
                  <a:pos x="connsiteX0" y="connsiteY0"/>
                </a:cxn>
                <a:cxn ang="0">
                  <a:pos x="connsiteX1" y="connsiteY1"/>
                </a:cxn>
                <a:cxn ang="0">
                  <a:pos x="connsiteX2" y="connsiteY2"/>
                </a:cxn>
                <a:cxn ang="0">
                  <a:pos x="connsiteX3" y="connsiteY3"/>
                </a:cxn>
              </a:cxnLst>
              <a:rect l="l" t="t" r="r" b="b"/>
              <a:pathLst>
                <a:path w="870309" h="20159">
                  <a:moveTo>
                    <a:pt x="-4049" y="-90"/>
                  </a:moveTo>
                  <a:lnTo>
                    <a:pt x="866260" y="-90"/>
                  </a:lnTo>
                  <a:lnTo>
                    <a:pt x="866260" y="20070"/>
                  </a:lnTo>
                  <a:lnTo>
                    <a:pt x="-4049" y="20070"/>
                  </a:lnTo>
                  <a:close/>
                </a:path>
              </a:pathLst>
            </a:custGeom>
            <a:solidFill>
              <a:srgbClr val="CC4341"/>
            </a:solidFill>
            <a:ln w="921" cap="flat">
              <a:noFill/>
              <a:prstDash val="solid"/>
              <a:miter/>
            </a:ln>
          </p:spPr>
          <p:txBody>
            <a:bodyPr rtlCol="0" anchor="ctr"/>
            <a:lstStyle/>
            <a:p>
              <a:endParaRPr lang="en-IN"/>
            </a:p>
          </p:txBody>
        </p:sp>
        <p:sp>
          <p:nvSpPr>
            <p:cNvPr id="985" name="Freeform: Shape 984">
              <a:extLst>
                <a:ext uri="{FF2B5EF4-FFF2-40B4-BE49-F238E27FC236}">
                  <a16:creationId xmlns:a16="http://schemas.microsoft.com/office/drawing/2014/main" id="{54A2FF0B-B232-F6EA-6437-2DD9FE07FE6F}"/>
                </a:ext>
              </a:extLst>
            </p:cNvPr>
            <p:cNvSpPr/>
            <p:nvPr/>
          </p:nvSpPr>
          <p:spPr>
            <a:xfrm flipV="1">
              <a:off x="6722065" y="5966704"/>
              <a:ext cx="870309" cy="20156"/>
            </a:xfrm>
            <a:custGeom>
              <a:avLst/>
              <a:gdLst>
                <a:gd name="connsiteX0" fmla="*/ -4049 w 870309"/>
                <a:gd name="connsiteY0" fmla="*/ 267 h 20156"/>
                <a:gd name="connsiteX1" fmla="*/ 866260 w 870309"/>
                <a:gd name="connsiteY1" fmla="*/ 267 h 20156"/>
                <a:gd name="connsiteX2" fmla="*/ 866260 w 870309"/>
                <a:gd name="connsiteY2" fmla="*/ 20423 h 20156"/>
                <a:gd name="connsiteX3" fmla="*/ -4049 w 870309"/>
                <a:gd name="connsiteY3" fmla="*/ 20423 h 20156"/>
              </a:gdLst>
              <a:ahLst/>
              <a:cxnLst>
                <a:cxn ang="0">
                  <a:pos x="connsiteX0" y="connsiteY0"/>
                </a:cxn>
                <a:cxn ang="0">
                  <a:pos x="connsiteX1" y="connsiteY1"/>
                </a:cxn>
                <a:cxn ang="0">
                  <a:pos x="connsiteX2" y="connsiteY2"/>
                </a:cxn>
                <a:cxn ang="0">
                  <a:pos x="connsiteX3" y="connsiteY3"/>
                </a:cxn>
              </a:cxnLst>
              <a:rect l="l" t="t" r="r" b="b"/>
              <a:pathLst>
                <a:path w="870309" h="20156">
                  <a:moveTo>
                    <a:pt x="-4049" y="267"/>
                  </a:moveTo>
                  <a:lnTo>
                    <a:pt x="866260" y="267"/>
                  </a:lnTo>
                  <a:lnTo>
                    <a:pt x="866260" y="20423"/>
                  </a:lnTo>
                  <a:lnTo>
                    <a:pt x="-4049" y="20423"/>
                  </a:lnTo>
                  <a:close/>
                </a:path>
              </a:pathLst>
            </a:custGeom>
            <a:solidFill>
              <a:srgbClr val="CC4341"/>
            </a:solidFill>
            <a:ln w="921" cap="flat">
              <a:noFill/>
              <a:prstDash val="solid"/>
              <a:miter/>
            </a:ln>
          </p:spPr>
          <p:txBody>
            <a:bodyPr rtlCol="0" anchor="ctr"/>
            <a:lstStyle/>
            <a:p>
              <a:endParaRPr lang="en-IN"/>
            </a:p>
          </p:txBody>
        </p:sp>
        <p:sp>
          <p:nvSpPr>
            <p:cNvPr id="986" name="Freeform: Shape 985">
              <a:extLst>
                <a:ext uri="{FF2B5EF4-FFF2-40B4-BE49-F238E27FC236}">
                  <a16:creationId xmlns:a16="http://schemas.microsoft.com/office/drawing/2014/main" id="{C3B07304-AE00-CE7B-E59F-99766B10C1A6}"/>
                </a:ext>
              </a:extLst>
            </p:cNvPr>
            <p:cNvSpPr/>
            <p:nvPr/>
          </p:nvSpPr>
          <p:spPr>
            <a:xfrm flipV="1">
              <a:off x="6722065" y="5409069"/>
              <a:ext cx="870309" cy="20159"/>
            </a:xfrm>
            <a:custGeom>
              <a:avLst/>
              <a:gdLst>
                <a:gd name="connsiteX0" fmla="*/ -4049 w 870309"/>
                <a:gd name="connsiteY0" fmla="*/ -419 h 20159"/>
                <a:gd name="connsiteX1" fmla="*/ 866260 w 870309"/>
                <a:gd name="connsiteY1" fmla="*/ -419 h 20159"/>
                <a:gd name="connsiteX2" fmla="*/ 866260 w 870309"/>
                <a:gd name="connsiteY2" fmla="*/ 19741 h 20159"/>
                <a:gd name="connsiteX3" fmla="*/ -4049 w 870309"/>
                <a:gd name="connsiteY3" fmla="*/ 19741 h 20159"/>
              </a:gdLst>
              <a:ahLst/>
              <a:cxnLst>
                <a:cxn ang="0">
                  <a:pos x="connsiteX0" y="connsiteY0"/>
                </a:cxn>
                <a:cxn ang="0">
                  <a:pos x="connsiteX1" y="connsiteY1"/>
                </a:cxn>
                <a:cxn ang="0">
                  <a:pos x="connsiteX2" y="connsiteY2"/>
                </a:cxn>
                <a:cxn ang="0">
                  <a:pos x="connsiteX3" y="connsiteY3"/>
                </a:cxn>
              </a:cxnLst>
              <a:rect l="l" t="t" r="r" b="b"/>
              <a:pathLst>
                <a:path w="870309" h="20159">
                  <a:moveTo>
                    <a:pt x="-4049" y="-419"/>
                  </a:moveTo>
                  <a:lnTo>
                    <a:pt x="866260" y="-419"/>
                  </a:lnTo>
                  <a:lnTo>
                    <a:pt x="866260" y="19741"/>
                  </a:lnTo>
                  <a:lnTo>
                    <a:pt x="-4049" y="19741"/>
                  </a:lnTo>
                  <a:close/>
                </a:path>
              </a:pathLst>
            </a:custGeom>
            <a:solidFill>
              <a:srgbClr val="CC4341"/>
            </a:solidFill>
            <a:ln w="921" cap="flat">
              <a:noFill/>
              <a:prstDash val="solid"/>
              <a:miter/>
            </a:ln>
          </p:spPr>
          <p:txBody>
            <a:bodyPr rtlCol="0" anchor="ctr"/>
            <a:lstStyle/>
            <a:p>
              <a:endParaRPr lang="en-IN"/>
            </a:p>
          </p:txBody>
        </p:sp>
        <p:sp>
          <p:nvSpPr>
            <p:cNvPr id="987" name="Freeform: Shape 986">
              <a:extLst>
                <a:ext uri="{FF2B5EF4-FFF2-40B4-BE49-F238E27FC236}">
                  <a16:creationId xmlns:a16="http://schemas.microsoft.com/office/drawing/2014/main" id="{6D7C2474-7BCB-C623-279C-6912C854DBA9}"/>
                </a:ext>
              </a:extLst>
            </p:cNvPr>
            <p:cNvSpPr/>
            <p:nvPr/>
          </p:nvSpPr>
          <p:spPr>
            <a:xfrm flipV="1">
              <a:off x="6722065" y="5136898"/>
              <a:ext cx="870309" cy="20156"/>
            </a:xfrm>
            <a:custGeom>
              <a:avLst/>
              <a:gdLst>
                <a:gd name="connsiteX0" fmla="*/ -4049 w 870309"/>
                <a:gd name="connsiteY0" fmla="*/ -753 h 20156"/>
                <a:gd name="connsiteX1" fmla="*/ 866260 w 870309"/>
                <a:gd name="connsiteY1" fmla="*/ -753 h 20156"/>
                <a:gd name="connsiteX2" fmla="*/ 866260 w 870309"/>
                <a:gd name="connsiteY2" fmla="*/ 19403 h 20156"/>
                <a:gd name="connsiteX3" fmla="*/ -4049 w 870309"/>
                <a:gd name="connsiteY3" fmla="*/ 19403 h 20156"/>
              </a:gdLst>
              <a:ahLst/>
              <a:cxnLst>
                <a:cxn ang="0">
                  <a:pos x="connsiteX0" y="connsiteY0"/>
                </a:cxn>
                <a:cxn ang="0">
                  <a:pos x="connsiteX1" y="connsiteY1"/>
                </a:cxn>
                <a:cxn ang="0">
                  <a:pos x="connsiteX2" y="connsiteY2"/>
                </a:cxn>
                <a:cxn ang="0">
                  <a:pos x="connsiteX3" y="connsiteY3"/>
                </a:cxn>
              </a:cxnLst>
              <a:rect l="l" t="t" r="r" b="b"/>
              <a:pathLst>
                <a:path w="870309" h="20156">
                  <a:moveTo>
                    <a:pt x="-4049" y="-753"/>
                  </a:moveTo>
                  <a:lnTo>
                    <a:pt x="866260" y="-753"/>
                  </a:lnTo>
                  <a:lnTo>
                    <a:pt x="866260" y="19403"/>
                  </a:lnTo>
                  <a:lnTo>
                    <a:pt x="-4049" y="19403"/>
                  </a:lnTo>
                  <a:close/>
                </a:path>
              </a:pathLst>
            </a:custGeom>
            <a:solidFill>
              <a:srgbClr val="CC4341"/>
            </a:solidFill>
            <a:ln w="921" cap="flat">
              <a:noFill/>
              <a:prstDash val="solid"/>
              <a:miter/>
            </a:ln>
          </p:spPr>
          <p:txBody>
            <a:bodyPr rtlCol="0" anchor="ctr"/>
            <a:lstStyle/>
            <a:p>
              <a:endParaRPr lang="en-IN"/>
            </a:p>
          </p:txBody>
        </p:sp>
        <p:sp>
          <p:nvSpPr>
            <p:cNvPr id="988" name="Freeform: Shape 987">
              <a:extLst>
                <a:ext uri="{FF2B5EF4-FFF2-40B4-BE49-F238E27FC236}">
                  <a16:creationId xmlns:a16="http://schemas.microsoft.com/office/drawing/2014/main" id="{80DC806E-33BD-DEC7-6A1D-D1214CC00366}"/>
                </a:ext>
              </a:extLst>
            </p:cNvPr>
            <p:cNvSpPr/>
            <p:nvPr/>
          </p:nvSpPr>
          <p:spPr>
            <a:xfrm flipV="1">
              <a:off x="6722065" y="4854894"/>
              <a:ext cx="870309" cy="20159"/>
            </a:xfrm>
            <a:custGeom>
              <a:avLst/>
              <a:gdLst>
                <a:gd name="connsiteX0" fmla="*/ -4049 w 870309"/>
                <a:gd name="connsiteY0" fmla="*/ -1100 h 20159"/>
                <a:gd name="connsiteX1" fmla="*/ 866260 w 870309"/>
                <a:gd name="connsiteY1" fmla="*/ -1100 h 20159"/>
                <a:gd name="connsiteX2" fmla="*/ 866260 w 870309"/>
                <a:gd name="connsiteY2" fmla="*/ 19060 h 20159"/>
                <a:gd name="connsiteX3" fmla="*/ -4049 w 870309"/>
                <a:gd name="connsiteY3" fmla="*/ 19060 h 20159"/>
              </a:gdLst>
              <a:ahLst/>
              <a:cxnLst>
                <a:cxn ang="0">
                  <a:pos x="connsiteX0" y="connsiteY0"/>
                </a:cxn>
                <a:cxn ang="0">
                  <a:pos x="connsiteX1" y="connsiteY1"/>
                </a:cxn>
                <a:cxn ang="0">
                  <a:pos x="connsiteX2" y="connsiteY2"/>
                </a:cxn>
                <a:cxn ang="0">
                  <a:pos x="connsiteX3" y="connsiteY3"/>
                </a:cxn>
              </a:cxnLst>
              <a:rect l="l" t="t" r="r" b="b"/>
              <a:pathLst>
                <a:path w="870309" h="20159">
                  <a:moveTo>
                    <a:pt x="-4049" y="-1100"/>
                  </a:moveTo>
                  <a:lnTo>
                    <a:pt x="866260" y="-1100"/>
                  </a:lnTo>
                  <a:lnTo>
                    <a:pt x="866260" y="19060"/>
                  </a:lnTo>
                  <a:lnTo>
                    <a:pt x="-4049" y="19060"/>
                  </a:lnTo>
                  <a:close/>
                </a:path>
              </a:pathLst>
            </a:custGeom>
            <a:solidFill>
              <a:srgbClr val="CC4341"/>
            </a:solidFill>
            <a:ln w="921" cap="flat">
              <a:noFill/>
              <a:prstDash val="solid"/>
              <a:miter/>
            </a:ln>
          </p:spPr>
          <p:txBody>
            <a:bodyPr rtlCol="0" anchor="ctr"/>
            <a:lstStyle/>
            <a:p>
              <a:endParaRPr lang="en-IN"/>
            </a:p>
          </p:txBody>
        </p:sp>
        <p:sp>
          <p:nvSpPr>
            <p:cNvPr id="989" name="Freeform: Shape 988">
              <a:extLst>
                <a:ext uri="{FF2B5EF4-FFF2-40B4-BE49-F238E27FC236}">
                  <a16:creationId xmlns:a16="http://schemas.microsoft.com/office/drawing/2014/main" id="{65215F43-006C-74B4-DDEE-95EC31F48E45}"/>
                </a:ext>
              </a:extLst>
            </p:cNvPr>
            <p:cNvSpPr/>
            <p:nvPr/>
          </p:nvSpPr>
          <p:spPr>
            <a:xfrm flipV="1">
              <a:off x="7262497" y="6062480"/>
              <a:ext cx="107172" cy="193182"/>
            </a:xfrm>
            <a:custGeom>
              <a:avLst/>
              <a:gdLst>
                <a:gd name="connsiteX0" fmla="*/ -4199 w 107172"/>
                <a:gd name="connsiteY0" fmla="*/ 491 h 193182"/>
                <a:gd name="connsiteX1" fmla="*/ 102974 w 107172"/>
                <a:gd name="connsiteY1" fmla="*/ 491 h 193182"/>
                <a:gd name="connsiteX2" fmla="*/ 102974 w 107172"/>
                <a:gd name="connsiteY2" fmla="*/ 193674 h 193182"/>
                <a:gd name="connsiteX3" fmla="*/ -4199 w 107172"/>
                <a:gd name="connsiteY3" fmla="*/ 193674 h 193182"/>
              </a:gdLst>
              <a:ahLst/>
              <a:cxnLst>
                <a:cxn ang="0">
                  <a:pos x="connsiteX0" y="connsiteY0"/>
                </a:cxn>
                <a:cxn ang="0">
                  <a:pos x="connsiteX1" y="connsiteY1"/>
                </a:cxn>
                <a:cxn ang="0">
                  <a:pos x="connsiteX2" y="connsiteY2"/>
                </a:cxn>
                <a:cxn ang="0">
                  <a:pos x="connsiteX3" y="connsiteY3"/>
                </a:cxn>
              </a:cxnLst>
              <a:rect l="l" t="t" r="r" b="b"/>
              <a:pathLst>
                <a:path w="107172" h="193182">
                  <a:moveTo>
                    <a:pt x="-4199" y="491"/>
                  </a:moveTo>
                  <a:lnTo>
                    <a:pt x="102974" y="491"/>
                  </a:lnTo>
                  <a:lnTo>
                    <a:pt x="102974" y="193674"/>
                  </a:lnTo>
                  <a:lnTo>
                    <a:pt x="-4199" y="193674"/>
                  </a:lnTo>
                  <a:close/>
                </a:path>
              </a:pathLst>
            </a:custGeom>
            <a:solidFill>
              <a:srgbClr val="CC4341"/>
            </a:solidFill>
            <a:ln w="921" cap="flat">
              <a:noFill/>
              <a:prstDash val="solid"/>
              <a:miter/>
            </a:ln>
          </p:spPr>
          <p:txBody>
            <a:bodyPr rtlCol="0" anchor="ctr"/>
            <a:lstStyle/>
            <a:p>
              <a:endParaRPr lang="en-IN"/>
            </a:p>
          </p:txBody>
        </p:sp>
        <p:sp>
          <p:nvSpPr>
            <p:cNvPr id="990" name="Freeform: Shape 989">
              <a:extLst>
                <a:ext uri="{FF2B5EF4-FFF2-40B4-BE49-F238E27FC236}">
                  <a16:creationId xmlns:a16="http://schemas.microsoft.com/office/drawing/2014/main" id="{4E53C62A-EF94-C37F-D620-9698FA2DF711}"/>
                </a:ext>
              </a:extLst>
            </p:cNvPr>
            <p:cNvSpPr/>
            <p:nvPr/>
          </p:nvSpPr>
          <p:spPr>
            <a:xfrm flipV="1">
              <a:off x="6806414" y="4694663"/>
              <a:ext cx="211300" cy="112392"/>
            </a:xfrm>
            <a:custGeom>
              <a:avLst/>
              <a:gdLst>
                <a:gd name="connsiteX0" fmla="*/ -3819 w 211300"/>
                <a:gd name="connsiteY0" fmla="*/ -1240 h 112392"/>
                <a:gd name="connsiteX1" fmla="*/ 207482 w 211300"/>
                <a:gd name="connsiteY1" fmla="*/ -1240 h 112392"/>
                <a:gd name="connsiteX2" fmla="*/ 207482 w 211300"/>
                <a:gd name="connsiteY2" fmla="*/ 111153 h 112392"/>
                <a:gd name="connsiteX3" fmla="*/ -3819 w 211300"/>
                <a:gd name="connsiteY3" fmla="*/ 111153 h 112392"/>
              </a:gdLst>
              <a:ahLst/>
              <a:cxnLst>
                <a:cxn ang="0">
                  <a:pos x="connsiteX0" y="connsiteY0"/>
                </a:cxn>
                <a:cxn ang="0">
                  <a:pos x="connsiteX1" y="connsiteY1"/>
                </a:cxn>
                <a:cxn ang="0">
                  <a:pos x="connsiteX2" y="connsiteY2"/>
                </a:cxn>
                <a:cxn ang="0">
                  <a:pos x="connsiteX3" y="connsiteY3"/>
                </a:cxn>
              </a:cxnLst>
              <a:rect l="l" t="t" r="r" b="b"/>
              <a:pathLst>
                <a:path w="211300" h="112392">
                  <a:moveTo>
                    <a:pt x="-3819" y="-1240"/>
                  </a:moveTo>
                  <a:lnTo>
                    <a:pt x="207482" y="-1240"/>
                  </a:lnTo>
                  <a:lnTo>
                    <a:pt x="207482" y="111153"/>
                  </a:lnTo>
                  <a:lnTo>
                    <a:pt x="-3819" y="111153"/>
                  </a:lnTo>
                  <a:close/>
                </a:path>
              </a:pathLst>
            </a:custGeom>
            <a:solidFill>
              <a:srgbClr val="F9A78D"/>
            </a:solidFill>
            <a:ln w="921" cap="flat">
              <a:noFill/>
              <a:prstDash val="solid"/>
              <a:miter/>
            </a:ln>
          </p:spPr>
          <p:txBody>
            <a:bodyPr rtlCol="0" anchor="ctr"/>
            <a:lstStyle/>
            <a:p>
              <a:endParaRPr lang="en-IN"/>
            </a:p>
          </p:txBody>
        </p:sp>
        <p:sp>
          <p:nvSpPr>
            <p:cNvPr id="991" name="Freeform: Shape 990">
              <a:extLst>
                <a:ext uri="{FF2B5EF4-FFF2-40B4-BE49-F238E27FC236}">
                  <a16:creationId xmlns:a16="http://schemas.microsoft.com/office/drawing/2014/main" id="{94B62E6E-5AFB-9F63-71BF-E37AC15E4B24}"/>
                </a:ext>
              </a:extLst>
            </p:cNvPr>
            <p:cNvSpPr/>
            <p:nvPr/>
          </p:nvSpPr>
          <p:spPr>
            <a:xfrm flipV="1">
              <a:off x="6806414" y="4694663"/>
              <a:ext cx="67029" cy="112392"/>
            </a:xfrm>
            <a:custGeom>
              <a:avLst/>
              <a:gdLst>
                <a:gd name="connsiteX0" fmla="*/ -3751 w 67029"/>
                <a:gd name="connsiteY0" fmla="*/ -1240 h 112392"/>
                <a:gd name="connsiteX1" fmla="*/ 63278 w 67029"/>
                <a:gd name="connsiteY1" fmla="*/ -1240 h 112392"/>
                <a:gd name="connsiteX2" fmla="*/ 63278 w 67029"/>
                <a:gd name="connsiteY2" fmla="*/ 111153 h 112392"/>
                <a:gd name="connsiteX3" fmla="*/ -3751 w 67029"/>
                <a:gd name="connsiteY3" fmla="*/ 111153 h 112392"/>
              </a:gdLst>
              <a:ahLst/>
              <a:cxnLst>
                <a:cxn ang="0">
                  <a:pos x="connsiteX0" y="connsiteY0"/>
                </a:cxn>
                <a:cxn ang="0">
                  <a:pos x="connsiteX1" y="connsiteY1"/>
                </a:cxn>
                <a:cxn ang="0">
                  <a:pos x="connsiteX2" y="connsiteY2"/>
                </a:cxn>
                <a:cxn ang="0">
                  <a:pos x="connsiteX3" y="connsiteY3"/>
                </a:cxn>
              </a:cxnLst>
              <a:rect l="l" t="t" r="r" b="b"/>
              <a:pathLst>
                <a:path w="67029" h="112392">
                  <a:moveTo>
                    <a:pt x="-3751" y="-1240"/>
                  </a:moveTo>
                  <a:lnTo>
                    <a:pt x="63278" y="-1240"/>
                  </a:lnTo>
                  <a:lnTo>
                    <a:pt x="63278" y="111153"/>
                  </a:lnTo>
                  <a:lnTo>
                    <a:pt x="-3751" y="111153"/>
                  </a:lnTo>
                  <a:close/>
                </a:path>
              </a:pathLst>
            </a:custGeom>
            <a:solidFill>
              <a:srgbClr val="BA7562"/>
            </a:solidFill>
            <a:ln w="921" cap="flat">
              <a:noFill/>
              <a:prstDash val="solid"/>
              <a:miter/>
            </a:ln>
          </p:spPr>
          <p:txBody>
            <a:bodyPr rtlCol="0" anchor="ctr"/>
            <a:lstStyle/>
            <a:p>
              <a:endParaRPr lang="en-IN"/>
            </a:p>
          </p:txBody>
        </p:sp>
        <p:sp>
          <p:nvSpPr>
            <p:cNvPr id="992" name="Freeform: Shape 991">
              <a:extLst>
                <a:ext uri="{FF2B5EF4-FFF2-40B4-BE49-F238E27FC236}">
                  <a16:creationId xmlns:a16="http://schemas.microsoft.com/office/drawing/2014/main" id="{2675E388-84C8-6218-38C9-B20914516EC5}"/>
                </a:ext>
              </a:extLst>
            </p:cNvPr>
            <p:cNvSpPr/>
            <p:nvPr/>
          </p:nvSpPr>
          <p:spPr>
            <a:xfrm flipV="1">
              <a:off x="6770714" y="5848460"/>
              <a:ext cx="79049" cy="4803"/>
            </a:xfrm>
            <a:custGeom>
              <a:avLst/>
              <a:gdLst>
                <a:gd name="connsiteX0" fmla="*/ 75327 w 79049"/>
                <a:gd name="connsiteY0" fmla="*/ 2510 h 4803"/>
                <a:gd name="connsiteX1" fmla="*/ 35811 w 79049"/>
                <a:gd name="connsiteY1" fmla="*/ 112 h 4803"/>
                <a:gd name="connsiteX2" fmla="*/ -3723 w 79049"/>
                <a:gd name="connsiteY2" fmla="*/ 2510 h 4803"/>
                <a:gd name="connsiteX3" fmla="*/ 35811 w 79049"/>
                <a:gd name="connsiteY3" fmla="*/ 4915 h 4803"/>
                <a:gd name="connsiteX4" fmla="*/ 75327 w 79049"/>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5327" y="2510"/>
                  </a:moveTo>
                  <a:cubicBezTo>
                    <a:pt x="75327" y="1181"/>
                    <a:pt x="57629" y="112"/>
                    <a:pt x="35811" y="112"/>
                  </a:cubicBezTo>
                  <a:cubicBezTo>
                    <a:pt x="13975" y="112"/>
                    <a:pt x="-3723" y="1181"/>
                    <a:pt x="-3723" y="2510"/>
                  </a:cubicBezTo>
                  <a:cubicBezTo>
                    <a:pt x="-3723" y="3839"/>
                    <a:pt x="13975" y="4915"/>
                    <a:pt x="35811" y="4915"/>
                  </a:cubicBezTo>
                  <a:cubicBezTo>
                    <a:pt x="57629" y="4915"/>
                    <a:pt x="75327" y="3839"/>
                    <a:pt x="75327" y="2510"/>
                  </a:cubicBezTo>
                </a:path>
              </a:pathLst>
            </a:custGeom>
            <a:solidFill>
              <a:srgbClr val="FFFFFF"/>
            </a:solidFill>
            <a:ln w="921" cap="flat">
              <a:noFill/>
              <a:prstDash val="solid"/>
              <a:miter/>
            </a:ln>
          </p:spPr>
          <p:txBody>
            <a:bodyPr rtlCol="0" anchor="ctr"/>
            <a:lstStyle/>
            <a:p>
              <a:endParaRPr lang="en-IN"/>
            </a:p>
          </p:txBody>
        </p:sp>
        <p:sp>
          <p:nvSpPr>
            <p:cNvPr id="993" name="Freeform: Shape 992">
              <a:extLst>
                <a:ext uri="{FF2B5EF4-FFF2-40B4-BE49-F238E27FC236}">
                  <a16:creationId xmlns:a16="http://schemas.microsoft.com/office/drawing/2014/main" id="{A54537EB-3024-A65D-8EA7-A2FCFCB11ECE}"/>
                </a:ext>
              </a:extLst>
            </p:cNvPr>
            <p:cNvSpPr/>
            <p:nvPr/>
          </p:nvSpPr>
          <p:spPr>
            <a:xfrm flipV="1">
              <a:off x="6911530" y="5848460"/>
              <a:ext cx="79058" cy="4803"/>
            </a:xfrm>
            <a:custGeom>
              <a:avLst/>
              <a:gdLst>
                <a:gd name="connsiteX0" fmla="*/ 75203 w 79058"/>
                <a:gd name="connsiteY0" fmla="*/ 2510 h 4803"/>
                <a:gd name="connsiteX1" fmla="*/ 35679 w 79058"/>
                <a:gd name="connsiteY1" fmla="*/ 112 h 4803"/>
                <a:gd name="connsiteX2" fmla="*/ -3855 w 79058"/>
                <a:gd name="connsiteY2" fmla="*/ 2510 h 4803"/>
                <a:gd name="connsiteX3" fmla="*/ 35679 w 79058"/>
                <a:gd name="connsiteY3" fmla="*/ 4915 h 4803"/>
                <a:gd name="connsiteX4" fmla="*/ 75203 w 79058"/>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3">
                  <a:moveTo>
                    <a:pt x="75203" y="2510"/>
                  </a:moveTo>
                  <a:cubicBezTo>
                    <a:pt x="75203" y="1181"/>
                    <a:pt x="57506" y="112"/>
                    <a:pt x="35679" y="112"/>
                  </a:cubicBezTo>
                  <a:cubicBezTo>
                    <a:pt x="13842" y="112"/>
                    <a:pt x="-3855" y="1181"/>
                    <a:pt x="-3855" y="2510"/>
                  </a:cubicBezTo>
                  <a:cubicBezTo>
                    <a:pt x="-3855" y="3839"/>
                    <a:pt x="13842" y="4915"/>
                    <a:pt x="35679" y="4915"/>
                  </a:cubicBezTo>
                  <a:cubicBezTo>
                    <a:pt x="57506" y="4915"/>
                    <a:pt x="75203" y="3839"/>
                    <a:pt x="75203" y="2510"/>
                  </a:cubicBezTo>
                </a:path>
              </a:pathLst>
            </a:custGeom>
            <a:solidFill>
              <a:srgbClr val="FFFFFF"/>
            </a:solidFill>
            <a:ln w="921" cap="flat">
              <a:noFill/>
              <a:prstDash val="solid"/>
              <a:miter/>
            </a:ln>
          </p:spPr>
          <p:txBody>
            <a:bodyPr rtlCol="0" anchor="ctr"/>
            <a:lstStyle/>
            <a:p>
              <a:endParaRPr lang="en-IN"/>
            </a:p>
          </p:txBody>
        </p:sp>
        <p:sp>
          <p:nvSpPr>
            <p:cNvPr id="994" name="Freeform: Shape 993">
              <a:extLst>
                <a:ext uri="{FF2B5EF4-FFF2-40B4-BE49-F238E27FC236}">
                  <a16:creationId xmlns:a16="http://schemas.microsoft.com/office/drawing/2014/main" id="{96C11F4E-68BC-964D-0B09-02573FCDF8FC}"/>
                </a:ext>
              </a:extLst>
            </p:cNvPr>
            <p:cNvSpPr/>
            <p:nvPr/>
          </p:nvSpPr>
          <p:spPr>
            <a:xfrm flipV="1">
              <a:off x="7052356" y="5848460"/>
              <a:ext cx="79049" cy="4803"/>
            </a:xfrm>
            <a:custGeom>
              <a:avLst/>
              <a:gdLst>
                <a:gd name="connsiteX0" fmla="*/ 75061 w 79049"/>
                <a:gd name="connsiteY0" fmla="*/ 2510 h 4803"/>
                <a:gd name="connsiteX1" fmla="*/ 35537 w 79049"/>
                <a:gd name="connsiteY1" fmla="*/ 112 h 4803"/>
                <a:gd name="connsiteX2" fmla="*/ -3988 w 79049"/>
                <a:gd name="connsiteY2" fmla="*/ 2510 h 4803"/>
                <a:gd name="connsiteX3" fmla="*/ 35537 w 79049"/>
                <a:gd name="connsiteY3" fmla="*/ 4915 h 4803"/>
                <a:gd name="connsiteX4" fmla="*/ 75061 w 79049"/>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5061" y="2510"/>
                  </a:moveTo>
                  <a:cubicBezTo>
                    <a:pt x="75061" y="1181"/>
                    <a:pt x="57364" y="112"/>
                    <a:pt x="35537" y="112"/>
                  </a:cubicBezTo>
                  <a:cubicBezTo>
                    <a:pt x="13701" y="112"/>
                    <a:pt x="-3988" y="1181"/>
                    <a:pt x="-3988" y="2510"/>
                  </a:cubicBezTo>
                  <a:cubicBezTo>
                    <a:pt x="-3988" y="3839"/>
                    <a:pt x="13701" y="4915"/>
                    <a:pt x="35537" y="4915"/>
                  </a:cubicBezTo>
                  <a:cubicBezTo>
                    <a:pt x="57364" y="4915"/>
                    <a:pt x="75061" y="3839"/>
                    <a:pt x="75061" y="2510"/>
                  </a:cubicBezTo>
                </a:path>
              </a:pathLst>
            </a:custGeom>
            <a:solidFill>
              <a:srgbClr val="FFFFFF"/>
            </a:solidFill>
            <a:ln w="921" cap="flat">
              <a:noFill/>
              <a:prstDash val="solid"/>
              <a:miter/>
            </a:ln>
          </p:spPr>
          <p:txBody>
            <a:bodyPr rtlCol="0" anchor="ctr"/>
            <a:lstStyle/>
            <a:p>
              <a:endParaRPr lang="en-IN"/>
            </a:p>
          </p:txBody>
        </p:sp>
        <p:sp>
          <p:nvSpPr>
            <p:cNvPr id="995" name="Freeform: Shape 994">
              <a:extLst>
                <a:ext uri="{FF2B5EF4-FFF2-40B4-BE49-F238E27FC236}">
                  <a16:creationId xmlns:a16="http://schemas.microsoft.com/office/drawing/2014/main" id="{5ED0185A-A89D-4759-6AB6-FCFE1160A359}"/>
                </a:ext>
              </a:extLst>
            </p:cNvPr>
            <p:cNvSpPr/>
            <p:nvPr/>
          </p:nvSpPr>
          <p:spPr>
            <a:xfrm flipV="1">
              <a:off x="7197578" y="5848460"/>
              <a:ext cx="79058" cy="4803"/>
            </a:xfrm>
            <a:custGeom>
              <a:avLst/>
              <a:gdLst>
                <a:gd name="connsiteX0" fmla="*/ 74934 w 79058"/>
                <a:gd name="connsiteY0" fmla="*/ 2510 h 4803"/>
                <a:gd name="connsiteX1" fmla="*/ 35410 w 79058"/>
                <a:gd name="connsiteY1" fmla="*/ 112 h 4803"/>
                <a:gd name="connsiteX2" fmla="*/ -4124 w 79058"/>
                <a:gd name="connsiteY2" fmla="*/ 2510 h 4803"/>
                <a:gd name="connsiteX3" fmla="*/ 35410 w 79058"/>
                <a:gd name="connsiteY3" fmla="*/ 4915 h 4803"/>
                <a:gd name="connsiteX4" fmla="*/ 74934 w 79058"/>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3">
                  <a:moveTo>
                    <a:pt x="74934" y="2510"/>
                  </a:moveTo>
                  <a:cubicBezTo>
                    <a:pt x="74934" y="1181"/>
                    <a:pt x="57237" y="112"/>
                    <a:pt x="35410" y="112"/>
                  </a:cubicBezTo>
                  <a:cubicBezTo>
                    <a:pt x="13574" y="112"/>
                    <a:pt x="-4124" y="1181"/>
                    <a:pt x="-4124" y="2510"/>
                  </a:cubicBezTo>
                  <a:cubicBezTo>
                    <a:pt x="-4124" y="3839"/>
                    <a:pt x="13574" y="4915"/>
                    <a:pt x="35410" y="4915"/>
                  </a:cubicBezTo>
                  <a:cubicBezTo>
                    <a:pt x="57237" y="4915"/>
                    <a:pt x="74934" y="3839"/>
                    <a:pt x="74934" y="2510"/>
                  </a:cubicBezTo>
                </a:path>
              </a:pathLst>
            </a:custGeom>
            <a:solidFill>
              <a:srgbClr val="FFFFFF"/>
            </a:solidFill>
            <a:ln w="921" cap="flat">
              <a:noFill/>
              <a:prstDash val="solid"/>
              <a:miter/>
            </a:ln>
          </p:spPr>
          <p:txBody>
            <a:bodyPr rtlCol="0" anchor="ctr"/>
            <a:lstStyle/>
            <a:p>
              <a:endParaRPr lang="en-IN"/>
            </a:p>
          </p:txBody>
        </p:sp>
        <p:sp>
          <p:nvSpPr>
            <p:cNvPr id="996" name="Freeform: Shape 995">
              <a:extLst>
                <a:ext uri="{FF2B5EF4-FFF2-40B4-BE49-F238E27FC236}">
                  <a16:creationId xmlns:a16="http://schemas.microsoft.com/office/drawing/2014/main" id="{3188F55D-04B8-1C6A-F6A0-A8A210AE9413}"/>
                </a:ext>
              </a:extLst>
            </p:cNvPr>
            <p:cNvSpPr/>
            <p:nvPr/>
          </p:nvSpPr>
          <p:spPr>
            <a:xfrm flipV="1">
              <a:off x="7340523" y="5848460"/>
              <a:ext cx="79049" cy="4803"/>
            </a:xfrm>
            <a:custGeom>
              <a:avLst/>
              <a:gdLst>
                <a:gd name="connsiteX0" fmla="*/ 74791 w 79049"/>
                <a:gd name="connsiteY0" fmla="*/ 2510 h 4803"/>
                <a:gd name="connsiteX1" fmla="*/ 35266 w 79049"/>
                <a:gd name="connsiteY1" fmla="*/ 112 h 4803"/>
                <a:gd name="connsiteX2" fmla="*/ -4259 w 79049"/>
                <a:gd name="connsiteY2" fmla="*/ 2510 h 4803"/>
                <a:gd name="connsiteX3" fmla="*/ 35266 w 79049"/>
                <a:gd name="connsiteY3" fmla="*/ 4915 h 4803"/>
                <a:gd name="connsiteX4" fmla="*/ 74791 w 79049"/>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4791" y="2510"/>
                  </a:moveTo>
                  <a:cubicBezTo>
                    <a:pt x="74791" y="1181"/>
                    <a:pt x="57093" y="112"/>
                    <a:pt x="35266" y="112"/>
                  </a:cubicBezTo>
                  <a:cubicBezTo>
                    <a:pt x="13439" y="112"/>
                    <a:pt x="-4259" y="1181"/>
                    <a:pt x="-4259" y="2510"/>
                  </a:cubicBezTo>
                  <a:cubicBezTo>
                    <a:pt x="-4259" y="3839"/>
                    <a:pt x="13439" y="4915"/>
                    <a:pt x="35266" y="4915"/>
                  </a:cubicBezTo>
                  <a:cubicBezTo>
                    <a:pt x="57093" y="4915"/>
                    <a:pt x="74791" y="3839"/>
                    <a:pt x="74791" y="2510"/>
                  </a:cubicBezTo>
                </a:path>
              </a:pathLst>
            </a:custGeom>
            <a:solidFill>
              <a:srgbClr val="FFFFFF"/>
            </a:solidFill>
            <a:ln w="921" cap="flat">
              <a:noFill/>
              <a:prstDash val="solid"/>
              <a:miter/>
            </a:ln>
          </p:spPr>
          <p:txBody>
            <a:bodyPr rtlCol="0" anchor="ctr"/>
            <a:lstStyle/>
            <a:p>
              <a:endParaRPr lang="en-IN"/>
            </a:p>
          </p:txBody>
        </p:sp>
        <p:sp>
          <p:nvSpPr>
            <p:cNvPr id="997" name="Freeform: Shape 996">
              <a:extLst>
                <a:ext uri="{FF2B5EF4-FFF2-40B4-BE49-F238E27FC236}">
                  <a16:creationId xmlns:a16="http://schemas.microsoft.com/office/drawing/2014/main" id="{BFE5B796-0690-3ECD-E099-16D077D749E2}"/>
                </a:ext>
              </a:extLst>
            </p:cNvPr>
            <p:cNvSpPr/>
            <p:nvPr/>
          </p:nvSpPr>
          <p:spPr>
            <a:xfrm flipV="1">
              <a:off x="7483468" y="5848460"/>
              <a:ext cx="79049" cy="4803"/>
            </a:xfrm>
            <a:custGeom>
              <a:avLst/>
              <a:gdLst>
                <a:gd name="connsiteX0" fmla="*/ 74656 w 79049"/>
                <a:gd name="connsiteY0" fmla="*/ 2510 h 4803"/>
                <a:gd name="connsiteX1" fmla="*/ 35132 w 79049"/>
                <a:gd name="connsiteY1" fmla="*/ 112 h 4803"/>
                <a:gd name="connsiteX2" fmla="*/ -4393 w 79049"/>
                <a:gd name="connsiteY2" fmla="*/ 2510 h 4803"/>
                <a:gd name="connsiteX3" fmla="*/ 35132 w 79049"/>
                <a:gd name="connsiteY3" fmla="*/ 4915 h 4803"/>
                <a:gd name="connsiteX4" fmla="*/ 74656 w 79049"/>
                <a:gd name="connsiteY4" fmla="*/ 2510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4656" y="2510"/>
                  </a:moveTo>
                  <a:cubicBezTo>
                    <a:pt x="74656" y="1181"/>
                    <a:pt x="56959" y="112"/>
                    <a:pt x="35132" y="112"/>
                  </a:cubicBezTo>
                  <a:cubicBezTo>
                    <a:pt x="13295" y="112"/>
                    <a:pt x="-4393" y="1181"/>
                    <a:pt x="-4393" y="2510"/>
                  </a:cubicBezTo>
                  <a:cubicBezTo>
                    <a:pt x="-4393" y="3839"/>
                    <a:pt x="13295" y="4915"/>
                    <a:pt x="35132" y="4915"/>
                  </a:cubicBezTo>
                  <a:cubicBezTo>
                    <a:pt x="56959" y="4915"/>
                    <a:pt x="74656" y="3839"/>
                    <a:pt x="74656" y="2510"/>
                  </a:cubicBezTo>
                </a:path>
              </a:pathLst>
            </a:custGeom>
            <a:solidFill>
              <a:srgbClr val="FFFFFF"/>
            </a:solidFill>
            <a:ln w="921" cap="flat">
              <a:noFill/>
              <a:prstDash val="solid"/>
              <a:miter/>
            </a:ln>
          </p:spPr>
          <p:txBody>
            <a:bodyPr rtlCol="0" anchor="ctr"/>
            <a:lstStyle/>
            <a:p>
              <a:endParaRPr lang="en-IN"/>
            </a:p>
          </p:txBody>
        </p:sp>
        <p:sp>
          <p:nvSpPr>
            <p:cNvPr id="998" name="Freeform: Shape 997">
              <a:extLst>
                <a:ext uri="{FF2B5EF4-FFF2-40B4-BE49-F238E27FC236}">
                  <a16:creationId xmlns:a16="http://schemas.microsoft.com/office/drawing/2014/main" id="{31DDC2DC-AB55-F8E0-03E8-39A2B6D6C3BB}"/>
                </a:ext>
              </a:extLst>
            </p:cNvPr>
            <p:cNvSpPr/>
            <p:nvPr/>
          </p:nvSpPr>
          <p:spPr>
            <a:xfrm flipV="1">
              <a:off x="6770714" y="5579807"/>
              <a:ext cx="79049" cy="4802"/>
            </a:xfrm>
            <a:custGeom>
              <a:avLst/>
              <a:gdLst>
                <a:gd name="connsiteX0" fmla="*/ 75327 w 79049"/>
                <a:gd name="connsiteY0" fmla="*/ 2187 h 4802"/>
                <a:gd name="connsiteX1" fmla="*/ 35811 w 79049"/>
                <a:gd name="connsiteY1" fmla="*/ -218 h 4802"/>
                <a:gd name="connsiteX2" fmla="*/ -3723 w 79049"/>
                <a:gd name="connsiteY2" fmla="*/ 2187 h 4802"/>
                <a:gd name="connsiteX3" fmla="*/ 35811 w 79049"/>
                <a:gd name="connsiteY3" fmla="*/ 4584 h 4802"/>
                <a:gd name="connsiteX4" fmla="*/ 75327 w 79049"/>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327" y="2187"/>
                  </a:moveTo>
                  <a:cubicBezTo>
                    <a:pt x="75327" y="861"/>
                    <a:pt x="57629" y="-218"/>
                    <a:pt x="35811" y="-218"/>
                  </a:cubicBezTo>
                  <a:cubicBezTo>
                    <a:pt x="13975" y="-218"/>
                    <a:pt x="-3723" y="861"/>
                    <a:pt x="-3723" y="2187"/>
                  </a:cubicBezTo>
                  <a:cubicBezTo>
                    <a:pt x="-3723" y="3515"/>
                    <a:pt x="13975" y="4584"/>
                    <a:pt x="35811" y="4584"/>
                  </a:cubicBezTo>
                  <a:cubicBezTo>
                    <a:pt x="57629" y="4584"/>
                    <a:pt x="75327" y="3515"/>
                    <a:pt x="75327" y="2187"/>
                  </a:cubicBezTo>
                </a:path>
              </a:pathLst>
            </a:custGeom>
            <a:solidFill>
              <a:srgbClr val="FFFFFF"/>
            </a:solidFill>
            <a:ln w="921" cap="flat">
              <a:noFill/>
              <a:prstDash val="solid"/>
              <a:miter/>
            </a:ln>
          </p:spPr>
          <p:txBody>
            <a:bodyPr rtlCol="0" anchor="ctr"/>
            <a:lstStyle/>
            <a:p>
              <a:endParaRPr lang="en-IN"/>
            </a:p>
          </p:txBody>
        </p:sp>
        <p:sp>
          <p:nvSpPr>
            <p:cNvPr id="999" name="Freeform: Shape 998">
              <a:extLst>
                <a:ext uri="{FF2B5EF4-FFF2-40B4-BE49-F238E27FC236}">
                  <a16:creationId xmlns:a16="http://schemas.microsoft.com/office/drawing/2014/main" id="{1B583845-1506-6427-F5AB-13B5789C18D1}"/>
                </a:ext>
              </a:extLst>
            </p:cNvPr>
            <p:cNvSpPr/>
            <p:nvPr/>
          </p:nvSpPr>
          <p:spPr>
            <a:xfrm flipV="1">
              <a:off x="6911530" y="5579807"/>
              <a:ext cx="79058" cy="4802"/>
            </a:xfrm>
            <a:custGeom>
              <a:avLst/>
              <a:gdLst>
                <a:gd name="connsiteX0" fmla="*/ 75203 w 79058"/>
                <a:gd name="connsiteY0" fmla="*/ 2187 h 4802"/>
                <a:gd name="connsiteX1" fmla="*/ 35679 w 79058"/>
                <a:gd name="connsiteY1" fmla="*/ -218 h 4802"/>
                <a:gd name="connsiteX2" fmla="*/ -3855 w 79058"/>
                <a:gd name="connsiteY2" fmla="*/ 2187 h 4802"/>
                <a:gd name="connsiteX3" fmla="*/ 35679 w 79058"/>
                <a:gd name="connsiteY3" fmla="*/ 4584 h 4802"/>
                <a:gd name="connsiteX4" fmla="*/ 75203 w 79058"/>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5203" y="2187"/>
                  </a:moveTo>
                  <a:cubicBezTo>
                    <a:pt x="75203" y="861"/>
                    <a:pt x="57506" y="-218"/>
                    <a:pt x="35679" y="-218"/>
                  </a:cubicBezTo>
                  <a:cubicBezTo>
                    <a:pt x="13842" y="-218"/>
                    <a:pt x="-3855" y="861"/>
                    <a:pt x="-3855" y="2187"/>
                  </a:cubicBezTo>
                  <a:cubicBezTo>
                    <a:pt x="-3855" y="3515"/>
                    <a:pt x="13842" y="4584"/>
                    <a:pt x="35679" y="4584"/>
                  </a:cubicBezTo>
                  <a:cubicBezTo>
                    <a:pt x="57506" y="4584"/>
                    <a:pt x="75203" y="3515"/>
                    <a:pt x="75203" y="2187"/>
                  </a:cubicBezTo>
                </a:path>
              </a:pathLst>
            </a:custGeom>
            <a:solidFill>
              <a:srgbClr val="FFFFFF"/>
            </a:solidFill>
            <a:ln w="921" cap="flat">
              <a:noFill/>
              <a:prstDash val="solid"/>
              <a:miter/>
            </a:ln>
          </p:spPr>
          <p:txBody>
            <a:bodyPr rtlCol="0" anchor="ctr"/>
            <a:lstStyle/>
            <a:p>
              <a:endParaRPr lang="en-IN"/>
            </a:p>
          </p:txBody>
        </p:sp>
        <p:sp>
          <p:nvSpPr>
            <p:cNvPr id="1000" name="Freeform: Shape 999">
              <a:extLst>
                <a:ext uri="{FF2B5EF4-FFF2-40B4-BE49-F238E27FC236}">
                  <a16:creationId xmlns:a16="http://schemas.microsoft.com/office/drawing/2014/main" id="{6D886142-8D06-B562-F3DE-2766C78A837D}"/>
                </a:ext>
              </a:extLst>
            </p:cNvPr>
            <p:cNvSpPr/>
            <p:nvPr/>
          </p:nvSpPr>
          <p:spPr>
            <a:xfrm flipV="1">
              <a:off x="7052356" y="5579807"/>
              <a:ext cx="79049" cy="4802"/>
            </a:xfrm>
            <a:custGeom>
              <a:avLst/>
              <a:gdLst>
                <a:gd name="connsiteX0" fmla="*/ 75061 w 79049"/>
                <a:gd name="connsiteY0" fmla="*/ 2187 h 4802"/>
                <a:gd name="connsiteX1" fmla="*/ 35537 w 79049"/>
                <a:gd name="connsiteY1" fmla="*/ -218 h 4802"/>
                <a:gd name="connsiteX2" fmla="*/ -3988 w 79049"/>
                <a:gd name="connsiteY2" fmla="*/ 2187 h 4802"/>
                <a:gd name="connsiteX3" fmla="*/ 35537 w 79049"/>
                <a:gd name="connsiteY3" fmla="*/ 4584 h 4802"/>
                <a:gd name="connsiteX4" fmla="*/ 75061 w 79049"/>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061" y="2187"/>
                  </a:moveTo>
                  <a:cubicBezTo>
                    <a:pt x="75061" y="861"/>
                    <a:pt x="57364" y="-218"/>
                    <a:pt x="35537" y="-218"/>
                  </a:cubicBezTo>
                  <a:cubicBezTo>
                    <a:pt x="13701" y="-218"/>
                    <a:pt x="-3988" y="861"/>
                    <a:pt x="-3988" y="2187"/>
                  </a:cubicBezTo>
                  <a:cubicBezTo>
                    <a:pt x="-3988" y="3515"/>
                    <a:pt x="13701" y="4584"/>
                    <a:pt x="35537" y="4584"/>
                  </a:cubicBezTo>
                  <a:cubicBezTo>
                    <a:pt x="57364" y="4584"/>
                    <a:pt x="75061" y="3515"/>
                    <a:pt x="75061" y="2187"/>
                  </a:cubicBezTo>
                </a:path>
              </a:pathLst>
            </a:custGeom>
            <a:solidFill>
              <a:srgbClr val="FFFFFF"/>
            </a:solidFill>
            <a:ln w="921" cap="flat">
              <a:noFill/>
              <a:prstDash val="solid"/>
              <a:miter/>
            </a:ln>
          </p:spPr>
          <p:txBody>
            <a:bodyPr rtlCol="0" anchor="ctr"/>
            <a:lstStyle/>
            <a:p>
              <a:endParaRPr lang="en-IN"/>
            </a:p>
          </p:txBody>
        </p:sp>
        <p:sp>
          <p:nvSpPr>
            <p:cNvPr id="1001" name="Freeform: Shape 1000">
              <a:extLst>
                <a:ext uri="{FF2B5EF4-FFF2-40B4-BE49-F238E27FC236}">
                  <a16:creationId xmlns:a16="http://schemas.microsoft.com/office/drawing/2014/main" id="{38671C7A-BE18-2724-6B19-3B86A4758E8C}"/>
                </a:ext>
              </a:extLst>
            </p:cNvPr>
            <p:cNvSpPr/>
            <p:nvPr/>
          </p:nvSpPr>
          <p:spPr>
            <a:xfrm flipV="1">
              <a:off x="7197578" y="5579807"/>
              <a:ext cx="79058" cy="4802"/>
            </a:xfrm>
            <a:custGeom>
              <a:avLst/>
              <a:gdLst>
                <a:gd name="connsiteX0" fmla="*/ 74934 w 79058"/>
                <a:gd name="connsiteY0" fmla="*/ 2187 h 4802"/>
                <a:gd name="connsiteX1" fmla="*/ 35410 w 79058"/>
                <a:gd name="connsiteY1" fmla="*/ -218 h 4802"/>
                <a:gd name="connsiteX2" fmla="*/ -4124 w 79058"/>
                <a:gd name="connsiteY2" fmla="*/ 2187 h 4802"/>
                <a:gd name="connsiteX3" fmla="*/ 35410 w 79058"/>
                <a:gd name="connsiteY3" fmla="*/ 4584 h 4802"/>
                <a:gd name="connsiteX4" fmla="*/ 74934 w 79058"/>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4934" y="2187"/>
                  </a:moveTo>
                  <a:cubicBezTo>
                    <a:pt x="74934" y="861"/>
                    <a:pt x="57237" y="-218"/>
                    <a:pt x="35410" y="-218"/>
                  </a:cubicBezTo>
                  <a:cubicBezTo>
                    <a:pt x="13574" y="-218"/>
                    <a:pt x="-4124" y="861"/>
                    <a:pt x="-4124" y="2187"/>
                  </a:cubicBezTo>
                  <a:cubicBezTo>
                    <a:pt x="-4124" y="3515"/>
                    <a:pt x="13574" y="4584"/>
                    <a:pt x="35410" y="4584"/>
                  </a:cubicBezTo>
                  <a:cubicBezTo>
                    <a:pt x="57237" y="4584"/>
                    <a:pt x="74934" y="3515"/>
                    <a:pt x="74934" y="2187"/>
                  </a:cubicBezTo>
                </a:path>
              </a:pathLst>
            </a:custGeom>
            <a:solidFill>
              <a:srgbClr val="FFFFFF"/>
            </a:solidFill>
            <a:ln w="921" cap="flat">
              <a:noFill/>
              <a:prstDash val="solid"/>
              <a:miter/>
            </a:ln>
          </p:spPr>
          <p:txBody>
            <a:bodyPr rtlCol="0" anchor="ctr"/>
            <a:lstStyle/>
            <a:p>
              <a:endParaRPr lang="en-IN"/>
            </a:p>
          </p:txBody>
        </p:sp>
        <p:sp>
          <p:nvSpPr>
            <p:cNvPr id="1002" name="Freeform: Shape 1001">
              <a:extLst>
                <a:ext uri="{FF2B5EF4-FFF2-40B4-BE49-F238E27FC236}">
                  <a16:creationId xmlns:a16="http://schemas.microsoft.com/office/drawing/2014/main" id="{F123CC5B-14B3-2527-6F65-30557555CFEA}"/>
                </a:ext>
              </a:extLst>
            </p:cNvPr>
            <p:cNvSpPr/>
            <p:nvPr/>
          </p:nvSpPr>
          <p:spPr>
            <a:xfrm flipV="1">
              <a:off x="7340523" y="5579807"/>
              <a:ext cx="79049" cy="4802"/>
            </a:xfrm>
            <a:custGeom>
              <a:avLst/>
              <a:gdLst>
                <a:gd name="connsiteX0" fmla="*/ 74791 w 79049"/>
                <a:gd name="connsiteY0" fmla="*/ 2187 h 4802"/>
                <a:gd name="connsiteX1" fmla="*/ 35266 w 79049"/>
                <a:gd name="connsiteY1" fmla="*/ -218 h 4802"/>
                <a:gd name="connsiteX2" fmla="*/ -4259 w 79049"/>
                <a:gd name="connsiteY2" fmla="*/ 2187 h 4802"/>
                <a:gd name="connsiteX3" fmla="*/ 35266 w 79049"/>
                <a:gd name="connsiteY3" fmla="*/ 4584 h 4802"/>
                <a:gd name="connsiteX4" fmla="*/ 74791 w 79049"/>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791" y="2187"/>
                  </a:moveTo>
                  <a:cubicBezTo>
                    <a:pt x="74791" y="861"/>
                    <a:pt x="57093" y="-218"/>
                    <a:pt x="35266" y="-218"/>
                  </a:cubicBezTo>
                  <a:cubicBezTo>
                    <a:pt x="13439" y="-218"/>
                    <a:pt x="-4259" y="861"/>
                    <a:pt x="-4259" y="2187"/>
                  </a:cubicBezTo>
                  <a:cubicBezTo>
                    <a:pt x="-4259" y="3515"/>
                    <a:pt x="13439" y="4584"/>
                    <a:pt x="35266" y="4584"/>
                  </a:cubicBezTo>
                  <a:cubicBezTo>
                    <a:pt x="57093" y="4584"/>
                    <a:pt x="74791" y="3515"/>
                    <a:pt x="74791" y="2187"/>
                  </a:cubicBezTo>
                </a:path>
              </a:pathLst>
            </a:custGeom>
            <a:solidFill>
              <a:srgbClr val="FFFFFF"/>
            </a:solidFill>
            <a:ln w="921" cap="flat">
              <a:noFill/>
              <a:prstDash val="solid"/>
              <a:miter/>
            </a:ln>
          </p:spPr>
          <p:txBody>
            <a:bodyPr rtlCol="0" anchor="ctr"/>
            <a:lstStyle/>
            <a:p>
              <a:endParaRPr lang="en-IN"/>
            </a:p>
          </p:txBody>
        </p:sp>
        <p:sp>
          <p:nvSpPr>
            <p:cNvPr id="1003" name="Freeform: Shape 1002">
              <a:extLst>
                <a:ext uri="{FF2B5EF4-FFF2-40B4-BE49-F238E27FC236}">
                  <a16:creationId xmlns:a16="http://schemas.microsoft.com/office/drawing/2014/main" id="{5E039A57-96BA-F1C3-6B43-30C4FD14E307}"/>
                </a:ext>
              </a:extLst>
            </p:cNvPr>
            <p:cNvSpPr/>
            <p:nvPr/>
          </p:nvSpPr>
          <p:spPr>
            <a:xfrm flipV="1">
              <a:off x="7483468" y="5579807"/>
              <a:ext cx="79049" cy="4802"/>
            </a:xfrm>
            <a:custGeom>
              <a:avLst/>
              <a:gdLst>
                <a:gd name="connsiteX0" fmla="*/ 74656 w 79049"/>
                <a:gd name="connsiteY0" fmla="*/ 2187 h 4802"/>
                <a:gd name="connsiteX1" fmla="*/ 35132 w 79049"/>
                <a:gd name="connsiteY1" fmla="*/ -218 h 4802"/>
                <a:gd name="connsiteX2" fmla="*/ -4393 w 79049"/>
                <a:gd name="connsiteY2" fmla="*/ 2187 h 4802"/>
                <a:gd name="connsiteX3" fmla="*/ 35132 w 79049"/>
                <a:gd name="connsiteY3" fmla="*/ 4584 h 4802"/>
                <a:gd name="connsiteX4" fmla="*/ 74656 w 79049"/>
                <a:gd name="connsiteY4" fmla="*/ 21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656" y="2187"/>
                  </a:moveTo>
                  <a:cubicBezTo>
                    <a:pt x="74656" y="861"/>
                    <a:pt x="56959" y="-218"/>
                    <a:pt x="35132" y="-218"/>
                  </a:cubicBezTo>
                  <a:cubicBezTo>
                    <a:pt x="13295" y="-218"/>
                    <a:pt x="-4393" y="861"/>
                    <a:pt x="-4393" y="2187"/>
                  </a:cubicBezTo>
                  <a:cubicBezTo>
                    <a:pt x="-4393" y="3515"/>
                    <a:pt x="13295" y="4584"/>
                    <a:pt x="35132" y="4584"/>
                  </a:cubicBezTo>
                  <a:cubicBezTo>
                    <a:pt x="56959" y="4584"/>
                    <a:pt x="74656" y="3515"/>
                    <a:pt x="74656" y="2187"/>
                  </a:cubicBezTo>
                </a:path>
              </a:pathLst>
            </a:custGeom>
            <a:solidFill>
              <a:srgbClr val="FFFFFF"/>
            </a:solidFill>
            <a:ln w="921" cap="flat">
              <a:noFill/>
              <a:prstDash val="solid"/>
              <a:miter/>
            </a:ln>
          </p:spPr>
          <p:txBody>
            <a:bodyPr rtlCol="0" anchor="ctr"/>
            <a:lstStyle/>
            <a:p>
              <a:endParaRPr lang="en-IN"/>
            </a:p>
          </p:txBody>
        </p:sp>
        <p:sp>
          <p:nvSpPr>
            <p:cNvPr id="1004" name="Freeform: Shape 1003">
              <a:extLst>
                <a:ext uri="{FF2B5EF4-FFF2-40B4-BE49-F238E27FC236}">
                  <a16:creationId xmlns:a16="http://schemas.microsoft.com/office/drawing/2014/main" id="{F9B201AD-060F-C68E-6237-D87E9DCDE214}"/>
                </a:ext>
              </a:extLst>
            </p:cNvPr>
            <p:cNvSpPr/>
            <p:nvPr/>
          </p:nvSpPr>
          <p:spPr>
            <a:xfrm flipV="1">
              <a:off x="6770714" y="5311918"/>
              <a:ext cx="79049" cy="4802"/>
            </a:xfrm>
            <a:custGeom>
              <a:avLst/>
              <a:gdLst>
                <a:gd name="connsiteX0" fmla="*/ 75327 w 79049"/>
                <a:gd name="connsiteY0" fmla="*/ 1849 h 4802"/>
                <a:gd name="connsiteX1" fmla="*/ 35811 w 79049"/>
                <a:gd name="connsiteY1" fmla="*/ -548 h 4802"/>
                <a:gd name="connsiteX2" fmla="*/ -3723 w 79049"/>
                <a:gd name="connsiteY2" fmla="*/ 1849 h 4802"/>
                <a:gd name="connsiteX3" fmla="*/ 35811 w 79049"/>
                <a:gd name="connsiteY3" fmla="*/ 4255 h 4802"/>
                <a:gd name="connsiteX4" fmla="*/ 75327 w 79049"/>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327" y="1849"/>
                  </a:moveTo>
                  <a:cubicBezTo>
                    <a:pt x="75327" y="522"/>
                    <a:pt x="57629" y="-548"/>
                    <a:pt x="35811" y="-548"/>
                  </a:cubicBezTo>
                  <a:cubicBezTo>
                    <a:pt x="13975" y="-548"/>
                    <a:pt x="-3723" y="522"/>
                    <a:pt x="-3723" y="1849"/>
                  </a:cubicBezTo>
                  <a:cubicBezTo>
                    <a:pt x="-3723" y="3176"/>
                    <a:pt x="13975" y="4255"/>
                    <a:pt x="35811" y="4255"/>
                  </a:cubicBezTo>
                  <a:cubicBezTo>
                    <a:pt x="57629" y="4255"/>
                    <a:pt x="75327" y="3176"/>
                    <a:pt x="75327" y="1849"/>
                  </a:cubicBezTo>
                </a:path>
              </a:pathLst>
            </a:custGeom>
            <a:solidFill>
              <a:srgbClr val="FFFFFF"/>
            </a:solidFill>
            <a:ln w="921" cap="flat">
              <a:noFill/>
              <a:prstDash val="solid"/>
              <a:miter/>
            </a:ln>
          </p:spPr>
          <p:txBody>
            <a:bodyPr rtlCol="0" anchor="ctr"/>
            <a:lstStyle/>
            <a:p>
              <a:endParaRPr lang="en-IN"/>
            </a:p>
          </p:txBody>
        </p:sp>
        <p:sp>
          <p:nvSpPr>
            <p:cNvPr id="1005" name="Freeform: Shape 1004">
              <a:extLst>
                <a:ext uri="{FF2B5EF4-FFF2-40B4-BE49-F238E27FC236}">
                  <a16:creationId xmlns:a16="http://schemas.microsoft.com/office/drawing/2014/main" id="{AACE47AE-1F9A-68D6-95F7-193D96E199F0}"/>
                </a:ext>
              </a:extLst>
            </p:cNvPr>
            <p:cNvSpPr/>
            <p:nvPr/>
          </p:nvSpPr>
          <p:spPr>
            <a:xfrm flipV="1">
              <a:off x="6911530" y="5311918"/>
              <a:ext cx="79058" cy="4802"/>
            </a:xfrm>
            <a:custGeom>
              <a:avLst/>
              <a:gdLst>
                <a:gd name="connsiteX0" fmla="*/ 75203 w 79058"/>
                <a:gd name="connsiteY0" fmla="*/ 1849 h 4802"/>
                <a:gd name="connsiteX1" fmla="*/ 35679 w 79058"/>
                <a:gd name="connsiteY1" fmla="*/ -548 h 4802"/>
                <a:gd name="connsiteX2" fmla="*/ -3855 w 79058"/>
                <a:gd name="connsiteY2" fmla="*/ 1849 h 4802"/>
                <a:gd name="connsiteX3" fmla="*/ 35679 w 79058"/>
                <a:gd name="connsiteY3" fmla="*/ 4255 h 4802"/>
                <a:gd name="connsiteX4" fmla="*/ 75203 w 79058"/>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5203" y="1849"/>
                  </a:moveTo>
                  <a:cubicBezTo>
                    <a:pt x="75203" y="522"/>
                    <a:pt x="57506" y="-548"/>
                    <a:pt x="35679" y="-548"/>
                  </a:cubicBezTo>
                  <a:cubicBezTo>
                    <a:pt x="13842" y="-548"/>
                    <a:pt x="-3855" y="522"/>
                    <a:pt x="-3855" y="1849"/>
                  </a:cubicBezTo>
                  <a:cubicBezTo>
                    <a:pt x="-3855" y="3176"/>
                    <a:pt x="13842" y="4255"/>
                    <a:pt x="35679" y="4255"/>
                  </a:cubicBezTo>
                  <a:cubicBezTo>
                    <a:pt x="57506" y="4255"/>
                    <a:pt x="75203" y="3176"/>
                    <a:pt x="75203" y="1849"/>
                  </a:cubicBezTo>
                </a:path>
              </a:pathLst>
            </a:custGeom>
            <a:solidFill>
              <a:srgbClr val="FFFFFF"/>
            </a:solidFill>
            <a:ln w="921" cap="flat">
              <a:noFill/>
              <a:prstDash val="solid"/>
              <a:miter/>
            </a:ln>
          </p:spPr>
          <p:txBody>
            <a:bodyPr rtlCol="0" anchor="ctr"/>
            <a:lstStyle/>
            <a:p>
              <a:endParaRPr lang="en-IN"/>
            </a:p>
          </p:txBody>
        </p:sp>
        <p:sp>
          <p:nvSpPr>
            <p:cNvPr id="1006" name="Freeform: Shape 1005">
              <a:extLst>
                <a:ext uri="{FF2B5EF4-FFF2-40B4-BE49-F238E27FC236}">
                  <a16:creationId xmlns:a16="http://schemas.microsoft.com/office/drawing/2014/main" id="{76113619-C9E6-9696-1D3B-C8FCE4ED6AFF}"/>
                </a:ext>
              </a:extLst>
            </p:cNvPr>
            <p:cNvSpPr/>
            <p:nvPr/>
          </p:nvSpPr>
          <p:spPr>
            <a:xfrm flipV="1">
              <a:off x="7052356" y="5311918"/>
              <a:ext cx="79049" cy="4802"/>
            </a:xfrm>
            <a:custGeom>
              <a:avLst/>
              <a:gdLst>
                <a:gd name="connsiteX0" fmla="*/ 75061 w 79049"/>
                <a:gd name="connsiteY0" fmla="*/ 1849 h 4802"/>
                <a:gd name="connsiteX1" fmla="*/ 35537 w 79049"/>
                <a:gd name="connsiteY1" fmla="*/ -548 h 4802"/>
                <a:gd name="connsiteX2" fmla="*/ -3988 w 79049"/>
                <a:gd name="connsiteY2" fmla="*/ 1849 h 4802"/>
                <a:gd name="connsiteX3" fmla="*/ 35537 w 79049"/>
                <a:gd name="connsiteY3" fmla="*/ 4255 h 4802"/>
                <a:gd name="connsiteX4" fmla="*/ 75061 w 79049"/>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061" y="1849"/>
                  </a:moveTo>
                  <a:cubicBezTo>
                    <a:pt x="75061" y="522"/>
                    <a:pt x="57364" y="-548"/>
                    <a:pt x="35537" y="-548"/>
                  </a:cubicBezTo>
                  <a:cubicBezTo>
                    <a:pt x="13701" y="-548"/>
                    <a:pt x="-3988" y="522"/>
                    <a:pt x="-3988" y="1849"/>
                  </a:cubicBezTo>
                  <a:cubicBezTo>
                    <a:pt x="-3988" y="3176"/>
                    <a:pt x="13701" y="4255"/>
                    <a:pt x="35537" y="4255"/>
                  </a:cubicBezTo>
                  <a:cubicBezTo>
                    <a:pt x="57364" y="4255"/>
                    <a:pt x="75061" y="3176"/>
                    <a:pt x="75061" y="1849"/>
                  </a:cubicBezTo>
                </a:path>
              </a:pathLst>
            </a:custGeom>
            <a:solidFill>
              <a:srgbClr val="FFFFFF"/>
            </a:solidFill>
            <a:ln w="921" cap="flat">
              <a:noFill/>
              <a:prstDash val="solid"/>
              <a:miter/>
            </a:ln>
          </p:spPr>
          <p:txBody>
            <a:bodyPr rtlCol="0" anchor="ctr"/>
            <a:lstStyle/>
            <a:p>
              <a:endParaRPr lang="en-IN"/>
            </a:p>
          </p:txBody>
        </p:sp>
        <p:sp>
          <p:nvSpPr>
            <p:cNvPr id="1007" name="Freeform: Shape 1006">
              <a:extLst>
                <a:ext uri="{FF2B5EF4-FFF2-40B4-BE49-F238E27FC236}">
                  <a16:creationId xmlns:a16="http://schemas.microsoft.com/office/drawing/2014/main" id="{5AA26B3E-B53B-2525-633E-0F4EA7B5CCBB}"/>
                </a:ext>
              </a:extLst>
            </p:cNvPr>
            <p:cNvSpPr/>
            <p:nvPr/>
          </p:nvSpPr>
          <p:spPr>
            <a:xfrm flipV="1">
              <a:off x="7197578" y="5311918"/>
              <a:ext cx="79058" cy="4802"/>
            </a:xfrm>
            <a:custGeom>
              <a:avLst/>
              <a:gdLst>
                <a:gd name="connsiteX0" fmla="*/ 74934 w 79058"/>
                <a:gd name="connsiteY0" fmla="*/ 1849 h 4802"/>
                <a:gd name="connsiteX1" fmla="*/ 35410 w 79058"/>
                <a:gd name="connsiteY1" fmla="*/ -548 h 4802"/>
                <a:gd name="connsiteX2" fmla="*/ -4124 w 79058"/>
                <a:gd name="connsiteY2" fmla="*/ 1849 h 4802"/>
                <a:gd name="connsiteX3" fmla="*/ 35410 w 79058"/>
                <a:gd name="connsiteY3" fmla="*/ 4255 h 4802"/>
                <a:gd name="connsiteX4" fmla="*/ 74934 w 79058"/>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4934" y="1849"/>
                  </a:moveTo>
                  <a:cubicBezTo>
                    <a:pt x="74934" y="522"/>
                    <a:pt x="57237" y="-548"/>
                    <a:pt x="35410" y="-548"/>
                  </a:cubicBezTo>
                  <a:cubicBezTo>
                    <a:pt x="13574" y="-548"/>
                    <a:pt x="-4124" y="522"/>
                    <a:pt x="-4124" y="1849"/>
                  </a:cubicBezTo>
                  <a:cubicBezTo>
                    <a:pt x="-4124" y="3176"/>
                    <a:pt x="13574" y="4255"/>
                    <a:pt x="35410" y="4255"/>
                  </a:cubicBezTo>
                  <a:cubicBezTo>
                    <a:pt x="57237" y="4255"/>
                    <a:pt x="74934" y="3176"/>
                    <a:pt x="74934" y="1849"/>
                  </a:cubicBezTo>
                </a:path>
              </a:pathLst>
            </a:custGeom>
            <a:solidFill>
              <a:srgbClr val="FFFFFF"/>
            </a:solidFill>
            <a:ln w="921" cap="flat">
              <a:noFill/>
              <a:prstDash val="solid"/>
              <a:miter/>
            </a:ln>
          </p:spPr>
          <p:txBody>
            <a:bodyPr rtlCol="0" anchor="ctr"/>
            <a:lstStyle/>
            <a:p>
              <a:endParaRPr lang="en-IN"/>
            </a:p>
          </p:txBody>
        </p:sp>
        <p:sp>
          <p:nvSpPr>
            <p:cNvPr id="1008" name="Freeform: Shape 1007">
              <a:extLst>
                <a:ext uri="{FF2B5EF4-FFF2-40B4-BE49-F238E27FC236}">
                  <a16:creationId xmlns:a16="http://schemas.microsoft.com/office/drawing/2014/main" id="{64968920-4C26-81FE-835E-2F801D0931A7}"/>
                </a:ext>
              </a:extLst>
            </p:cNvPr>
            <p:cNvSpPr/>
            <p:nvPr/>
          </p:nvSpPr>
          <p:spPr>
            <a:xfrm flipV="1">
              <a:off x="7340523" y="5311918"/>
              <a:ext cx="79049" cy="4802"/>
            </a:xfrm>
            <a:custGeom>
              <a:avLst/>
              <a:gdLst>
                <a:gd name="connsiteX0" fmla="*/ 74791 w 79049"/>
                <a:gd name="connsiteY0" fmla="*/ 1849 h 4802"/>
                <a:gd name="connsiteX1" fmla="*/ 35266 w 79049"/>
                <a:gd name="connsiteY1" fmla="*/ -548 h 4802"/>
                <a:gd name="connsiteX2" fmla="*/ -4259 w 79049"/>
                <a:gd name="connsiteY2" fmla="*/ 1849 h 4802"/>
                <a:gd name="connsiteX3" fmla="*/ 35266 w 79049"/>
                <a:gd name="connsiteY3" fmla="*/ 4255 h 4802"/>
                <a:gd name="connsiteX4" fmla="*/ 74791 w 79049"/>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791" y="1849"/>
                  </a:moveTo>
                  <a:cubicBezTo>
                    <a:pt x="74791" y="522"/>
                    <a:pt x="57093" y="-548"/>
                    <a:pt x="35266" y="-548"/>
                  </a:cubicBezTo>
                  <a:cubicBezTo>
                    <a:pt x="13439" y="-548"/>
                    <a:pt x="-4259" y="522"/>
                    <a:pt x="-4259" y="1849"/>
                  </a:cubicBezTo>
                  <a:cubicBezTo>
                    <a:pt x="-4259" y="3176"/>
                    <a:pt x="13439" y="4255"/>
                    <a:pt x="35266" y="4255"/>
                  </a:cubicBezTo>
                  <a:cubicBezTo>
                    <a:pt x="57093" y="4255"/>
                    <a:pt x="74791" y="3176"/>
                    <a:pt x="74791" y="1849"/>
                  </a:cubicBezTo>
                </a:path>
              </a:pathLst>
            </a:custGeom>
            <a:solidFill>
              <a:srgbClr val="FFFFFF"/>
            </a:solidFill>
            <a:ln w="921" cap="flat">
              <a:noFill/>
              <a:prstDash val="solid"/>
              <a:miter/>
            </a:ln>
          </p:spPr>
          <p:txBody>
            <a:bodyPr rtlCol="0" anchor="ctr"/>
            <a:lstStyle/>
            <a:p>
              <a:endParaRPr lang="en-IN"/>
            </a:p>
          </p:txBody>
        </p:sp>
        <p:sp>
          <p:nvSpPr>
            <p:cNvPr id="1009" name="Freeform: Shape 1008">
              <a:extLst>
                <a:ext uri="{FF2B5EF4-FFF2-40B4-BE49-F238E27FC236}">
                  <a16:creationId xmlns:a16="http://schemas.microsoft.com/office/drawing/2014/main" id="{B71A0BD0-5740-1753-3783-0C4469D37471}"/>
                </a:ext>
              </a:extLst>
            </p:cNvPr>
            <p:cNvSpPr/>
            <p:nvPr/>
          </p:nvSpPr>
          <p:spPr>
            <a:xfrm flipV="1">
              <a:off x="7483468" y="5311918"/>
              <a:ext cx="79049" cy="4802"/>
            </a:xfrm>
            <a:custGeom>
              <a:avLst/>
              <a:gdLst>
                <a:gd name="connsiteX0" fmla="*/ 74656 w 79049"/>
                <a:gd name="connsiteY0" fmla="*/ 1849 h 4802"/>
                <a:gd name="connsiteX1" fmla="*/ 35132 w 79049"/>
                <a:gd name="connsiteY1" fmla="*/ -548 h 4802"/>
                <a:gd name="connsiteX2" fmla="*/ -4393 w 79049"/>
                <a:gd name="connsiteY2" fmla="*/ 1849 h 4802"/>
                <a:gd name="connsiteX3" fmla="*/ 35132 w 79049"/>
                <a:gd name="connsiteY3" fmla="*/ 4255 h 4802"/>
                <a:gd name="connsiteX4" fmla="*/ 74656 w 79049"/>
                <a:gd name="connsiteY4" fmla="*/ 184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656" y="1849"/>
                  </a:moveTo>
                  <a:cubicBezTo>
                    <a:pt x="74656" y="522"/>
                    <a:pt x="56959" y="-548"/>
                    <a:pt x="35132" y="-548"/>
                  </a:cubicBezTo>
                  <a:cubicBezTo>
                    <a:pt x="13295" y="-548"/>
                    <a:pt x="-4393" y="522"/>
                    <a:pt x="-4393" y="1849"/>
                  </a:cubicBezTo>
                  <a:cubicBezTo>
                    <a:pt x="-4393" y="3176"/>
                    <a:pt x="13295" y="4255"/>
                    <a:pt x="35132" y="4255"/>
                  </a:cubicBezTo>
                  <a:cubicBezTo>
                    <a:pt x="56959" y="4255"/>
                    <a:pt x="74656" y="3176"/>
                    <a:pt x="74656" y="1849"/>
                  </a:cubicBezTo>
                </a:path>
              </a:pathLst>
            </a:custGeom>
            <a:solidFill>
              <a:srgbClr val="FFFFFF"/>
            </a:solidFill>
            <a:ln w="921" cap="flat">
              <a:noFill/>
              <a:prstDash val="solid"/>
              <a:miter/>
            </a:ln>
          </p:spPr>
          <p:txBody>
            <a:bodyPr rtlCol="0" anchor="ctr"/>
            <a:lstStyle/>
            <a:p>
              <a:endParaRPr lang="en-IN"/>
            </a:p>
          </p:txBody>
        </p:sp>
        <p:sp>
          <p:nvSpPr>
            <p:cNvPr id="1010" name="Freeform: Shape 1009">
              <a:extLst>
                <a:ext uri="{FF2B5EF4-FFF2-40B4-BE49-F238E27FC236}">
                  <a16:creationId xmlns:a16="http://schemas.microsoft.com/office/drawing/2014/main" id="{7D8E7993-F88D-35AD-B142-7FABAAC9AD00}"/>
                </a:ext>
              </a:extLst>
            </p:cNvPr>
            <p:cNvSpPr/>
            <p:nvPr/>
          </p:nvSpPr>
          <p:spPr>
            <a:xfrm flipV="1">
              <a:off x="6770714" y="5041439"/>
              <a:ext cx="79049" cy="4802"/>
            </a:xfrm>
            <a:custGeom>
              <a:avLst/>
              <a:gdLst>
                <a:gd name="connsiteX0" fmla="*/ 75327 w 79049"/>
                <a:gd name="connsiteY0" fmla="*/ 1526 h 4802"/>
                <a:gd name="connsiteX1" fmla="*/ 35811 w 79049"/>
                <a:gd name="connsiteY1" fmla="*/ -880 h 4802"/>
                <a:gd name="connsiteX2" fmla="*/ -3723 w 79049"/>
                <a:gd name="connsiteY2" fmla="*/ 1526 h 4802"/>
                <a:gd name="connsiteX3" fmla="*/ 35811 w 79049"/>
                <a:gd name="connsiteY3" fmla="*/ 3922 h 4802"/>
                <a:gd name="connsiteX4" fmla="*/ 75327 w 79049"/>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327" y="1526"/>
                  </a:moveTo>
                  <a:cubicBezTo>
                    <a:pt x="75327" y="198"/>
                    <a:pt x="57629" y="-880"/>
                    <a:pt x="35811" y="-880"/>
                  </a:cubicBezTo>
                  <a:cubicBezTo>
                    <a:pt x="13975" y="-880"/>
                    <a:pt x="-3723" y="198"/>
                    <a:pt x="-3723" y="1526"/>
                  </a:cubicBezTo>
                  <a:cubicBezTo>
                    <a:pt x="-3723" y="2844"/>
                    <a:pt x="13975" y="3922"/>
                    <a:pt x="35811" y="3922"/>
                  </a:cubicBezTo>
                  <a:cubicBezTo>
                    <a:pt x="57629" y="3922"/>
                    <a:pt x="75327" y="2844"/>
                    <a:pt x="75327" y="1526"/>
                  </a:cubicBezTo>
                </a:path>
              </a:pathLst>
            </a:custGeom>
            <a:solidFill>
              <a:srgbClr val="FFFFFF"/>
            </a:solidFill>
            <a:ln w="921" cap="flat">
              <a:noFill/>
              <a:prstDash val="solid"/>
              <a:miter/>
            </a:ln>
          </p:spPr>
          <p:txBody>
            <a:bodyPr rtlCol="0" anchor="ctr"/>
            <a:lstStyle/>
            <a:p>
              <a:endParaRPr lang="en-IN"/>
            </a:p>
          </p:txBody>
        </p:sp>
        <p:sp>
          <p:nvSpPr>
            <p:cNvPr id="1011" name="Freeform: Shape 1010">
              <a:extLst>
                <a:ext uri="{FF2B5EF4-FFF2-40B4-BE49-F238E27FC236}">
                  <a16:creationId xmlns:a16="http://schemas.microsoft.com/office/drawing/2014/main" id="{7F50DC29-F13A-9CCE-67DB-BA4AC3A386DB}"/>
                </a:ext>
              </a:extLst>
            </p:cNvPr>
            <p:cNvSpPr/>
            <p:nvPr/>
          </p:nvSpPr>
          <p:spPr>
            <a:xfrm flipV="1">
              <a:off x="6911530" y="5041439"/>
              <a:ext cx="79058" cy="4802"/>
            </a:xfrm>
            <a:custGeom>
              <a:avLst/>
              <a:gdLst>
                <a:gd name="connsiteX0" fmla="*/ 75203 w 79058"/>
                <a:gd name="connsiteY0" fmla="*/ 1526 h 4802"/>
                <a:gd name="connsiteX1" fmla="*/ 35679 w 79058"/>
                <a:gd name="connsiteY1" fmla="*/ -880 h 4802"/>
                <a:gd name="connsiteX2" fmla="*/ -3855 w 79058"/>
                <a:gd name="connsiteY2" fmla="*/ 1526 h 4802"/>
                <a:gd name="connsiteX3" fmla="*/ 35679 w 79058"/>
                <a:gd name="connsiteY3" fmla="*/ 3922 h 4802"/>
                <a:gd name="connsiteX4" fmla="*/ 75203 w 79058"/>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5203" y="1526"/>
                  </a:moveTo>
                  <a:cubicBezTo>
                    <a:pt x="75203" y="198"/>
                    <a:pt x="57506" y="-880"/>
                    <a:pt x="35679" y="-880"/>
                  </a:cubicBezTo>
                  <a:cubicBezTo>
                    <a:pt x="13842" y="-880"/>
                    <a:pt x="-3855" y="198"/>
                    <a:pt x="-3855" y="1526"/>
                  </a:cubicBezTo>
                  <a:cubicBezTo>
                    <a:pt x="-3855" y="2844"/>
                    <a:pt x="13842" y="3922"/>
                    <a:pt x="35679" y="3922"/>
                  </a:cubicBezTo>
                  <a:cubicBezTo>
                    <a:pt x="57506" y="3922"/>
                    <a:pt x="75203" y="2844"/>
                    <a:pt x="75203" y="1526"/>
                  </a:cubicBezTo>
                </a:path>
              </a:pathLst>
            </a:custGeom>
            <a:solidFill>
              <a:srgbClr val="FFFFFF"/>
            </a:solidFill>
            <a:ln w="921" cap="flat">
              <a:noFill/>
              <a:prstDash val="solid"/>
              <a:miter/>
            </a:ln>
          </p:spPr>
          <p:txBody>
            <a:bodyPr rtlCol="0" anchor="ctr"/>
            <a:lstStyle/>
            <a:p>
              <a:endParaRPr lang="en-IN"/>
            </a:p>
          </p:txBody>
        </p:sp>
        <p:sp>
          <p:nvSpPr>
            <p:cNvPr id="1012" name="Freeform: Shape 1011">
              <a:extLst>
                <a:ext uri="{FF2B5EF4-FFF2-40B4-BE49-F238E27FC236}">
                  <a16:creationId xmlns:a16="http://schemas.microsoft.com/office/drawing/2014/main" id="{10971741-A3D3-0671-CD95-48A15623F988}"/>
                </a:ext>
              </a:extLst>
            </p:cNvPr>
            <p:cNvSpPr/>
            <p:nvPr/>
          </p:nvSpPr>
          <p:spPr>
            <a:xfrm flipV="1">
              <a:off x="7052356" y="5041439"/>
              <a:ext cx="79049" cy="4802"/>
            </a:xfrm>
            <a:custGeom>
              <a:avLst/>
              <a:gdLst>
                <a:gd name="connsiteX0" fmla="*/ 75061 w 79049"/>
                <a:gd name="connsiteY0" fmla="*/ 1526 h 4802"/>
                <a:gd name="connsiteX1" fmla="*/ 35537 w 79049"/>
                <a:gd name="connsiteY1" fmla="*/ -880 h 4802"/>
                <a:gd name="connsiteX2" fmla="*/ -3988 w 79049"/>
                <a:gd name="connsiteY2" fmla="*/ 1526 h 4802"/>
                <a:gd name="connsiteX3" fmla="*/ 35537 w 79049"/>
                <a:gd name="connsiteY3" fmla="*/ 3922 h 4802"/>
                <a:gd name="connsiteX4" fmla="*/ 75061 w 79049"/>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5061" y="1526"/>
                  </a:moveTo>
                  <a:cubicBezTo>
                    <a:pt x="75061" y="198"/>
                    <a:pt x="57364" y="-880"/>
                    <a:pt x="35537" y="-880"/>
                  </a:cubicBezTo>
                  <a:cubicBezTo>
                    <a:pt x="13701" y="-880"/>
                    <a:pt x="-3988" y="198"/>
                    <a:pt x="-3988" y="1526"/>
                  </a:cubicBezTo>
                  <a:cubicBezTo>
                    <a:pt x="-3988" y="2844"/>
                    <a:pt x="13701" y="3922"/>
                    <a:pt x="35537" y="3922"/>
                  </a:cubicBezTo>
                  <a:cubicBezTo>
                    <a:pt x="57364" y="3922"/>
                    <a:pt x="75061" y="2844"/>
                    <a:pt x="75061" y="1526"/>
                  </a:cubicBezTo>
                </a:path>
              </a:pathLst>
            </a:custGeom>
            <a:solidFill>
              <a:srgbClr val="FFFFFF"/>
            </a:solidFill>
            <a:ln w="921" cap="flat">
              <a:noFill/>
              <a:prstDash val="solid"/>
              <a:miter/>
            </a:ln>
          </p:spPr>
          <p:txBody>
            <a:bodyPr rtlCol="0" anchor="ctr"/>
            <a:lstStyle/>
            <a:p>
              <a:endParaRPr lang="en-IN"/>
            </a:p>
          </p:txBody>
        </p:sp>
        <p:sp>
          <p:nvSpPr>
            <p:cNvPr id="1013" name="Freeform: Shape 1012">
              <a:extLst>
                <a:ext uri="{FF2B5EF4-FFF2-40B4-BE49-F238E27FC236}">
                  <a16:creationId xmlns:a16="http://schemas.microsoft.com/office/drawing/2014/main" id="{06FFE8D4-2F7B-4709-1C9C-41130D80B066}"/>
                </a:ext>
              </a:extLst>
            </p:cNvPr>
            <p:cNvSpPr/>
            <p:nvPr/>
          </p:nvSpPr>
          <p:spPr>
            <a:xfrm flipV="1">
              <a:off x="7197578" y="5041439"/>
              <a:ext cx="79058" cy="4802"/>
            </a:xfrm>
            <a:custGeom>
              <a:avLst/>
              <a:gdLst>
                <a:gd name="connsiteX0" fmla="*/ 74934 w 79058"/>
                <a:gd name="connsiteY0" fmla="*/ 1526 h 4802"/>
                <a:gd name="connsiteX1" fmla="*/ 35410 w 79058"/>
                <a:gd name="connsiteY1" fmla="*/ -880 h 4802"/>
                <a:gd name="connsiteX2" fmla="*/ -4124 w 79058"/>
                <a:gd name="connsiteY2" fmla="*/ 1526 h 4802"/>
                <a:gd name="connsiteX3" fmla="*/ 35410 w 79058"/>
                <a:gd name="connsiteY3" fmla="*/ 3922 h 4802"/>
                <a:gd name="connsiteX4" fmla="*/ 74934 w 79058"/>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802">
                  <a:moveTo>
                    <a:pt x="74934" y="1526"/>
                  </a:moveTo>
                  <a:cubicBezTo>
                    <a:pt x="74934" y="198"/>
                    <a:pt x="57237" y="-880"/>
                    <a:pt x="35410" y="-880"/>
                  </a:cubicBezTo>
                  <a:cubicBezTo>
                    <a:pt x="13574" y="-880"/>
                    <a:pt x="-4124" y="198"/>
                    <a:pt x="-4124" y="1526"/>
                  </a:cubicBezTo>
                  <a:cubicBezTo>
                    <a:pt x="-4124" y="2844"/>
                    <a:pt x="13574" y="3922"/>
                    <a:pt x="35410" y="3922"/>
                  </a:cubicBezTo>
                  <a:cubicBezTo>
                    <a:pt x="57237" y="3922"/>
                    <a:pt x="74934" y="2844"/>
                    <a:pt x="74934" y="1526"/>
                  </a:cubicBezTo>
                </a:path>
              </a:pathLst>
            </a:custGeom>
            <a:solidFill>
              <a:srgbClr val="FFFFFF"/>
            </a:solidFill>
            <a:ln w="921" cap="flat">
              <a:noFill/>
              <a:prstDash val="solid"/>
              <a:miter/>
            </a:ln>
          </p:spPr>
          <p:txBody>
            <a:bodyPr rtlCol="0" anchor="ctr"/>
            <a:lstStyle/>
            <a:p>
              <a:endParaRPr lang="en-IN"/>
            </a:p>
          </p:txBody>
        </p:sp>
        <p:sp>
          <p:nvSpPr>
            <p:cNvPr id="1014" name="Freeform: Shape 1013">
              <a:extLst>
                <a:ext uri="{FF2B5EF4-FFF2-40B4-BE49-F238E27FC236}">
                  <a16:creationId xmlns:a16="http://schemas.microsoft.com/office/drawing/2014/main" id="{A14B2F5F-CD04-7AE0-B31B-C6E8FA95B65E}"/>
                </a:ext>
              </a:extLst>
            </p:cNvPr>
            <p:cNvSpPr/>
            <p:nvPr/>
          </p:nvSpPr>
          <p:spPr>
            <a:xfrm flipV="1">
              <a:off x="7340523" y="5041439"/>
              <a:ext cx="79049" cy="4802"/>
            </a:xfrm>
            <a:custGeom>
              <a:avLst/>
              <a:gdLst>
                <a:gd name="connsiteX0" fmla="*/ 74791 w 79049"/>
                <a:gd name="connsiteY0" fmla="*/ 1526 h 4802"/>
                <a:gd name="connsiteX1" fmla="*/ 35266 w 79049"/>
                <a:gd name="connsiteY1" fmla="*/ -880 h 4802"/>
                <a:gd name="connsiteX2" fmla="*/ -4259 w 79049"/>
                <a:gd name="connsiteY2" fmla="*/ 1526 h 4802"/>
                <a:gd name="connsiteX3" fmla="*/ 35266 w 79049"/>
                <a:gd name="connsiteY3" fmla="*/ 3922 h 4802"/>
                <a:gd name="connsiteX4" fmla="*/ 74791 w 79049"/>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791" y="1526"/>
                  </a:moveTo>
                  <a:cubicBezTo>
                    <a:pt x="74791" y="198"/>
                    <a:pt x="57093" y="-880"/>
                    <a:pt x="35266" y="-880"/>
                  </a:cubicBezTo>
                  <a:cubicBezTo>
                    <a:pt x="13439" y="-880"/>
                    <a:pt x="-4259" y="198"/>
                    <a:pt x="-4259" y="1526"/>
                  </a:cubicBezTo>
                  <a:cubicBezTo>
                    <a:pt x="-4259" y="2844"/>
                    <a:pt x="13439" y="3922"/>
                    <a:pt x="35266" y="3922"/>
                  </a:cubicBezTo>
                  <a:cubicBezTo>
                    <a:pt x="57093" y="3922"/>
                    <a:pt x="74791" y="2844"/>
                    <a:pt x="74791" y="1526"/>
                  </a:cubicBezTo>
                </a:path>
              </a:pathLst>
            </a:custGeom>
            <a:solidFill>
              <a:srgbClr val="FFFFFF"/>
            </a:solidFill>
            <a:ln w="921" cap="flat">
              <a:noFill/>
              <a:prstDash val="solid"/>
              <a:miter/>
            </a:ln>
          </p:spPr>
          <p:txBody>
            <a:bodyPr rtlCol="0" anchor="ctr"/>
            <a:lstStyle/>
            <a:p>
              <a:endParaRPr lang="en-IN"/>
            </a:p>
          </p:txBody>
        </p:sp>
        <p:sp>
          <p:nvSpPr>
            <p:cNvPr id="1015" name="Freeform: Shape 1014">
              <a:extLst>
                <a:ext uri="{FF2B5EF4-FFF2-40B4-BE49-F238E27FC236}">
                  <a16:creationId xmlns:a16="http://schemas.microsoft.com/office/drawing/2014/main" id="{252D746A-E145-DE6E-86D6-33A2B495B904}"/>
                </a:ext>
              </a:extLst>
            </p:cNvPr>
            <p:cNvSpPr/>
            <p:nvPr/>
          </p:nvSpPr>
          <p:spPr>
            <a:xfrm flipV="1">
              <a:off x="7483468" y="5041439"/>
              <a:ext cx="79049" cy="4802"/>
            </a:xfrm>
            <a:custGeom>
              <a:avLst/>
              <a:gdLst>
                <a:gd name="connsiteX0" fmla="*/ 74656 w 79049"/>
                <a:gd name="connsiteY0" fmla="*/ 1526 h 4802"/>
                <a:gd name="connsiteX1" fmla="*/ 35132 w 79049"/>
                <a:gd name="connsiteY1" fmla="*/ -880 h 4802"/>
                <a:gd name="connsiteX2" fmla="*/ -4393 w 79049"/>
                <a:gd name="connsiteY2" fmla="*/ 1526 h 4802"/>
                <a:gd name="connsiteX3" fmla="*/ 35132 w 79049"/>
                <a:gd name="connsiteY3" fmla="*/ 3922 h 4802"/>
                <a:gd name="connsiteX4" fmla="*/ 74656 w 79049"/>
                <a:gd name="connsiteY4" fmla="*/ 1526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4656" y="1526"/>
                  </a:moveTo>
                  <a:cubicBezTo>
                    <a:pt x="74656" y="198"/>
                    <a:pt x="56959" y="-880"/>
                    <a:pt x="35132" y="-880"/>
                  </a:cubicBezTo>
                  <a:cubicBezTo>
                    <a:pt x="13295" y="-880"/>
                    <a:pt x="-4393" y="198"/>
                    <a:pt x="-4393" y="1526"/>
                  </a:cubicBezTo>
                  <a:cubicBezTo>
                    <a:pt x="-4393" y="2844"/>
                    <a:pt x="13295" y="3922"/>
                    <a:pt x="35132" y="3922"/>
                  </a:cubicBezTo>
                  <a:cubicBezTo>
                    <a:pt x="56959" y="3922"/>
                    <a:pt x="74656" y="2844"/>
                    <a:pt x="74656" y="1526"/>
                  </a:cubicBezTo>
                </a:path>
              </a:pathLst>
            </a:custGeom>
            <a:solidFill>
              <a:srgbClr val="FFFFFF"/>
            </a:solidFill>
            <a:ln w="921" cap="flat">
              <a:noFill/>
              <a:prstDash val="solid"/>
              <a:miter/>
            </a:ln>
          </p:spPr>
          <p:txBody>
            <a:bodyPr rtlCol="0" anchor="ctr"/>
            <a:lstStyle/>
            <a:p>
              <a:endParaRPr lang="en-IN"/>
            </a:p>
          </p:txBody>
        </p:sp>
        <p:sp>
          <p:nvSpPr>
            <p:cNvPr id="1016" name="Freeform: Shape 1015">
              <a:extLst>
                <a:ext uri="{FF2B5EF4-FFF2-40B4-BE49-F238E27FC236}">
                  <a16:creationId xmlns:a16="http://schemas.microsoft.com/office/drawing/2014/main" id="{B772A8B5-E5F7-CF94-6655-B75CD0B2FDC6}"/>
                </a:ext>
              </a:extLst>
            </p:cNvPr>
            <p:cNvSpPr/>
            <p:nvPr/>
          </p:nvSpPr>
          <p:spPr>
            <a:xfrm flipV="1">
              <a:off x="5835386" y="5285502"/>
              <a:ext cx="700714" cy="969019"/>
            </a:xfrm>
            <a:custGeom>
              <a:avLst/>
              <a:gdLst>
                <a:gd name="connsiteX0" fmla="*/ -3136 w 700714"/>
                <a:gd name="connsiteY0" fmla="*/ 13 h 969019"/>
                <a:gd name="connsiteX1" fmla="*/ 697579 w 700714"/>
                <a:gd name="connsiteY1" fmla="*/ 13 h 969019"/>
                <a:gd name="connsiteX2" fmla="*/ 697579 w 700714"/>
                <a:gd name="connsiteY2" fmla="*/ 969032 h 969019"/>
                <a:gd name="connsiteX3" fmla="*/ -3136 w 700714"/>
                <a:gd name="connsiteY3" fmla="*/ 969032 h 969019"/>
              </a:gdLst>
              <a:ahLst/>
              <a:cxnLst>
                <a:cxn ang="0">
                  <a:pos x="connsiteX0" y="connsiteY0"/>
                </a:cxn>
                <a:cxn ang="0">
                  <a:pos x="connsiteX1" y="connsiteY1"/>
                </a:cxn>
                <a:cxn ang="0">
                  <a:pos x="connsiteX2" y="connsiteY2"/>
                </a:cxn>
                <a:cxn ang="0">
                  <a:pos x="connsiteX3" y="connsiteY3"/>
                </a:cxn>
              </a:cxnLst>
              <a:rect l="l" t="t" r="r" b="b"/>
              <a:pathLst>
                <a:path w="700714" h="969019">
                  <a:moveTo>
                    <a:pt x="-3136" y="13"/>
                  </a:moveTo>
                  <a:lnTo>
                    <a:pt x="697579" y="13"/>
                  </a:lnTo>
                  <a:lnTo>
                    <a:pt x="697579" y="969032"/>
                  </a:lnTo>
                  <a:lnTo>
                    <a:pt x="-3136" y="969032"/>
                  </a:lnTo>
                  <a:close/>
                </a:path>
              </a:pathLst>
            </a:custGeom>
            <a:solidFill>
              <a:srgbClr val="F57F62"/>
            </a:solidFill>
            <a:ln w="921" cap="flat">
              <a:noFill/>
              <a:prstDash val="solid"/>
              <a:miter/>
            </a:ln>
          </p:spPr>
          <p:txBody>
            <a:bodyPr rtlCol="0" anchor="ctr"/>
            <a:lstStyle/>
            <a:p>
              <a:endParaRPr lang="en-IN"/>
            </a:p>
          </p:txBody>
        </p:sp>
        <p:sp>
          <p:nvSpPr>
            <p:cNvPr id="1017" name="Freeform: Shape 1016">
              <a:extLst>
                <a:ext uri="{FF2B5EF4-FFF2-40B4-BE49-F238E27FC236}">
                  <a16:creationId xmlns:a16="http://schemas.microsoft.com/office/drawing/2014/main" id="{68AD5F95-A84C-B8AD-8398-B9AE71E598C7}"/>
                </a:ext>
              </a:extLst>
            </p:cNvPr>
            <p:cNvSpPr/>
            <p:nvPr/>
          </p:nvSpPr>
          <p:spPr>
            <a:xfrm flipV="1">
              <a:off x="6128622" y="5913434"/>
              <a:ext cx="80451" cy="115596"/>
            </a:xfrm>
            <a:custGeom>
              <a:avLst/>
              <a:gdLst>
                <a:gd name="connsiteX0" fmla="*/ -3120 w 80451"/>
                <a:gd name="connsiteY0" fmla="*/ 260 h 115596"/>
                <a:gd name="connsiteX1" fmla="*/ 77332 w 80451"/>
                <a:gd name="connsiteY1" fmla="*/ 260 h 115596"/>
                <a:gd name="connsiteX2" fmla="*/ 77332 w 80451"/>
                <a:gd name="connsiteY2" fmla="*/ 115857 h 115596"/>
                <a:gd name="connsiteX3" fmla="*/ -3120 w 80451"/>
                <a:gd name="connsiteY3" fmla="*/ 115857 h 115596"/>
              </a:gdLst>
              <a:ahLst/>
              <a:cxnLst>
                <a:cxn ang="0">
                  <a:pos x="connsiteX0" y="connsiteY0"/>
                </a:cxn>
                <a:cxn ang="0">
                  <a:pos x="connsiteX1" y="connsiteY1"/>
                </a:cxn>
                <a:cxn ang="0">
                  <a:pos x="connsiteX2" y="connsiteY2"/>
                </a:cxn>
                <a:cxn ang="0">
                  <a:pos x="connsiteX3" y="connsiteY3"/>
                </a:cxn>
              </a:cxnLst>
              <a:rect l="l" t="t" r="r" b="b"/>
              <a:pathLst>
                <a:path w="80451" h="115596">
                  <a:moveTo>
                    <a:pt x="-3120" y="260"/>
                  </a:moveTo>
                  <a:lnTo>
                    <a:pt x="77332" y="260"/>
                  </a:lnTo>
                  <a:lnTo>
                    <a:pt x="77332" y="115857"/>
                  </a:lnTo>
                  <a:lnTo>
                    <a:pt x="-3120" y="115857"/>
                  </a:lnTo>
                  <a:close/>
                </a:path>
              </a:pathLst>
            </a:custGeom>
            <a:solidFill>
              <a:srgbClr val="33535F"/>
            </a:solidFill>
            <a:ln w="921" cap="flat">
              <a:noFill/>
              <a:prstDash val="solid"/>
              <a:miter/>
            </a:ln>
          </p:spPr>
          <p:txBody>
            <a:bodyPr rtlCol="0" anchor="ctr"/>
            <a:lstStyle/>
            <a:p>
              <a:endParaRPr lang="en-IN"/>
            </a:p>
          </p:txBody>
        </p:sp>
        <p:sp>
          <p:nvSpPr>
            <p:cNvPr id="1018" name="Freeform: Shape 1017">
              <a:extLst>
                <a:ext uri="{FF2B5EF4-FFF2-40B4-BE49-F238E27FC236}">
                  <a16:creationId xmlns:a16="http://schemas.microsoft.com/office/drawing/2014/main" id="{7251AF0B-09BA-ED78-AFE9-68A07234776B}"/>
                </a:ext>
              </a:extLst>
            </p:cNvPr>
            <p:cNvSpPr/>
            <p:nvPr/>
          </p:nvSpPr>
          <p:spPr>
            <a:xfrm flipV="1">
              <a:off x="6128622" y="5913434"/>
              <a:ext cx="80450" cy="115596"/>
            </a:xfrm>
            <a:custGeom>
              <a:avLst/>
              <a:gdLst>
                <a:gd name="connsiteX0" fmla="*/ 77331 w 80450"/>
                <a:gd name="connsiteY0" fmla="*/ 260 h 115596"/>
                <a:gd name="connsiteX1" fmla="*/ 63762 w 80450"/>
                <a:gd name="connsiteY1" fmla="*/ 260 h 115596"/>
                <a:gd name="connsiteX2" fmla="*/ 63762 w 80450"/>
                <a:gd name="connsiteY2" fmla="*/ 101523 h 115596"/>
                <a:gd name="connsiteX3" fmla="*/ -3120 w 80450"/>
                <a:gd name="connsiteY3" fmla="*/ 101523 h 115596"/>
                <a:gd name="connsiteX4" fmla="*/ -3120 w 80450"/>
                <a:gd name="connsiteY4" fmla="*/ 115857 h 115596"/>
                <a:gd name="connsiteX5" fmla="*/ 77331 w 80450"/>
                <a:gd name="connsiteY5" fmla="*/ 115857 h 115596"/>
                <a:gd name="connsiteX6" fmla="*/ 77331 w 80450"/>
                <a:gd name="connsiteY6" fmla="*/ 260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7331" y="260"/>
                  </a:moveTo>
                  <a:lnTo>
                    <a:pt x="63762" y="260"/>
                  </a:lnTo>
                  <a:lnTo>
                    <a:pt x="63762" y="101523"/>
                  </a:lnTo>
                  <a:lnTo>
                    <a:pt x="-3120" y="101523"/>
                  </a:lnTo>
                  <a:lnTo>
                    <a:pt x="-3120" y="115857"/>
                  </a:lnTo>
                  <a:lnTo>
                    <a:pt x="77331" y="115857"/>
                  </a:lnTo>
                  <a:lnTo>
                    <a:pt x="77331" y="260"/>
                  </a:lnTo>
                </a:path>
              </a:pathLst>
            </a:custGeom>
            <a:solidFill>
              <a:srgbClr val="20353D"/>
            </a:solidFill>
            <a:ln w="921" cap="flat">
              <a:noFill/>
              <a:prstDash val="solid"/>
              <a:miter/>
            </a:ln>
          </p:spPr>
          <p:txBody>
            <a:bodyPr rtlCol="0" anchor="ctr"/>
            <a:lstStyle/>
            <a:p>
              <a:endParaRPr lang="en-IN"/>
            </a:p>
          </p:txBody>
        </p:sp>
        <p:sp>
          <p:nvSpPr>
            <p:cNvPr id="1019" name="Freeform: Shape 1018">
              <a:extLst>
                <a:ext uri="{FF2B5EF4-FFF2-40B4-BE49-F238E27FC236}">
                  <a16:creationId xmlns:a16="http://schemas.microsoft.com/office/drawing/2014/main" id="{CC012B42-550B-635B-0D45-97DF285F9A5E}"/>
                </a:ext>
              </a:extLst>
            </p:cNvPr>
            <p:cNvSpPr/>
            <p:nvPr/>
          </p:nvSpPr>
          <p:spPr>
            <a:xfrm flipV="1">
              <a:off x="6128622" y="6029030"/>
              <a:ext cx="103936" cy="13624"/>
            </a:xfrm>
            <a:custGeom>
              <a:avLst/>
              <a:gdLst>
                <a:gd name="connsiteX0" fmla="*/ 100806 w 103936"/>
                <a:gd name="connsiteY0" fmla="*/ 340 h 13624"/>
                <a:gd name="connsiteX1" fmla="*/ -3131 w 103936"/>
                <a:gd name="connsiteY1" fmla="*/ 340 h 13624"/>
                <a:gd name="connsiteX2" fmla="*/ -3131 w 103936"/>
                <a:gd name="connsiteY2" fmla="*/ 13964 h 13624"/>
                <a:gd name="connsiteX3" fmla="*/ 100806 w 103936"/>
                <a:gd name="connsiteY3" fmla="*/ 13964 h 13624"/>
                <a:gd name="connsiteX4" fmla="*/ 100806 w 103936"/>
                <a:gd name="connsiteY4" fmla="*/ 340 h 1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24">
                  <a:moveTo>
                    <a:pt x="100806" y="340"/>
                  </a:moveTo>
                  <a:lnTo>
                    <a:pt x="-3131" y="340"/>
                  </a:lnTo>
                  <a:lnTo>
                    <a:pt x="-3131" y="13964"/>
                  </a:lnTo>
                  <a:lnTo>
                    <a:pt x="100806" y="13964"/>
                  </a:lnTo>
                  <a:lnTo>
                    <a:pt x="100806" y="340"/>
                  </a:lnTo>
                </a:path>
              </a:pathLst>
            </a:custGeom>
            <a:solidFill>
              <a:srgbClr val="FFFFFF"/>
            </a:solidFill>
            <a:ln w="921" cap="flat">
              <a:noFill/>
              <a:prstDash val="solid"/>
              <a:miter/>
            </a:ln>
          </p:spPr>
          <p:txBody>
            <a:bodyPr rtlCol="0" anchor="ctr"/>
            <a:lstStyle/>
            <a:p>
              <a:endParaRPr lang="en-IN"/>
            </a:p>
          </p:txBody>
        </p:sp>
        <p:sp>
          <p:nvSpPr>
            <p:cNvPr id="1020" name="Freeform: Shape 1019">
              <a:extLst>
                <a:ext uri="{FF2B5EF4-FFF2-40B4-BE49-F238E27FC236}">
                  <a16:creationId xmlns:a16="http://schemas.microsoft.com/office/drawing/2014/main" id="{2A1FDB0A-A3D5-44C2-D9F0-C80958AFA4E2}"/>
                </a:ext>
              </a:extLst>
            </p:cNvPr>
            <p:cNvSpPr/>
            <p:nvPr/>
          </p:nvSpPr>
          <p:spPr>
            <a:xfrm flipV="1">
              <a:off x="6128622" y="6095915"/>
              <a:ext cx="80451" cy="115604"/>
            </a:xfrm>
            <a:custGeom>
              <a:avLst/>
              <a:gdLst>
                <a:gd name="connsiteX0" fmla="*/ -3120 w 80451"/>
                <a:gd name="connsiteY0" fmla="*/ 484 h 115604"/>
                <a:gd name="connsiteX1" fmla="*/ 77332 w 80451"/>
                <a:gd name="connsiteY1" fmla="*/ 484 h 115604"/>
                <a:gd name="connsiteX2" fmla="*/ 77332 w 80451"/>
                <a:gd name="connsiteY2" fmla="*/ 116089 h 115604"/>
                <a:gd name="connsiteX3" fmla="*/ -3120 w 80451"/>
                <a:gd name="connsiteY3" fmla="*/ 116089 h 115604"/>
              </a:gdLst>
              <a:ahLst/>
              <a:cxnLst>
                <a:cxn ang="0">
                  <a:pos x="connsiteX0" y="connsiteY0"/>
                </a:cxn>
                <a:cxn ang="0">
                  <a:pos x="connsiteX1" y="connsiteY1"/>
                </a:cxn>
                <a:cxn ang="0">
                  <a:pos x="connsiteX2" y="connsiteY2"/>
                </a:cxn>
                <a:cxn ang="0">
                  <a:pos x="connsiteX3" y="connsiteY3"/>
                </a:cxn>
              </a:cxnLst>
              <a:rect l="l" t="t" r="r" b="b"/>
              <a:pathLst>
                <a:path w="80451" h="115604">
                  <a:moveTo>
                    <a:pt x="-3120" y="484"/>
                  </a:moveTo>
                  <a:lnTo>
                    <a:pt x="77332" y="484"/>
                  </a:lnTo>
                  <a:lnTo>
                    <a:pt x="77332" y="116089"/>
                  </a:lnTo>
                  <a:lnTo>
                    <a:pt x="-3120" y="116089"/>
                  </a:lnTo>
                  <a:close/>
                </a:path>
              </a:pathLst>
            </a:custGeom>
            <a:solidFill>
              <a:srgbClr val="33535F"/>
            </a:solidFill>
            <a:ln w="921" cap="flat">
              <a:noFill/>
              <a:prstDash val="solid"/>
              <a:miter/>
            </a:ln>
          </p:spPr>
          <p:txBody>
            <a:bodyPr rtlCol="0" anchor="ctr"/>
            <a:lstStyle/>
            <a:p>
              <a:endParaRPr lang="en-IN"/>
            </a:p>
          </p:txBody>
        </p:sp>
        <p:sp>
          <p:nvSpPr>
            <p:cNvPr id="1021" name="Freeform: Shape 1020">
              <a:extLst>
                <a:ext uri="{FF2B5EF4-FFF2-40B4-BE49-F238E27FC236}">
                  <a16:creationId xmlns:a16="http://schemas.microsoft.com/office/drawing/2014/main" id="{9E23AD2E-415B-30D1-9D19-B850ECC7AF23}"/>
                </a:ext>
              </a:extLst>
            </p:cNvPr>
            <p:cNvSpPr/>
            <p:nvPr/>
          </p:nvSpPr>
          <p:spPr>
            <a:xfrm flipV="1">
              <a:off x="6128622" y="6095915"/>
              <a:ext cx="80450" cy="115604"/>
            </a:xfrm>
            <a:custGeom>
              <a:avLst/>
              <a:gdLst>
                <a:gd name="connsiteX0" fmla="*/ 77331 w 80450"/>
                <a:gd name="connsiteY0" fmla="*/ 484 h 115604"/>
                <a:gd name="connsiteX1" fmla="*/ 63762 w 80450"/>
                <a:gd name="connsiteY1" fmla="*/ 484 h 115604"/>
                <a:gd name="connsiteX2" fmla="*/ 63762 w 80450"/>
                <a:gd name="connsiteY2" fmla="*/ 101759 h 115604"/>
                <a:gd name="connsiteX3" fmla="*/ -3120 w 80450"/>
                <a:gd name="connsiteY3" fmla="*/ 101759 h 115604"/>
                <a:gd name="connsiteX4" fmla="*/ -3120 w 80450"/>
                <a:gd name="connsiteY4" fmla="*/ 116089 h 115604"/>
                <a:gd name="connsiteX5" fmla="*/ 77331 w 80450"/>
                <a:gd name="connsiteY5" fmla="*/ 116089 h 115604"/>
                <a:gd name="connsiteX6" fmla="*/ 77331 w 80450"/>
                <a:gd name="connsiteY6" fmla="*/ 484 h 11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604">
                  <a:moveTo>
                    <a:pt x="77331" y="484"/>
                  </a:moveTo>
                  <a:lnTo>
                    <a:pt x="63762" y="484"/>
                  </a:lnTo>
                  <a:lnTo>
                    <a:pt x="63762" y="101759"/>
                  </a:lnTo>
                  <a:lnTo>
                    <a:pt x="-3120" y="101759"/>
                  </a:lnTo>
                  <a:lnTo>
                    <a:pt x="-3120" y="116089"/>
                  </a:lnTo>
                  <a:lnTo>
                    <a:pt x="77331" y="116089"/>
                  </a:lnTo>
                  <a:lnTo>
                    <a:pt x="77331" y="484"/>
                  </a:lnTo>
                </a:path>
              </a:pathLst>
            </a:custGeom>
            <a:solidFill>
              <a:srgbClr val="20353D"/>
            </a:solidFill>
            <a:ln w="921" cap="flat">
              <a:noFill/>
              <a:prstDash val="solid"/>
              <a:miter/>
            </a:ln>
          </p:spPr>
          <p:txBody>
            <a:bodyPr rtlCol="0" anchor="ctr"/>
            <a:lstStyle/>
            <a:p>
              <a:endParaRPr lang="en-IN"/>
            </a:p>
          </p:txBody>
        </p:sp>
        <p:sp>
          <p:nvSpPr>
            <p:cNvPr id="1022" name="Freeform: Shape 1021">
              <a:extLst>
                <a:ext uri="{FF2B5EF4-FFF2-40B4-BE49-F238E27FC236}">
                  <a16:creationId xmlns:a16="http://schemas.microsoft.com/office/drawing/2014/main" id="{EF822253-93F7-CFCE-2027-8895B0E06A20}"/>
                </a:ext>
              </a:extLst>
            </p:cNvPr>
            <p:cNvSpPr/>
            <p:nvPr/>
          </p:nvSpPr>
          <p:spPr>
            <a:xfrm flipV="1">
              <a:off x="6128622" y="6211519"/>
              <a:ext cx="103936" cy="13613"/>
            </a:xfrm>
            <a:custGeom>
              <a:avLst/>
              <a:gdLst>
                <a:gd name="connsiteX0" fmla="*/ 100806 w 103936"/>
                <a:gd name="connsiteY0" fmla="*/ 564 h 13613"/>
                <a:gd name="connsiteX1" fmla="*/ -3131 w 103936"/>
                <a:gd name="connsiteY1" fmla="*/ 564 h 13613"/>
                <a:gd name="connsiteX2" fmla="*/ -3131 w 103936"/>
                <a:gd name="connsiteY2" fmla="*/ 14178 h 13613"/>
                <a:gd name="connsiteX3" fmla="*/ 100806 w 103936"/>
                <a:gd name="connsiteY3" fmla="*/ 14178 h 13613"/>
                <a:gd name="connsiteX4" fmla="*/ 100806 w 103936"/>
                <a:gd name="connsiteY4" fmla="*/ 564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13">
                  <a:moveTo>
                    <a:pt x="100806" y="564"/>
                  </a:moveTo>
                  <a:lnTo>
                    <a:pt x="-3131" y="564"/>
                  </a:lnTo>
                  <a:lnTo>
                    <a:pt x="-3131" y="14178"/>
                  </a:lnTo>
                  <a:lnTo>
                    <a:pt x="100806" y="14178"/>
                  </a:lnTo>
                  <a:lnTo>
                    <a:pt x="100806" y="564"/>
                  </a:lnTo>
                </a:path>
              </a:pathLst>
            </a:custGeom>
            <a:solidFill>
              <a:srgbClr val="FFFFFF"/>
            </a:solidFill>
            <a:ln w="921" cap="flat">
              <a:noFill/>
              <a:prstDash val="solid"/>
              <a:miter/>
            </a:ln>
          </p:spPr>
          <p:txBody>
            <a:bodyPr rtlCol="0" anchor="ctr"/>
            <a:lstStyle/>
            <a:p>
              <a:endParaRPr lang="en-IN"/>
            </a:p>
          </p:txBody>
        </p:sp>
        <p:sp>
          <p:nvSpPr>
            <p:cNvPr id="1023" name="Freeform: Shape 1022">
              <a:extLst>
                <a:ext uri="{FF2B5EF4-FFF2-40B4-BE49-F238E27FC236}">
                  <a16:creationId xmlns:a16="http://schemas.microsoft.com/office/drawing/2014/main" id="{5436BA5E-E237-8AA5-638B-80AD91F878E0}"/>
                </a:ext>
              </a:extLst>
            </p:cNvPr>
            <p:cNvSpPr/>
            <p:nvPr/>
          </p:nvSpPr>
          <p:spPr>
            <a:xfrm flipV="1">
              <a:off x="6127111" y="5751767"/>
              <a:ext cx="80458" cy="115596"/>
            </a:xfrm>
            <a:custGeom>
              <a:avLst/>
              <a:gdLst>
                <a:gd name="connsiteX0" fmla="*/ -3118 w 80458"/>
                <a:gd name="connsiteY0" fmla="*/ 61 h 115596"/>
                <a:gd name="connsiteX1" fmla="*/ 77340 w 80458"/>
                <a:gd name="connsiteY1" fmla="*/ 61 h 115596"/>
                <a:gd name="connsiteX2" fmla="*/ 77340 w 80458"/>
                <a:gd name="connsiteY2" fmla="*/ 115658 h 115596"/>
                <a:gd name="connsiteX3" fmla="*/ -3118 w 80458"/>
                <a:gd name="connsiteY3" fmla="*/ 115658 h 115596"/>
              </a:gdLst>
              <a:ahLst/>
              <a:cxnLst>
                <a:cxn ang="0">
                  <a:pos x="connsiteX0" y="connsiteY0"/>
                </a:cxn>
                <a:cxn ang="0">
                  <a:pos x="connsiteX1" y="connsiteY1"/>
                </a:cxn>
                <a:cxn ang="0">
                  <a:pos x="connsiteX2" y="connsiteY2"/>
                </a:cxn>
                <a:cxn ang="0">
                  <a:pos x="connsiteX3" y="connsiteY3"/>
                </a:cxn>
              </a:cxnLst>
              <a:rect l="l" t="t" r="r" b="b"/>
              <a:pathLst>
                <a:path w="80458" h="115596">
                  <a:moveTo>
                    <a:pt x="-3118" y="61"/>
                  </a:moveTo>
                  <a:lnTo>
                    <a:pt x="77340" y="61"/>
                  </a:lnTo>
                  <a:lnTo>
                    <a:pt x="77340" y="115658"/>
                  </a:lnTo>
                  <a:lnTo>
                    <a:pt x="-3118" y="115658"/>
                  </a:lnTo>
                  <a:close/>
                </a:path>
              </a:pathLst>
            </a:custGeom>
            <a:solidFill>
              <a:srgbClr val="33535F"/>
            </a:solidFill>
            <a:ln w="921" cap="flat">
              <a:noFill/>
              <a:prstDash val="solid"/>
              <a:miter/>
            </a:ln>
          </p:spPr>
          <p:txBody>
            <a:bodyPr rtlCol="0" anchor="ctr"/>
            <a:lstStyle/>
            <a:p>
              <a:endParaRPr lang="en-IN"/>
            </a:p>
          </p:txBody>
        </p:sp>
        <p:sp>
          <p:nvSpPr>
            <p:cNvPr id="1024" name="Freeform: Shape 1023">
              <a:extLst>
                <a:ext uri="{FF2B5EF4-FFF2-40B4-BE49-F238E27FC236}">
                  <a16:creationId xmlns:a16="http://schemas.microsoft.com/office/drawing/2014/main" id="{CB8AB0BE-D184-596B-342B-AE642A37EEF2}"/>
                </a:ext>
              </a:extLst>
            </p:cNvPr>
            <p:cNvSpPr/>
            <p:nvPr/>
          </p:nvSpPr>
          <p:spPr>
            <a:xfrm flipV="1">
              <a:off x="6127111" y="5751767"/>
              <a:ext cx="80459" cy="115596"/>
            </a:xfrm>
            <a:custGeom>
              <a:avLst/>
              <a:gdLst>
                <a:gd name="connsiteX0" fmla="*/ 77341 w 80459"/>
                <a:gd name="connsiteY0" fmla="*/ 61 h 115596"/>
                <a:gd name="connsiteX1" fmla="*/ 63764 w 80459"/>
                <a:gd name="connsiteY1" fmla="*/ 61 h 115596"/>
                <a:gd name="connsiteX2" fmla="*/ 63764 w 80459"/>
                <a:gd name="connsiteY2" fmla="*/ 101324 h 115596"/>
                <a:gd name="connsiteX3" fmla="*/ -3118 w 80459"/>
                <a:gd name="connsiteY3" fmla="*/ 101324 h 115596"/>
                <a:gd name="connsiteX4" fmla="*/ -3118 w 80459"/>
                <a:gd name="connsiteY4" fmla="*/ 115658 h 115596"/>
                <a:gd name="connsiteX5" fmla="*/ 77341 w 80459"/>
                <a:gd name="connsiteY5" fmla="*/ 115658 h 115596"/>
                <a:gd name="connsiteX6" fmla="*/ 77341 w 80459"/>
                <a:gd name="connsiteY6" fmla="*/ 6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7341" y="61"/>
                  </a:moveTo>
                  <a:lnTo>
                    <a:pt x="63764" y="61"/>
                  </a:lnTo>
                  <a:lnTo>
                    <a:pt x="63764" y="101324"/>
                  </a:lnTo>
                  <a:lnTo>
                    <a:pt x="-3118" y="101324"/>
                  </a:lnTo>
                  <a:lnTo>
                    <a:pt x="-3118" y="115658"/>
                  </a:lnTo>
                  <a:lnTo>
                    <a:pt x="77341" y="115658"/>
                  </a:lnTo>
                  <a:lnTo>
                    <a:pt x="77341" y="61"/>
                  </a:lnTo>
                </a:path>
              </a:pathLst>
            </a:custGeom>
            <a:solidFill>
              <a:srgbClr val="20353D"/>
            </a:solidFill>
            <a:ln w="921" cap="flat">
              <a:noFill/>
              <a:prstDash val="solid"/>
              <a:miter/>
            </a:ln>
          </p:spPr>
          <p:txBody>
            <a:bodyPr rtlCol="0" anchor="ctr"/>
            <a:lstStyle/>
            <a:p>
              <a:endParaRPr lang="en-IN"/>
            </a:p>
          </p:txBody>
        </p:sp>
        <p:sp>
          <p:nvSpPr>
            <p:cNvPr id="1025" name="Freeform: Shape 1024">
              <a:extLst>
                <a:ext uri="{FF2B5EF4-FFF2-40B4-BE49-F238E27FC236}">
                  <a16:creationId xmlns:a16="http://schemas.microsoft.com/office/drawing/2014/main" id="{34DFBEB9-02EA-7AA3-FFCD-0C9435EFD42E}"/>
                </a:ext>
              </a:extLst>
            </p:cNvPr>
            <p:cNvSpPr/>
            <p:nvPr/>
          </p:nvSpPr>
          <p:spPr>
            <a:xfrm flipV="1">
              <a:off x="6127111" y="5867364"/>
              <a:ext cx="103936" cy="13625"/>
            </a:xfrm>
            <a:custGeom>
              <a:avLst/>
              <a:gdLst>
                <a:gd name="connsiteX0" fmla="*/ 100807 w 103936"/>
                <a:gd name="connsiteY0" fmla="*/ 141 h 13625"/>
                <a:gd name="connsiteX1" fmla="*/ -3129 w 103936"/>
                <a:gd name="connsiteY1" fmla="*/ 141 h 13625"/>
                <a:gd name="connsiteX2" fmla="*/ -3129 w 103936"/>
                <a:gd name="connsiteY2" fmla="*/ 13766 h 13625"/>
                <a:gd name="connsiteX3" fmla="*/ 100807 w 103936"/>
                <a:gd name="connsiteY3" fmla="*/ 13766 h 13625"/>
                <a:gd name="connsiteX4" fmla="*/ 100807 w 103936"/>
                <a:gd name="connsiteY4" fmla="*/ 141 h 1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25">
                  <a:moveTo>
                    <a:pt x="100807" y="141"/>
                  </a:moveTo>
                  <a:lnTo>
                    <a:pt x="-3129" y="141"/>
                  </a:lnTo>
                  <a:lnTo>
                    <a:pt x="-3129" y="13766"/>
                  </a:lnTo>
                  <a:lnTo>
                    <a:pt x="100807" y="13766"/>
                  </a:lnTo>
                  <a:lnTo>
                    <a:pt x="100807" y="141"/>
                  </a:lnTo>
                </a:path>
              </a:pathLst>
            </a:custGeom>
            <a:solidFill>
              <a:srgbClr val="FFFFFF"/>
            </a:solidFill>
            <a:ln w="921" cap="flat">
              <a:noFill/>
              <a:prstDash val="solid"/>
              <a:miter/>
            </a:ln>
          </p:spPr>
          <p:txBody>
            <a:bodyPr rtlCol="0" anchor="ctr"/>
            <a:lstStyle/>
            <a:p>
              <a:endParaRPr lang="en-IN"/>
            </a:p>
          </p:txBody>
        </p:sp>
        <p:sp>
          <p:nvSpPr>
            <p:cNvPr id="1026" name="Freeform: Shape 1025">
              <a:extLst>
                <a:ext uri="{FF2B5EF4-FFF2-40B4-BE49-F238E27FC236}">
                  <a16:creationId xmlns:a16="http://schemas.microsoft.com/office/drawing/2014/main" id="{079643C6-62A2-E965-9F10-6ED7BE53CD33}"/>
                </a:ext>
              </a:extLst>
            </p:cNvPr>
            <p:cNvSpPr/>
            <p:nvPr/>
          </p:nvSpPr>
          <p:spPr>
            <a:xfrm flipV="1">
              <a:off x="6125599" y="5590104"/>
              <a:ext cx="80458" cy="115596"/>
            </a:xfrm>
            <a:custGeom>
              <a:avLst/>
              <a:gdLst>
                <a:gd name="connsiteX0" fmla="*/ -3117 w 80458"/>
                <a:gd name="connsiteY0" fmla="*/ -137 h 115596"/>
                <a:gd name="connsiteX1" fmla="*/ 77342 w 80458"/>
                <a:gd name="connsiteY1" fmla="*/ -137 h 115596"/>
                <a:gd name="connsiteX2" fmla="*/ 77342 w 80458"/>
                <a:gd name="connsiteY2" fmla="*/ 115459 h 115596"/>
                <a:gd name="connsiteX3" fmla="*/ -3117 w 80458"/>
                <a:gd name="connsiteY3" fmla="*/ 115459 h 115596"/>
              </a:gdLst>
              <a:ahLst/>
              <a:cxnLst>
                <a:cxn ang="0">
                  <a:pos x="connsiteX0" y="connsiteY0"/>
                </a:cxn>
                <a:cxn ang="0">
                  <a:pos x="connsiteX1" y="connsiteY1"/>
                </a:cxn>
                <a:cxn ang="0">
                  <a:pos x="connsiteX2" y="connsiteY2"/>
                </a:cxn>
                <a:cxn ang="0">
                  <a:pos x="connsiteX3" y="connsiteY3"/>
                </a:cxn>
              </a:cxnLst>
              <a:rect l="l" t="t" r="r" b="b"/>
              <a:pathLst>
                <a:path w="80458" h="115596">
                  <a:moveTo>
                    <a:pt x="-3117" y="-137"/>
                  </a:moveTo>
                  <a:lnTo>
                    <a:pt x="77342" y="-137"/>
                  </a:lnTo>
                  <a:lnTo>
                    <a:pt x="77342" y="115459"/>
                  </a:lnTo>
                  <a:lnTo>
                    <a:pt x="-3117" y="115459"/>
                  </a:lnTo>
                  <a:close/>
                </a:path>
              </a:pathLst>
            </a:custGeom>
            <a:solidFill>
              <a:srgbClr val="33535F"/>
            </a:solidFill>
            <a:ln w="921" cap="flat">
              <a:noFill/>
              <a:prstDash val="solid"/>
              <a:miter/>
            </a:ln>
          </p:spPr>
          <p:txBody>
            <a:bodyPr rtlCol="0" anchor="ctr"/>
            <a:lstStyle/>
            <a:p>
              <a:endParaRPr lang="en-IN"/>
            </a:p>
          </p:txBody>
        </p:sp>
        <p:sp>
          <p:nvSpPr>
            <p:cNvPr id="1027" name="Freeform: Shape 1026">
              <a:extLst>
                <a:ext uri="{FF2B5EF4-FFF2-40B4-BE49-F238E27FC236}">
                  <a16:creationId xmlns:a16="http://schemas.microsoft.com/office/drawing/2014/main" id="{C57D84FA-D7A3-B8E4-E4FF-364E73824E94}"/>
                </a:ext>
              </a:extLst>
            </p:cNvPr>
            <p:cNvSpPr/>
            <p:nvPr/>
          </p:nvSpPr>
          <p:spPr>
            <a:xfrm flipV="1">
              <a:off x="6125599" y="5590103"/>
              <a:ext cx="80459" cy="115597"/>
            </a:xfrm>
            <a:custGeom>
              <a:avLst/>
              <a:gdLst>
                <a:gd name="connsiteX0" fmla="*/ 77343 w 80459"/>
                <a:gd name="connsiteY0" fmla="*/ -137 h 115597"/>
                <a:gd name="connsiteX1" fmla="*/ 63765 w 80459"/>
                <a:gd name="connsiteY1" fmla="*/ -137 h 115597"/>
                <a:gd name="connsiteX2" fmla="*/ 63765 w 80459"/>
                <a:gd name="connsiteY2" fmla="*/ 101130 h 115597"/>
                <a:gd name="connsiteX3" fmla="*/ -3117 w 80459"/>
                <a:gd name="connsiteY3" fmla="*/ 101130 h 115597"/>
                <a:gd name="connsiteX4" fmla="*/ -3117 w 80459"/>
                <a:gd name="connsiteY4" fmla="*/ 115460 h 115597"/>
                <a:gd name="connsiteX5" fmla="*/ 77343 w 80459"/>
                <a:gd name="connsiteY5" fmla="*/ 115460 h 115597"/>
                <a:gd name="connsiteX6" fmla="*/ 77343 w 80459"/>
                <a:gd name="connsiteY6" fmla="*/ -137 h 11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7">
                  <a:moveTo>
                    <a:pt x="77343" y="-137"/>
                  </a:moveTo>
                  <a:lnTo>
                    <a:pt x="63765" y="-137"/>
                  </a:lnTo>
                  <a:lnTo>
                    <a:pt x="63765" y="101130"/>
                  </a:lnTo>
                  <a:lnTo>
                    <a:pt x="-3117" y="101130"/>
                  </a:lnTo>
                  <a:lnTo>
                    <a:pt x="-3117" y="115460"/>
                  </a:lnTo>
                  <a:lnTo>
                    <a:pt x="77343" y="115460"/>
                  </a:lnTo>
                  <a:lnTo>
                    <a:pt x="77343" y="-137"/>
                  </a:lnTo>
                </a:path>
              </a:pathLst>
            </a:custGeom>
            <a:solidFill>
              <a:srgbClr val="20353D"/>
            </a:solidFill>
            <a:ln w="921" cap="flat">
              <a:noFill/>
              <a:prstDash val="solid"/>
              <a:miter/>
            </a:ln>
          </p:spPr>
          <p:txBody>
            <a:bodyPr rtlCol="0" anchor="ctr"/>
            <a:lstStyle/>
            <a:p>
              <a:endParaRPr lang="en-IN"/>
            </a:p>
          </p:txBody>
        </p:sp>
        <p:sp>
          <p:nvSpPr>
            <p:cNvPr id="1028" name="Freeform: Shape 1027">
              <a:extLst>
                <a:ext uri="{FF2B5EF4-FFF2-40B4-BE49-F238E27FC236}">
                  <a16:creationId xmlns:a16="http://schemas.microsoft.com/office/drawing/2014/main" id="{5AAE39C9-7F8C-E7A2-2407-D3DD314D49D8}"/>
                </a:ext>
              </a:extLst>
            </p:cNvPr>
            <p:cNvSpPr/>
            <p:nvPr/>
          </p:nvSpPr>
          <p:spPr>
            <a:xfrm flipV="1">
              <a:off x="6125599" y="5705701"/>
              <a:ext cx="103945" cy="13613"/>
            </a:xfrm>
            <a:custGeom>
              <a:avLst/>
              <a:gdLst>
                <a:gd name="connsiteX0" fmla="*/ 100818 w 103945"/>
                <a:gd name="connsiteY0" fmla="*/ -58 h 13613"/>
                <a:gd name="connsiteX1" fmla="*/ -3128 w 103945"/>
                <a:gd name="connsiteY1" fmla="*/ -58 h 13613"/>
                <a:gd name="connsiteX2" fmla="*/ -3128 w 103945"/>
                <a:gd name="connsiteY2" fmla="*/ 13555 h 13613"/>
                <a:gd name="connsiteX3" fmla="*/ 100818 w 103945"/>
                <a:gd name="connsiteY3" fmla="*/ 13555 h 13613"/>
                <a:gd name="connsiteX4" fmla="*/ 100818 w 103945"/>
                <a:gd name="connsiteY4" fmla="*/ -58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45" h="13613">
                  <a:moveTo>
                    <a:pt x="100818" y="-58"/>
                  </a:moveTo>
                  <a:lnTo>
                    <a:pt x="-3128" y="-58"/>
                  </a:lnTo>
                  <a:lnTo>
                    <a:pt x="-3128" y="13555"/>
                  </a:lnTo>
                  <a:lnTo>
                    <a:pt x="100818" y="13555"/>
                  </a:lnTo>
                  <a:lnTo>
                    <a:pt x="100818" y="-58"/>
                  </a:lnTo>
                </a:path>
              </a:pathLst>
            </a:custGeom>
            <a:solidFill>
              <a:srgbClr val="FFFFFF"/>
            </a:solidFill>
            <a:ln w="921" cap="flat">
              <a:noFill/>
              <a:prstDash val="solid"/>
              <a:miter/>
            </a:ln>
          </p:spPr>
          <p:txBody>
            <a:bodyPr rtlCol="0" anchor="ctr"/>
            <a:lstStyle/>
            <a:p>
              <a:endParaRPr lang="en-IN"/>
            </a:p>
          </p:txBody>
        </p:sp>
        <p:sp>
          <p:nvSpPr>
            <p:cNvPr id="1029" name="Freeform: Shape 1028">
              <a:extLst>
                <a:ext uri="{FF2B5EF4-FFF2-40B4-BE49-F238E27FC236}">
                  <a16:creationId xmlns:a16="http://schemas.microsoft.com/office/drawing/2014/main" id="{C705F06C-6ED8-8349-4BE6-181F18461FD0}"/>
                </a:ext>
              </a:extLst>
            </p:cNvPr>
            <p:cNvSpPr/>
            <p:nvPr/>
          </p:nvSpPr>
          <p:spPr>
            <a:xfrm flipV="1">
              <a:off x="6124087" y="5428437"/>
              <a:ext cx="80458" cy="115596"/>
            </a:xfrm>
            <a:custGeom>
              <a:avLst/>
              <a:gdLst>
                <a:gd name="connsiteX0" fmla="*/ -3116 w 80458"/>
                <a:gd name="connsiteY0" fmla="*/ -336 h 115596"/>
                <a:gd name="connsiteX1" fmla="*/ 77343 w 80458"/>
                <a:gd name="connsiteY1" fmla="*/ -336 h 115596"/>
                <a:gd name="connsiteX2" fmla="*/ 77343 w 80458"/>
                <a:gd name="connsiteY2" fmla="*/ 115261 h 115596"/>
                <a:gd name="connsiteX3" fmla="*/ -3116 w 80458"/>
                <a:gd name="connsiteY3" fmla="*/ 115261 h 115596"/>
              </a:gdLst>
              <a:ahLst/>
              <a:cxnLst>
                <a:cxn ang="0">
                  <a:pos x="connsiteX0" y="connsiteY0"/>
                </a:cxn>
                <a:cxn ang="0">
                  <a:pos x="connsiteX1" y="connsiteY1"/>
                </a:cxn>
                <a:cxn ang="0">
                  <a:pos x="connsiteX2" y="connsiteY2"/>
                </a:cxn>
                <a:cxn ang="0">
                  <a:pos x="connsiteX3" y="connsiteY3"/>
                </a:cxn>
              </a:cxnLst>
              <a:rect l="l" t="t" r="r" b="b"/>
              <a:pathLst>
                <a:path w="80458" h="115596">
                  <a:moveTo>
                    <a:pt x="-3116" y="-336"/>
                  </a:moveTo>
                  <a:lnTo>
                    <a:pt x="77343" y="-336"/>
                  </a:lnTo>
                  <a:lnTo>
                    <a:pt x="77343" y="115261"/>
                  </a:lnTo>
                  <a:lnTo>
                    <a:pt x="-3116" y="115261"/>
                  </a:lnTo>
                  <a:close/>
                </a:path>
              </a:pathLst>
            </a:custGeom>
            <a:solidFill>
              <a:srgbClr val="33535F"/>
            </a:solidFill>
            <a:ln w="921" cap="flat">
              <a:noFill/>
              <a:prstDash val="solid"/>
              <a:miter/>
            </a:ln>
          </p:spPr>
          <p:txBody>
            <a:bodyPr rtlCol="0" anchor="ctr"/>
            <a:lstStyle/>
            <a:p>
              <a:endParaRPr lang="en-IN"/>
            </a:p>
          </p:txBody>
        </p:sp>
        <p:sp>
          <p:nvSpPr>
            <p:cNvPr id="1030" name="Freeform: Shape 1029">
              <a:extLst>
                <a:ext uri="{FF2B5EF4-FFF2-40B4-BE49-F238E27FC236}">
                  <a16:creationId xmlns:a16="http://schemas.microsoft.com/office/drawing/2014/main" id="{21EF2F9A-6E1F-8519-DB7E-AF90B6334C0B}"/>
                </a:ext>
              </a:extLst>
            </p:cNvPr>
            <p:cNvSpPr/>
            <p:nvPr/>
          </p:nvSpPr>
          <p:spPr>
            <a:xfrm flipV="1">
              <a:off x="6124087" y="5428437"/>
              <a:ext cx="80459" cy="115596"/>
            </a:xfrm>
            <a:custGeom>
              <a:avLst/>
              <a:gdLst>
                <a:gd name="connsiteX0" fmla="*/ 77344 w 80459"/>
                <a:gd name="connsiteY0" fmla="*/ -336 h 115596"/>
                <a:gd name="connsiteX1" fmla="*/ 63767 w 80459"/>
                <a:gd name="connsiteY1" fmla="*/ -336 h 115596"/>
                <a:gd name="connsiteX2" fmla="*/ 63767 w 80459"/>
                <a:gd name="connsiteY2" fmla="*/ 100927 h 115596"/>
                <a:gd name="connsiteX3" fmla="*/ -3116 w 80459"/>
                <a:gd name="connsiteY3" fmla="*/ 100927 h 115596"/>
                <a:gd name="connsiteX4" fmla="*/ -3116 w 80459"/>
                <a:gd name="connsiteY4" fmla="*/ 115261 h 115596"/>
                <a:gd name="connsiteX5" fmla="*/ 77344 w 80459"/>
                <a:gd name="connsiteY5" fmla="*/ 115261 h 115596"/>
                <a:gd name="connsiteX6" fmla="*/ 77344 w 80459"/>
                <a:gd name="connsiteY6" fmla="*/ -336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7344" y="-336"/>
                  </a:moveTo>
                  <a:lnTo>
                    <a:pt x="63767" y="-336"/>
                  </a:lnTo>
                  <a:lnTo>
                    <a:pt x="63767" y="100927"/>
                  </a:lnTo>
                  <a:lnTo>
                    <a:pt x="-3116" y="100927"/>
                  </a:lnTo>
                  <a:lnTo>
                    <a:pt x="-3116" y="115261"/>
                  </a:lnTo>
                  <a:lnTo>
                    <a:pt x="77344" y="115261"/>
                  </a:lnTo>
                  <a:lnTo>
                    <a:pt x="77344" y="-336"/>
                  </a:lnTo>
                </a:path>
              </a:pathLst>
            </a:custGeom>
            <a:solidFill>
              <a:srgbClr val="20353D"/>
            </a:solidFill>
            <a:ln w="921" cap="flat">
              <a:noFill/>
              <a:prstDash val="solid"/>
              <a:miter/>
            </a:ln>
          </p:spPr>
          <p:txBody>
            <a:bodyPr rtlCol="0" anchor="ctr"/>
            <a:lstStyle/>
            <a:p>
              <a:endParaRPr lang="en-IN"/>
            </a:p>
          </p:txBody>
        </p:sp>
        <p:sp>
          <p:nvSpPr>
            <p:cNvPr id="1031" name="Freeform: Shape 1030">
              <a:extLst>
                <a:ext uri="{FF2B5EF4-FFF2-40B4-BE49-F238E27FC236}">
                  <a16:creationId xmlns:a16="http://schemas.microsoft.com/office/drawing/2014/main" id="{62009A6C-B082-7617-8369-776D6739D985}"/>
                </a:ext>
              </a:extLst>
            </p:cNvPr>
            <p:cNvSpPr/>
            <p:nvPr/>
          </p:nvSpPr>
          <p:spPr>
            <a:xfrm flipV="1">
              <a:off x="6124087" y="5544034"/>
              <a:ext cx="103945" cy="13613"/>
            </a:xfrm>
            <a:custGeom>
              <a:avLst/>
              <a:gdLst>
                <a:gd name="connsiteX0" fmla="*/ 100819 w 103945"/>
                <a:gd name="connsiteY0" fmla="*/ -257 h 13613"/>
                <a:gd name="connsiteX1" fmla="*/ -3127 w 103945"/>
                <a:gd name="connsiteY1" fmla="*/ -257 h 13613"/>
                <a:gd name="connsiteX2" fmla="*/ -3127 w 103945"/>
                <a:gd name="connsiteY2" fmla="*/ 13357 h 13613"/>
                <a:gd name="connsiteX3" fmla="*/ 100819 w 103945"/>
                <a:gd name="connsiteY3" fmla="*/ 13357 h 13613"/>
                <a:gd name="connsiteX4" fmla="*/ 100819 w 103945"/>
                <a:gd name="connsiteY4" fmla="*/ -257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45" h="13613">
                  <a:moveTo>
                    <a:pt x="100819" y="-257"/>
                  </a:moveTo>
                  <a:lnTo>
                    <a:pt x="-3127" y="-257"/>
                  </a:lnTo>
                  <a:lnTo>
                    <a:pt x="-3127" y="13357"/>
                  </a:lnTo>
                  <a:lnTo>
                    <a:pt x="100819" y="13357"/>
                  </a:lnTo>
                  <a:lnTo>
                    <a:pt x="100819" y="-257"/>
                  </a:lnTo>
                </a:path>
              </a:pathLst>
            </a:custGeom>
            <a:solidFill>
              <a:srgbClr val="FFFFFF"/>
            </a:solidFill>
            <a:ln w="921" cap="flat">
              <a:noFill/>
              <a:prstDash val="solid"/>
              <a:miter/>
            </a:ln>
          </p:spPr>
          <p:txBody>
            <a:bodyPr rtlCol="0" anchor="ctr"/>
            <a:lstStyle/>
            <a:p>
              <a:endParaRPr lang="en-IN"/>
            </a:p>
          </p:txBody>
        </p:sp>
        <p:sp>
          <p:nvSpPr>
            <p:cNvPr id="1032" name="Freeform: Shape 1031">
              <a:extLst>
                <a:ext uri="{FF2B5EF4-FFF2-40B4-BE49-F238E27FC236}">
                  <a16:creationId xmlns:a16="http://schemas.microsoft.com/office/drawing/2014/main" id="{89F99404-23A3-4CE0-8B9A-198508D4805C}"/>
                </a:ext>
              </a:extLst>
            </p:cNvPr>
            <p:cNvSpPr/>
            <p:nvPr/>
          </p:nvSpPr>
          <p:spPr>
            <a:xfrm flipV="1">
              <a:off x="6336477" y="5913434"/>
              <a:ext cx="80462" cy="115596"/>
            </a:xfrm>
            <a:custGeom>
              <a:avLst/>
              <a:gdLst>
                <a:gd name="connsiteX0" fmla="*/ -3315 w 80462"/>
                <a:gd name="connsiteY0" fmla="*/ 260 h 115596"/>
                <a:gd name="connsiteX1" fmla="*/ 77147 w 80462"/>
                <a:gd name="connsiteY1" fmla="*/ 260 h 115596"/>
                <a:gd name="connsiteX2" fmla="*/ 77147 w 80462"/>
                <a:gd name="connsiteY2" fmla="*/ 115857 h 115596"/>
                <a:gd name="connsiteX3" fmla="*/ -3315 w 80462"/>
                <a:gd name="connsiteY3" fmla="*/ 115857 h 115596"/>
              </a:gdLst>
              <a:ahLst/>
              <a:cxnLst>
                <a:cxn ang="0">
                  <a:pos x="connsiteX0" y="connsiteY0"/>
                </a:cxn>
                <a:cxn ang="0">
                  <a:pos x="connsiteX1" y="connsiteY1"/>
                </a:cxn>
                <a:cxn ang="0">
                  <a:pos x="connsiteX2" y="connsiteY2"/>
                </a:cxn>
                <a:cxn ang="0">
                  <a:pos x="connsiteX3" y="connsiteY3"/>
                </a:cxn>
              </a:cxnLst>
              <a:rect l="l" t="t" r="r" b="b"/>
              <a:pathLst>
                <a:path w="80462" h="115596">
                  <a:moveTo>
                    <a:pt x="-3315" y="260"/>
                  </a:moveTo>
                  <a:lnTo>
                    <a:pt x="77147" y="260"/>
                  </a:lnTo>
                  <a:lnTo>
                    <a:pt x="77147" y="115857"/>
                  </a:lnTo>
                  <a:lnTo>
                    <a:pt x="-3315" y="115857"/>
                  </a:lnTo>
                  <a:close/>
                </a:path>
              </a:pathLst>
            </a:custGeom>
            <a:solidFill>
              <a:srgbClr val="33535F"/>
            </a:solidFill>
            <a:ln w="921" cap="flat">
              <a:noFill/>
              <a:prstDash val="solid"/>
              <a:miter/>
            </a:ln>
          </p:spPr>
          <p:txBody>
            <a:bodyPr rtlCol="0" anchor="ctr"/>
            <a:lstStyle/>
            <a:p>
              <a:endParaRPr lang="en-IN"/>
            </a:p>
          </p:txBody>
        </p:sp>
        <p:sp>
          <p:nvSpPr>
            <p:cNvPr id="1033" name="Freeform: Shape 1032">
              <a:extLst>
                <a:ext uri="{FF2B5EF4-FFF2-40B4-BE49-F238E27FC236}">
                  <a16:creationId xmlns:a16="http://schemas.microsoft.com/office/drawing/2014/main" id="{5EF6FD2B-8C6B-9745-F59E-5469351EBFC2}"/>
                </a:ext>
              </a:extLst>
            </p:cNvPr>
            <p:cNvSpPr/>
            <p:nvPr/>
          </p:nvSpPr>
          <p:spPr>
            <a:xfrm flipV="1">
              <a:off x="6336477" y="5913434"/>
              <a:ext cx="80459" cy="115596"/>
            </a:xfrm>
            <a:custGeom>
              <a:avLst/>
              <a:gdLst>
                <a:gd name="connsiteX0" fmla="*/ 77144 w 80459"/>
                <a:gd name="connsiteY0" fmla="*/ 260 h 115596"/>
                <a:gd name="connsiteX1" fmla="*/ 63567 w 80459"/>
                <a:gd name="connsiteY1" fmla="*/ 260 h 115596"/>
                <a:gd name="connsiteX2" fmla="*/ 63567 w 80459"/>
                <a:gd name="connsiteY2" fmla="*/ 101523 h 115596"/>
                <a:gd name="connsiteX3" fmla="*/ -3315 w 80459"/>
                <a:gd name="connsiteY3" fmla="*/ 101523 h 115596"/>
                <a:gd name="connsiteX4" fmla="*/ -3315 w 80459"/>
                <a:gd name="connsiteY4" fmla="*/ 115857 h 115596"/>
                <a:gd name="connsiteX5" fmla="*/ 77144 w 80459"/>
                <a:gd name="connsiteY5" fmla="*/ 115857 h 115596"/>
                <a:gd name="connsiteX6" fmla="*/ 77144 w 80459"/>
                <a:gd name="connsiteY6" fmla="*/ 260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7144" y="260"/>
                  </a:moveTo>
                  <a:lnTo>
                    <a:pt x="63567" y="260"/>
                  </a:lnTo>
                  <a:lnTo>
                    <a:pt x="63567" y="101523"/>
                  </a:lnTo>
                  <a:lnTo>
                    <a:pt x="-3315" y="101523"/>
                  </a:lnTo>
                  <a:lnTo>
                    <a:pt x="-3315" y="115857"/>
                  </a:lnTo>
                  <a:lnTo>
                    <a:pt x="77144" y="115857"/>
                  </a:lnTo>
                  <a:lnTo>
                    <a:pt x="77144" y="260"/>
                  </a:lnTo>
                </a:path>
              </a:pathLst>
            </a:custGeom>
            <a:solidFill>
              <a:srgbClr val="20353D"/>
            </a:solidFill>
            <a:ln w="921" cap="flat">
              <a:noFill/>
              <a:prstDash val="solid"/>
              <a:miter/>
            </a:ln>
          </p:spPr>
          <p:txBody>
            <a:bodyPr rtlCol="0" anchor="ctr"/>
            <a:lstStyle/>
            <a:p>
              <a:endParaRPr lang="en-IN"/>
            </a:p>
          </p:txBody>
        </p:sp>
        <p:sp>
          <p:nvSpPr>
            <p:cNvPr id="1034" name="Freeform: Shape 1033">
              <a:extLst>
                <a:ext uri="{FF2B5EF4-FFF2-40B4-BE49-F238E27FC236}">
                  <a16:creationId xmlns:a16="http://schemas.microsoft.com/office/drawing/2014/main" id="{320D6A53-B4BE-57FA-D94E-7065F0B4BB39}"/>
                </a:ext>
              </a:extLst>
            </p:cNvPr>
            <p:cNvSpPr/>
            <p:nvPr/>
          </p:nvSpPr>
          <p:spPr>
            <a:xfrm flipV="1">
              <a:off x="6336477" y="6029030"/>
              <a:ext cx="103945" cy="13624"/>
            </a:xfrm>
            <a:custGeom>
              <a:avLst/>
              <a:gdLst>
                <a:gd name="connsiteX0" fmla="*/ 100620 w 103945"/>
                <a:gd name="connsiteY0" fmla="*/ 340 h 13624"/>
                <a:gd name="connsiteX1" fmla="*/ -3326 w 103945"/>
                <a:gd name="connsiteY1" fmla="*/ 340 h 13624"/>
                <a:gd name="connsiteX2" fmla="*/ -3326 w 103945"/>
                <a:gd name="connsiteY2" fmla="*/ 13964 h 13624"/>
                <a:gd name="connsiteX3" fmla="*/ 100620 w 103945"/>
                <a:gd name="connsiteY3" fmla="*/ 13964 h 13624"/>
                <a:gd name="connsiteX4" fmla="*/ 100620 w 103945"/>
                <a:gd name="connsiteY4" fmla="*/ 340 h 1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45" h="13624">
                  <a:moveTo>
                    <a:pt x="100620" y="340"/>
                  </a:moveTo>
                  <a:lnTo>
                    <a:pt x="-3326" y="340"/>
                  </a:lnTo>
                  <a:lnTo>
                    <a:pt x="-3326" y="13964"/>
                  </a:lnTo>
                  <a:lnTo>
                    <a:pt x="100620" y="13964"/>
                  </a:lnTo>
                  <a:lnTo>
                    <a:pt x="100620" y="340"/>
                  </a:lnTo>
                </a:path>
              </a:pathLst>
            </a:custGeom>
            <a:solidFill>
              <a:srgbClr val="FFFFFF"/>
            </a:solidFill>
            <a:ln w="921" cap="flat">
              <a:noFill/>
              <a:prstDash val="solid"/>
              <a:miter/>
            </a:ln>
          </p:spPr>
          <p:txBody>
            <a:bodyPr rtlCol="0" anchor="ctr"/>
            <a:lstStyle/>
            <a:p>
              <a:endParaRPr lang="en-IN"/>
            </a:p>
          </p:txBody>
        </p:sp>
        <p:sp>
          <p:nvSpPr>
            <p:cNvPr id="1035" name="Freeform: Shape 1034">
              <a:extLst>
                <a:ext uri="{FF2B5EF4-FFF2-40B4-BE49-F238E27FC236}">
                  <a16:creationId xmlns:a16="http://schemas.microsoft.com/office/drawing/2014/main" id="{BCE1A2DA-0F3C-41F6-011E-EEF80B4BFE1F}"/>
                </a:ext>
              </a:extLst>
            </p:cNvPr>
            <p:cNvSpPr/>
            <p:nvPr/>
          </p:nvSpPr>
          <p:spPr>
            <a:xfrm flipV="1">
              <a:off x="6334975" y="5751767"/>
              <a:ext cx="80451" cy="115596"/>
            </a:xfrm>
            <a:custGeom>
              <a:avLst/>
              <a:gdLst>
                <a:gd name="connsiteX0" fmla="*/ -3314 w 80451"/>
                <a:gd name="connsiteY0" fmla="*/ 61 h 115596"/>
                <a:gd name="connsiteX1" fmla="*/ 77138 w 80451"/>
                <a:gd name="connsiteY1" fmla="*/ 61 h 115596"/>
                <a:gd name="connsiteX2" fmla="*/ 77138 w 80451"/>
                <a:gd name="connsiteY2" fmla="*/ 115658 h 115596"/>
                <a:gd name="connsiteX3" fmla="*/ -3314 w 80451"/>
                <a:gd name="connsiteY3" fmla="*/ 115658 h 115596"/>
              </a:gdLst>
              <a:ahLst/>
              <a:cxnLst>
                <a:cxn ang="0">
                  <a:pos x="connsiteX0" y="connsiteY0"/>
                </a:cxn>
                <a:cxn ang="0">
                  <a:pos x="connsiteX1" y="connsiteY1"/>
                </a:cxn>
                <a:cxn ang="0">
                  <a:pos x="connsiteX2" y="connsiteY2"/>
                </a:cxn>
                <a:cxn ang="0">
                  <a:pos x="connsiteX3" y="connsiteY3"/>
                </a:cxn>
              </a:cxnLst>
              <a:rect l="l" t="t" r="r" b="b"/>
              <a:pathLst>
                <a:path w="80451" h="115596">
                  <a:moveTo>
                    <a:pt x="-3314" y="61"/>
                  </a:moveTo>
                  <a:lnTo>
                    <a:pt x="77138" y="61"/>
                  </a:lnTo>
                  <a:lnTo>
                    <a:pt x="77138" y="115658"/>
                  </a:lnTo>
                  <a:lnTo>
                    <a:pt x="-3314" y="115658"/>
                  </a:lnTo>
                  <a:close/>
                </a:path>
              </a:pathLst>
            </a:custGeom>
            <a:solidFill>
              <a:srgbClr val="33535F"/>
            </a:solidFill>
            <a:ln w="921" cap="flat">
              <a:noFill/>
              <a:prstDash val="solid"/>
              <a:miter/>
            </a:ln>
          </p:spPr>
          <p:txBody>
            <a:bodyPr rtlCol="0" anchor="ctr"/>
            <a:lstStyle/>
            <a:p>
              <a:endParaRPr lang="en-IN"/>
            </a:p>
          </p:txBody>
        </p:sp>
        <p:sp>
          <p:nvSpPr>
            <p:cNvPr id="1036" name="Freeform: Shape 1035">
              <a:extLst>
                <a:ext uri="{FF2B5EF4-FFF2-40B4-BE49-F238E27FC236}">
                  <a16:creationId xmlns:a16="http://schemas.microsoft.com/office/drawing/2014/main" id="{1CED7FC9-D455-8F7A-5FD1-915E721A1C65}"/>
                </a:ext>
              </a:extLst>
            </p:cNvPr>
            <p:cNvSpPr/>
            <p:nvPr/>
          </p:nvSpPr>
          <p:spPr>
            <a:xfrm flipV="1">
              <a:off x="6334975" y="5751767"/>
              <a:ext cx="80450" cy="115596"/>
            </a:xfrm>
            <a:custGeom>
              <a:avLst/>
              <a:gdLst>
                <a:gd name="connsiteX0" fmla="*/ 77137 w 80450"/>
                <a:gd name="connsiteY0" fmla="*/ 61 h 115596"/>
                <a:gd name="connsiteX1" fmla="*/ 63559 w 80450"/>
                <a:gd name="connsiteY1" fmla="*/ 61 h 115596"/>
                <a:gd name="connsiteX2" fmla="*/ 63559 w 80450"/>
                <a:gd name="connsiteY2" fmla="*/ 101324 h 115596"/>
                <a:gd name="connsiteX3" fmla="*/ -3314 w 80450"/>
                <a:gd name="connsiteY3" fmla="*/ 101324 h 115596"/>
                <a:gd name="connsiteX4" fmla="*/ -3314 w 80450"/>
                <a:gd name="connsiteY4" fmla="*/ 115658 h 115596"/>
                <a:gd name="connsiteX5" fmla="*/ 77137 w 80450"/>
                <a:gd name="connsiteY5" fmla="*/ 115658 h 115596"/>
                <a:gd name="connsiteX6" fmla="*/ 77137 w 80450"/>
                <a:gd name="connsiteY6" fmla="*/ 6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7137" y="61"/>
                  </a:moveTo>
                  <a:lnTo>
                    <a:pt x="63559" y="61"/>
                  </a:lnTo>
                  <a:lnTo>
                    <a:pt x="63559" y="101324"/>
                  </a:lnTo>
                  <a:lnTo>
                    <a:pt x="-3314" y="101324"/>
                  </a:lnTo>
                  <a:lnTo>
                    <a:pt x="-3314" y="115658"/>
                  </a:lnTo>
                  <a:lnTo>
                    <a:pt x="77137" y="115658"/>
                  </a:lnTo>
                  <a:lnTo>
                    <a:pt x="77137" y="61"/>
                  </a:lnTo>
                </a:path>
              </a:pathLst>
            </a:custGeom>
            <a:solidFill>
              <a:srgbClr val="20353D"/>
            </a:solidFill>
            <a:ln w="921" cap="flat">
              <a:noFill/>
              <a:prstDash val="solid"/>
              <a:miter/>
            </a:ln>
          </p:spPr>
          <p:txBody>
            <a:bodyPr rtlCol="0" anchor="ctr"/>
            <a:lstStyle/>
            <a:p>
              <a:endParaRPr lang="en-IN"/>
            </a:p>
          </p:txBody>
        </p:sp>
        <p:sp>
          <p:nvSpPr>
            <p:cNvPr id="1037" name="Freeform: Shape 1036">
              <a:extLst>
                <a:ext uri="{FF2B5EF4-FFF2-40B4-BE49-F238E27FC236}">
                  <a16:creationId xmlns:a16="http://schemas.microsoft.com/office/drawing/2014/main" id="{49E4A7C6-A5D3-C2AB-8BBD-1597263338A3}"/>
                </a:ext>
              </a:extLst>
            </p:cNvPr>
            <p:cNvSpPr/>
            <p:nvPr/>
          </p:nvSpPr>
          <p:spPr>
            <a:xfrm flipV="1">
              <a:off x="6334975" y="5867364"/>
              <a:ext cx="103936" cy="13625"/>
            </a:xfrm>
            <a:custGeom>
              <a:avLst/>
              <a:gdLst>
                <a:gd name="connsiteX0" fmla="*/ 100612 w 103936"/>
                <a:gd name="connsiteY0" fmla="*/ 141 h 13625"/>
                <a:gd name="connsiteX1" fmla="*/ -3325 w 103936"/>
                <a:gd name="connsiteY1" fmla="*/ 141 h 13625"/>
                <a:gd name="connsiteX2" fmla="*/ -3325 w 103936"/>
                <a:gd name="connsiteY2" fmla="*/ 13766 h 13625"/>
                <a:gd name="connsiteX3" fmla="*/ 100612 w 103936"/>
                <a:gd name="connsiteY3" fmla="*/ 13766 h 13625"/>
                <a:gd name="connsiteX4" fmla="*/ 100612 w 103936"/>
                <a:gd name="connsiteY4" fmla="*/ 141 h 13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25">
                  <a:moveTo>
                    <a:pt x="100612" y="141"/>
                  </a:moveTo>
                  <a:lnTo>
                    <a:pt x="-3325" y="141"/>
                  </a:lnTo>
                  <a:lnTo>
                    <a:pt x="-3325" y="13766"/>
                  </a:lnTo>
                  <a:lnTo>
                    <a:pt x="100612" y="13766"/>
                  </a:lnTo>
                  <a:lnTo>
                    <a:pt x="100612" y="141"/>
                  </a:lnTo>
                </a:path>
              </a:pathLst>
            </a:custGeom>
            <a:solidFill>
              <a:srgbClr val="FFFFFF"/>
            </a:solidFill>
            <a:ln w="921" cap="flat">
              <a:noFill/>
              <a:prstDash val="solid"/>
              <a:miter/>
            </a:ln>
          </p:spPr>
          <p:txBody>
            <a:bodyPr rtlCol="0" anchor="ctr"/>
            <a:lstStyle/>
            <a:p>
              <a:endParaRPr lang="en-IN"/>
            </a:p>
          </p:txBody>
        </p:sp>
        <p:sp>
          <p:nvSpPr>
            <p:cNvPr id="1038" name="Freeform: Shape 1037">
              <a:extLst>
                <a:ext uri="{FF2B5EF4-FFF2-40B4-BE49-F238E27FC236}">
                  <a16:creationId xmlns:a16="http://schemas.microsoft.com/office/drawing/2014/main" id="{A8570219-533A-2A4A-2DF5-ED366CB7736A}"/>
                </a:ext>
              </a:extLst>
            </p:cNvPr>
            <p:cNvSpPr/>
            <p:nvPr/>
          </p:nvSpPr>
          <p:spPr>
            <a:xfrm flipV="1">
              <a:off x="6333463" y="5590104"/>
              <a:ext cx="80451" cy="115596"/>
            </a:xfrm>
            <a:custGeom>
              <a:avLst/>
              <a:gdLst>
                <a:gd name="connsiteX0" fmla="*/ -3312 w 80451"/>
                <a:gd name="connsiteY0" fmla="*/ -137 h 115596"/>
                <a:gd name="connsiteX1" fmla="*/ 77139 w 80451"/>
                <a:gd name="connsiteY1" fmla="*/ -137 h 115596"/>
                <a:gd name="connsiteX2" fmla="*/ 77139 w 80451"/>
                <a:gd name="connsiteY2" fmla="*/ 115459 h 115596"/>
                <a:gd name="connsiteX3" fmla="*/ -3312 w 80451"/>
                <a:gd name="connsiteY3" fmla="*/ 115459 h 115596"/>
              </a:gdLst>
              <a:ahLst/>
              <a:cxnLst>
                <a:cxn ang="0">
                  <a:pos x="connsiteX0" y="connsiteY0"/>
                </a:cxn>
                <a:cxn ang="0">
                  <a:pos x="connsiteX1" y="connsiteY1"/>
                </a:cxn>
                <a:cxn ang="0">
                  <a:pos x="connsiteX2" y="connsiteY2"/>
                </a:cxn>
                <a:cxn ang="0">
                  <a:pos x="connsiteX3" y="connsiteY3"/>
                </a:cxn>
              </a:cxnLst>
              <a:rect l="l" t="t" r="r" b="b"/>
              <a:pathLst>
                <a:path w="80451" h="115596">
                  <a:moveTo>
                    <a:pt x="-3312" y="-137"/>
                  </a:moveTo>
                  <a:lnTo>
                    <a:pt x="77139" y="-137"/>
                  </a:lnTo>
                  <a:lnTo>
                    <a:pt x="77139" y="115459"/>
                  </a:lnTo>
                  <a:lnTo>
                    <a:pt x="-3312" y="115459"/>
                  </a:lnTo>
                  <a:close/>
                </a:path>
              </a:pathLst>
            </a:custGeom>
            <a:solidFill>
              <a:srgbClr val="33535F"/>
            </a:solidFill>
            <a:ln w="921" cap="flat">
              <a:noFill/>
              <a:prstDash val="solid"/>
              <a:miter/>
            </a:ln>
          </p:spPr>
          <p:txBody>
            <a:bodyPr rtlCol="0" anchor="ctr"/>
            <a:lstStyle/>
            <a:p>
              <a:endParaRPr lang="en-IN"/>
            </a:p>
          </p:txBody>
        </p:sp>
        <p:sp>
          <p:nvSpPr>
            <p:cNvPr id="1039" name="Freeform: Shape 1038">
              <a:extLst>
                <a:ext uri="{FF2B5EF4-FFF2-40B4-BE49-F238E27FC236}">
                  <a16:creationId xmlns:a16="http://schemas.microsoft.com/office/drawing/2014/main" id="{0DEBD7DD-4DDE-8AFF-9E55-7C44DAD934CC}"/>
                </a:ext>
              </a:extLst>
            </p:cNvPr>
            <p:cNvSpPr/>
            <p:nvPr/>
          </p:nvSpPr>
          <p:spPr>
            <a:xfrm flipV="1">
              <a:off x="6333463" y="5590103"/>
              <a:ext cx="80450" cy="115597"/>
            </a:xfrm>
            <a:custGeom>
              <a:avLst/>
              <a:gdLst>
                <a:gd name="connsiteX0" fmla="*/ 77138 w 80450"/>
                <a:gd name="connsiteY0" fmla="*/ -137 h 115597"/>
                <a:gd name="connsiteX1" fmla="*/ 63570 w 80450"/>
                <a:gd name="connsiteY1" fmla="*/ -137 h 115597"/>
                <a:gd name="connsiteX2" fmla="*/ 63570 w 80450"/>
                <a:gd name="connsiteY2" fmla="*/ 101130 h 115597"/>
                <a:gd name="connsiteX3" fmla="*/ -3312 w 80450"/>
                <a:gd name="connsiteY3" fmla="*/ 101130 h 115597"/>
                <a:gd name="connsiteX4" fmla="*/ -3312 w 80450"/>
                <a:gd name="connsiteY4" fmla="*/ 115460 h 115597"/>
                <a:gd name="connsiteX5" fmla="*/ 77138 w 80450"/>
                <a:gd name="connsiteY5" fmla="*/ 115460 h 115597"/>
                <a:gd name="connsiteX6" fmla="*/ 77138 w 80450"/>
                <a:gd name="connsiteY6" fmla="*/ -137 h 11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7">
                  <a:moveTo>
                    <a:pt x="77138" y="-137"/>
                  </a:moveTo>
                  <a:lnTo>
                    <a:pt x="63570" y="-137"/>
                  </a:lnTo>
                  <a:lnTo>
                    <a:pt x="63570" y="101130"/>
                  </a:lnTo>
                  <a:lnTo>
                    <a:pt x="-3312" y="101130"/>
                  </a:lnTo>
                  <a:lnTo>
                    <a:pt x="-3312" y="115460"/>
                  </a:lnTo>
                  <a:lnTo>
                    <a:pt x="77138" y="115460"/>
                  </a:lnTo>
                  <a:lnTo>
                    <a:pt x="77138" y="-137"/>
                  </a:lnTo>
                </a:path>
              </a:pathLst>
            </a:custGeom>
            <a:solidFill>
              <a:srgbClr val="20353D"/>
            </a:solidFill>
            <a:ln w="921" cap="flat">
              <a:noFill/>
              <a:prstDash val="solid"/>
              <a:miter/>
            </a:ln>
          </p:spPr>
          <p:txBody>
            <a:bodyPr rtlCol="0" anchor="ctr"/>
            <a:lstStyle/>
            <a:p>
              <a:endParaRPr lang="en-IN"/>
            </a:p>
          </p:txBody>
        </p:sp>
        <p:sp>
          <p:nvSpPr>
            <p:cNvPr id="1040" name="Freeform: Shape 1039">
              <a:extLst>
                <a:ext uri="{FF2B5EF4-FFF2-40B4-BE49-F238E27FC236}">
                  <a16:creationId xmlns:a16="http://schemas.microsoft.com/office/drawing/2014/main" id="{E20A8D82-71BD-B974-1331-00067A70562D}"/>
                </a:ext>
              </a:extLst>
            </p:cNvPr>
            <p:cNvSpPr/>
            <p:nvPr/>
          </p:nvSpPr>
          <p:spPr>
            <a:xfrm flipV="1">
              <a:off x="6333463" y="5705701"/>
              <a:ext cx="103936" cy="13613"/>
            </a:xfrm>
            <a:custGeom>
              <a:avLst/>
              <a:gdLst>
                <a:gd name="connsiteX0" fmla="*/ 100613 w 103936"/>
                <a:gd name="connsiteY0" fmla="*/ -58 h 13613"/>
                <a:gd name="connsiteX1" fmla="*/ -3324 w 103936"/>
                <a:gd name="connsiteY1" fmla="*/ -58 h 13613"/>
                <a:gd name="connsiteX2" fmla="*/ -3324 w 103936"/>
                <a:gd name="connsiteY2" fmla="*/ 13555 h 13613"/>
                <a:gd name="connsiteX3" fmla="*/ 100613 w 103936"/>
                <a:gd name="connsiteY3" fmla="*/ 13555 h 13613"/>
                <a:gd name="connsiteX4" fmla="*/ 100613 w 103936"/>
                <a:gd name="connsiteY4" fmla="*/ -58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13">
                  <a:moveTo>
                    <a:pt x="100613" y="-58"/>
                  </a:moveTo>
                  <a:lnTo>
                    <a:pt x="-3324" y="-58"/>
                  </a:lnTo>
                  <a:lnTo>
                    <a:pt x="-3324" y="13555"/>
                  </a:lnTo>
                  <a:lnTo>
                    <a:pt x="100613" y="13555"/>
                  </a:lnTo>
                  <a:lnTo>
                    <a:pt x="100613" y="-58"/>
                  </a:lnTo>
                </a:path>
              </a:pathLst>
            </a:custGeom>
            <a:solidFill>
              <a:srgbClr val="FFFFFF"/>
            </a:solidFill>
            <a:ln w="921" cap="flat">
              <a:noFill/>
              <a:prstDash val="solid"/>
              <a:miter/>
            </a:ln>
          </p:spPr>
          <p:txBody>
            <a:bodyPr rtlCol="0" anchor="ctr"/>
            <a:lstStyle/>
            <a:p>
              <a:endParaRPr lang="en-IN"/>
            </a:p>
          </p:txBody>
        </p:sp>
        <p:sp>
          <p:nvSpPr>
            <p:cNvPr id="1041" name="Freeform: Shape 1040">
              <a:extLst>
                <a:ext uri="{FF2B5EF4-FFF2-40B4-BE49-F238E27FC236}">
                  <a16:creationId xmlns:a16="http://schemas.microsoft.com/office/drawing/2014/main" id="{F9F3CF6F-ED50-8C71-24D9-732F92F5335A}"/>
                </a:ext>
              </a:extLst>
            </p:cNvPr>
            <p:cNvSpPr/>
            <p:nvPr/>
          </p:nvSpPr>
          <p:spPr>
            <a:xfrm flipV="1">
              <a:off x="6331952" y="5428437"/>
              <a:ext cx="80451" cy="115596"/>
            </a:xfrm>
            <a:custGeom>
              <a:avLst/>
              <a:gdLst>
                <a:gd name="connsiteX0" fmla="*/ -3311 w 80451"/>
                <a:gd name="connsiteY0" fmla="*/ -336 h 115596"/>
                <a:gd name="connsiteX1" fmla="*/ 77141 w 80451"/>
                <a:gd name="connsiteY1" fmla="*/ -336 h 115596"/>
                <a:gd name="connsiteX2" fmla="*/ 77141 w 80451"/>
                <a:gd name="connsiteY2" fmla="*/ 115261 h 115596"/>
                <a:gd name="connsiteX3" fmla="*/ -3311 w 80451"/>
                <a:gd name="connsiteY3" fmla="*/ 115261 h 115596"/>
              </a:gdLst>
              <a:ahLst/>
              <a:cxnLst>
                <a:cxn ang="0">
                  <a:pos x="connsiteX0" y="connsiteY0"/>
                </a:cxn>
                <a:cxn ang="0">
                  <a:pos x="connsiteX1" y="connsiteY1"/>
                </a:cxn>
                <a:cxn ang="0">
                  <a:pos x="connsiteX2" y="connsiteY2"/>
                </a:cxn>
                <a:cxn ang="0">
                  <a:pos x="connsiteX3" y="connsiteY3"/>
                </a:cxn>
              </a:cxnLst>
              <a:rect l="l" t="t" r="r" b="b"/>
              <a:pathLst>
                <a:path w="80451" h="115596">
                  <a:moveTo>
                    <a:pt x="-3311" y="-336"/>
                  </a:moveTo>
                  <a:lnTo>
                    <a:pt x="77141" y="-336"/>
                  </a:lnTo>
                  <a:lnTo>
                    <a:pt x="77141" y="115261"/>
                  </a:lnTo>
                  <a:lnTo>
                    <a:pt x="-3311" y="115261"/>
                  </a:lnTo>
                  <a:close/>
                </a:path>
              </a:pathLst>
            </a:custGeom>
            <a:solidFill>
              <a:srgbClr val="33535F"/>
            </a:solidFill>
            <a:ln w="921" cap="flat">
              <a:noFill/>
              <a:prstDash val="solid"/>
              <a:miter/>
            </a:ln>
          </p:spPr>
          <p:txBody>
            <a:bodyPr rtlCol="0" anchor="ctr"/>
            <a:lstStyle/>
            <a:p>
              <a:endParaRPr lang="en-IN"/>
            </a:p>
          </p:txBody>
        </p:sp>
        <p:sp>
          <p:nvSpPr>
            <p:cNvPr id="1042" name="Freeform: Shape 1041">
              <a:extLst>
                <a:ext uri="{FF2B5EF4-FFF2-40B4-BE49-F238E27FC236}">
                  <a16:creationId xmlns:a16="http://schemas.microsoft.com/office/drawing/2014/main" id="{68D54019-9170-99E7-B7A0-BEEDA8163B99}"/>
                </a:ext>
              </a:extLst>
            </p:cNvPr>
            <p:cNvSpPr/>
            <p:nvPr/>
          </p:nvSpPr>
          <p:spPr>
            <a:xfrm flipV="1">
              <a:off x="6331952" y="5428437"/>
              <a:ext cx="80450" cy="115596"/>
            </a:xfrm>
            <a:custGeom>
              <a:avLst/>
              <a:gdLst>
                <a:gd name="connsiteX0" fmla="*/ 77139 w 80450"/>
                <a:gd name="connsiteY0" fmla="*/ -336 h 115596"/>
                <a:gd name="connsiteX1" fmla="*/ 63571 w 80450"/>
                <a:gd name="connsiteY1" fmla="*/ -336 h 115596"/>
                <a:gd name="connsiteX2" fmla="*/ 63571 w 80450"/>
                <a:gd name="connsiteY2" fmla="*/ 100927 h 115596"/>
                <a:gd name="connsiteX3" fmla="*/ -3311 w 80450"/>
                <a:gd name="connsiteY3" fmla="*/ 100927 h 115596"/>
                <a:gd name="connsiteX4" fmla="*/ -3311 w 80450"/>
                <a:gd name="connsiteY4" fmla="*/ 115261 h 115596"/>
                <a:gd name="connsiteX5" fmla="*/ 77139 w 80450"/>
                <a:gd name="connsiteY5" fmla="*/ 115261 h 115596"/>
                <a:gd name="connsiteX6" fmla="*/ 77139 w 80450"/>
                <a:gd name="connsiteY6" fmla="*/ -336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7139" y="-336"/>
                  </a:moveTo>
                  <a:lnTo>
                    <a:pt x="63571" y="-336"/>
                  </a:lnTo>
                  <a:lnTo>
                    <a:pt x="63571" y="100927"/>
                  </a:lnTo>
                  <a:lnTo>
                    <a:pt x="-3311" y="100927"/>
                  </a:lnTo>
                  <a:lnTo>
                    <a:pt x="-3311" y="115261"/>
                  </a:lnTo>
                  <a:lnTo>
                    <a:pt x="77139" y="115261"/>
                  </a:lnTo>
                  <a:lnTo>
                    <a:pt x="77139" y="-336"/>
                  </a:lnTo>
                </a:path>
              </a:pathLst>
            </a:custGeom>
            <a:solidFill>
              <a:srgbClr val="20353D"/>
            </a:solidFill>
            <a:ln w="921" cap="flat">
              <a:noFill/>
              <a:prstDash val="solid"/>
              <a:miter/>
            </a:ln>
          </p:spPr>
          <p:txBody>
            <a:bodyPr rtlCol="0" anchor="ctr"/>
            <a:lstStyle/>
            <a:p>
              <a:endParaRPr lang="en-IN"/>
            </a:p>
          </p:txBody>
        </p:sp>
        <p:sp>
          <p:nvSpPr>
            <p:cNvPr id="1043" name="Freeform: Shape 1042">
              <a:extLst>
                <a:ext uri="{FF2B5EF4-FFF2-40B4-BE49-F238E27FC236}">
                  <a16:creationId xmlns:a16="http://schemas.microsoft.com/office/drawing/2014/main" id="{0253D96E-974A-7CBD-6FCB-C75C13ABB60A}"/>
                </a:ext>
              </a:extLst>
            </p:cNvPr>
            <p:cNvSpPr/>
            <p:nvPr/>
          </p:nvSpPr>
          <p:spPr>
            <a:xfrm flipV="1">
              <a:off x="6331952" y="5544034"/>
              <a:ext cx="103936" cy="13613"/>
            </a:xfrm>
            <a:custGeom>
              <a:avLst/>
              <a:gdLst>
                <a:gd name="connsiteX0" fmla="*/ 100615 w 103936"/>
                <a:gd name="connsiteY0" fmla="*/ -257 h 13613"/>
                <a:gd name="connsiteX1" fmla="*/ -3322 w 103936"/>
                <a:gd name="connsiteY1" fmla="*/ -257 h 13613"/>
                <a:gd name="connsiteX2" fmla="*/ -3322 w 103936"/>
                <a:gd name="connsiteY2" fmla="*/ 13357 h 13613"/>
                <a:gd name="connsiteX3" fmla="*/ 100615 w 103936"/>
                <a:gd name="connsiteY3" fmla="*/ 13357 h 13613"/>
                <a:gd name="connsiteX4" fmla="*/ 100615 w 103936"/>
                <a:gd name="connsiteY4" fmla="*/ -257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13">
                  <a:moveTo>
                    <a:pt x="100615" y="-257"/>
                  </a:moveTo>
                  <a:lnTo>
                    <a:pt x="-3322" y="-257"/>
                  </a:lnTo>
                  <a:lnTo>
                    <a:pt x="-3322" y="13357"/>
                  </a:lnTo>
                  <a:lnTo>
                    <a:pt x="100615" y="13357"/>
                  </a:lnTo>
                  <a:lnTo>
                    <a:pt x="100615" y="-257"/>
                  </a:lnTo>
                </a:path>
              </a:pathLst>
            </a:custGeom>
            <a:solidFill>
              <a:srgbClr val="FFFFFF"/>
            </a:solidFill>
            <a:ln w="921" cap="flat">
              <a:noFill/>
              <a:prstDash val="solid"/>
              <a:miter/>
            </a:ln>
          </p:spPr>
          <p:txBody>
            <a:bodyPr rtlCol="0" anchor="ctr"/>
            <a:lstStyle/>
            <a:p>
              <a:endParaRPr lang="en-IN"/>
            </a:p>
          </p:txBody>
        </p:sp>
        <p:sp>
          <p:nvSpPr>
            <p:cNvPr id="1044" name="Freeform: Shape 1043">
              <a:extLst>
                <a:ext uri="{FF2B5EF4-FFF2-40B4-BE49-F238E27FC236}">
                  <a16:creationId xmlns:a16="http://schemas.microsoft.com/office/drawing/2014/main" id="{FEF9A4DF-7111-7BFE-675F-BEE911BBA6C5}"/>
                </a:ext>
              </a:extLst>
            </p:cNvPr>
            <p:cNvSpPr/>
            <p:nvPr/>
          </p:nvSpPr>
          <p:spPr>
            <a:xfrm flipV="1">
              <a:off x="5894608" y="5419605"/>
              <a:ext cx="28189" cy="115596"/>
            </a:xfrm>
            <a:custGeom>
              <a:avLst/>
              <a:gdLst>
                <a:gd name="connsiteX0" fmla="*/ -2875 w 28189"/>
                <a:gd name="connsiteY0" fmla="*/ -347 h 115596"/>
                <a:gd name="connsiteX1" fmla="*/ 25314 w 28189"/>
                <a:gd name="connsiteY1" fmla="*/ -347 h 115596"/>
                <a:gd name="connsiteX2" fmla="*/ 25314 w 28189"/>
                <a:gd name="connsiteY2" fmla="*/ 115250 h 115596"/>
                <a:gd name="connsiteX3" fmla="*/ -2875 w 28189"/>
                <a:gd name="connsiteY3" fmla="*/ 115250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347"/>
                  </a:moveTo>
                  <a:lnTo>
                    <a:pt x="25314" y="-347"/>
                  </a:lnTo>
                  <a:lnTo>
                    <a:pt x="25314" y="115250"/>
                  </a:lnTo>
                  <a:lnTo>
                    <a:pt x="-2875" y="115250"/>
                  </a:lnTo>
                  <a:close/>
                </a:path>
              </a:pathLst>
            </a:custGeom>
            <a:solidFill>
              <a:srgbClr val="17282F"/>
            </a:solidFill>
            <a:ln w="921" cap="flat">
              <a:noFill/>
              <a:prstDash val="solid"/>
              <a:miter/>
            </a:ln>
          </p:spPr>
          <p:txBody>
            <a:bodyPr rtlCol="0" anchor="ctr"/>
            <a:lstStyle/>
            <a:p>
              <a:endParaRPr lang="en-IN"/>
            </a:p>
          </p:txBody>
        </p:sp>
        <p:sp>
          <p:nvSpPr>
            <p:cNvPr id="1045" name="Freeform: Shape 1044">
              <a:extLst>
                <a:ext uri="{FF2B5EF4-FFF2-40B4-BE49-F238E27FC236}">
                  <a16:creationId xmlns:a16="http://schemas.microsoft.com/office/drawing/2014/main" id="{82E79B42-565F-3BFF-C5A2-7ABB75806E3A}"/>
                </a:ext>
              </a:extLst>
            </p:cNvPr>
            <p:cNvSpPr/>
            <p:nvPr/>
          </p:nvSpPr>
          <p:spPr>
            <a:xfrm flipV="1">
              <a:off x="5875316" y="5535202"/>
              <a:ext cx="51459" cy="17423"/>
            </a:xfrm>
            <a:custGeom>
              <a:avLst/>
              <a:gdLst>
                <a:gd name="connsiteX0" fmla="*/ -2868 w 51459"/>
                <a:gd name="connsiteY0" fmla="*/ -265 h 17423"/>
                <a:gd name="connsiteX1" fmla="*/ 48592 w 51459"/>
                <a:gd name="connsiteY1" fmla="*/ -265 h 17423"/>
                <a:gd name="connsiteX2" fmla="*/ 48592 w 51459"/>
                <a:gd name="connsiteY2" fmla="*/ 17158 h 17423"/>
                <a:gd name="connsiteX3" fmla="*/ -2868 w 51459"/>
                <a:gd name="connsiteY3" fmla="*/ 17158 h 17423"/>
              </a:gdLst>
              <a:ahLst/>
              <a:cxnLst>
                <a:cxn ang="0">
                  <a:pos x="connsiteX0" y="connsiteY0"/>
                </a:cxn>
                <a:cxn ang="0">
                  <a:pos x="connsiteX1" y="connsiteY1"/>
                </a:cxn>
                <a:cxn ang="0">
                  <a:pos x="connsiteX2" y="connsiteY2"/>
                </a:cxn>
                <a:cxn ang="0">
                  <a:pos x="connsiteX3" y="connsiteY3"/>
                </a:cxn>
              </a:cxnLst>
              <a:rect l="l" t="t" r="r" b="b"/>
              <a:pathLst>
                <a:path w="51459" h="17423">
                  <a:moveTo>
                    <a:pt x="-2868" y="-265"/>
                  </a:moveTo>
                  <a:lnTo>
                    <a:pt x="48592" y="-265"/>
                  </a:lnTo>
                  <a:lnTo>
                    <a:pt x="48592" y="17158"/>
                  </a:lnTo>
                  <a:lnTo>
                    <a:pt x="-2868" y="17158"/>
                  </a:lnTo>
                  <a:close/>
                </a:path>
              </a:pathLst>
            </a:custGeom>
            <a:solidFill>
              <a:srgbClr val="FFFFFF"/>
            </a:solidFill>
            <a:ln w="921" cap="flat">
              <a:noFill/>
              <a:prstDash val="solid"/>
              <a:miter/>
            </a:ln>
          </p:spPr>
          <p:txBody>
            <a:bodyPr rtlCol="0" anchor="ctr"/>
            <a:lstStyle/>
            <a:p>
              <a:endParaRPr lang="en-IN"/>
            </a:p>
          </p:txBody>
        </p:sp>
        <p:sp>
          <p:nvSpPr>
            <p:cNvPr id="1046" name="Freeform: Shape 1045">
              <a:extLst>
                <a:ext uri="{FF2B5EF4-FFF2-40B4-BE49-F238E27FC236}">
                  <a16:creationId xmlns:a16="http://schemas.microsoft.com/office/drawing/2014/main" id="{18693BD1-AD5D-BB83-8B5A-3B97A52FE5EC}"/>
                </a:ext>
              </a:extLst>
            </p:cNvPr>
            <p:cNvSpPr/>
            <p:nvPr/>
          </p:nvSpPr>
          <p:spPr>
            <a:xfrm flipV="1">
              <a:off x="5894608" y="5596952"/>
              <a:ext cx="28189" cy="115596"/>
            </a:xfrm>
            <a:custGeom>
              <a:avLst/>
              <a:gdLst>
                <a:gd name="connsiteX0" fmla="*/ -2875 w 28189"/>
                <a:gd name="connsiteY0" fmla="*/ -129 h 115596"/>
                <a:gd name="connsiteX1" fmla="*/ 25314 w 28189"/>
                <a:gd name="connsiteY1" fmla="*/ -129 h 115596"/>
                <a:gd name="connsiteX2" fmla="*/ 25314 w 28189"/>
                <a:gd name="connsiteY2" fmla="*/ 115468 h 115596"/>
                <a:gd name="connsiteX3" fmla="*/ -2875 w 28189"/>
                <a:gd name="connsiteY3" fmla="*/ 115468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129"/>
                  </a:moveTo>
                  <a:lnTo>
                    <a:pt x="25314" y="-129"/>
                  </a:lnTo>
                  <a:lnTo>
                    <a:pt x="25314" y="115468"/>
                  </a:lnTo>
                  <a:lnTo>
                    <a:pt x="-2875" y="115468"/>
                  </a:lnTo>
                  <a:close/>
                </a:path>
              </a:pathLst>
            </a:custGeom>
            <a:solidFill>
              <a:srgbClr val="17282F"/>
            </a:solidFill>
            <a:ln w="921" cap="flat">
              <a:noFill/>
              <a:prstDash val="solid"/>
              <a:miter/>
            </a:ln>
          </p:spPr>
          <p:txBody>
            <a:bodyPr rtlCol="0" anchor="ctr"/>
            <a:lstStyle/>
            <a:p>
              <a:endParaRPr lang="en-IN"/>
            </a:p>
          </p:txBody>
        </p:sp>
        <p:sp>
          <p:nvSpPr>
            <p:cNvPr id="1047" name="Freeform: Shape 1046">
              <a:extLst>
                <a:ext uri="{FF2B5EF4-FFF2-40B4-BE49-F238E27FC236}">
                  <a16:creationId xmlns:a16="http://schemas.microsoft.com/office/drawing/2014/main" id="{097C1F2A-5F50-D9B6-BE19-E326B4114F9B}"/>
                </a:ext>
              </a:extLst>
            </p:cNvPr>
            <p:cNvSpPr/>
            <p:nvPr/>
          </p:nvSpPr>
          <p:spPr>
            <a:xfrm flipV="1">
              <a:off x="5875316" y="5712549"/>
              <a:ext cx="51459" cy="17419"/>
            </a:xfrm>
            <a:custGeom>
              <a:avLst/>
              <a:gdLst>
                <a:gd name="connsiteX0" fmla="*/ -2868 w 51459"/>
                <a:gd name="connsiteY0" fmla="*/ -47 h 17419"/>
                <a:gd name="connsiteX1" fmla="*/ 48592 w 51459"/>
                <a:gd name="connsiteY1" fmla="*/ -47 h 17419"/>
                <a:gd name="connsiteX2" fmla="*/ 48592 w 51459"/>
                <a:gd name="connsiteY2" fmla="*/ 17372 h 17419"/>
                <a:gd name="connsiteX3" fmla="*/ -2868 w 51459"/>
                <a:gd name="connsiteY3" fmla="*/ 17372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47"/>
                  </a:moveTo>
                  <a:lnTo>
                    <a:pt x="48592" y="-47"/>
                  </a:lnTo>
                  <a:lnTo>
                    <a:pt x="48592" y="17372"/>
                  </a:lnTo>
                  <a:lnTo>
                    <a:pt x="-2868" y="17372"/>
                  </a:lnTo>
                  <a:close/>
                </a:path>
              </a:pathLst>
            </a:custGeom>
            <a:solidFill>
              <a:srgbClr val="FFFFFF"/>
            </a:solidFill>
            <a:ln w="921" cap="flat">
              <a:noFill/>
              <a:prstDash val="solid"/>
              <a:miter/>
            </a:ln>
          </p:spPr>
          <p:txBody>
            <a:bodyPr rtlCol="0" anchor="ctr"/>
            <a:lstStyle/>
            <a:p>
              <a:endParaRPr lang="en-IN"/>
            </a:p>
          </p:txBody>
        </p:sp>
        <p:sp>
          <p:nvSpPr>
            <p:cNvPr id="1048" name="Freeform: Shape 1047">
              <a:extLst>
                <a:ext uri="{FF2B5EF4-FFF2-40B4-BE49-F238E27FC236}">
                  <a16:creationId xmlns:a16="http://schemas.microsoft.com/office/drawing/2014/main" id="{6A6A2D8A-EC78-1796-1682-4F0F61F85D67}"/>
                </a:ext>
              </a:extLst>
            </p:cNvPr>
            <p:cNvSpPr/>
            <p:nvPr/>
          </p:nvSpPr>
          <p:spPr>
            <a:xfrm flipV="1">
              <a:off x="5894608" y="5774306"/>
              <a:ext cx="28189" cy="115596"/>
            </a:xfrm>
            <a:custGeom>
              <a:avLst/>
              <a:gdLst>
                <a:gd name="connsiteX0" fmla="*/ -2875 w 28189"/>
                <a:gd name="connsiteY0" fmla="*/ 89 h 115596"/>
                <a:gd name="connsiteX1" fmla="*/ 25314 w 28189"/>
                <a:gd name="connsiteY1" fmla="*/ 89 h 115596"/>
                <a:gd name="connsiteX2" fmla="*/ 25314 w 28189"/>
                <a:gd name="connsiteY2" fmla="*/ 115686 h 115596"/>
                <a:gd name="connsiteX3" fmla="*/ -2875 w 28189"/>
                <a:gd name="connsiteY3" fmla="*/ 115686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89"/>
                  </a:moveTo>
                  <a:lnTo>
                    <a:pt x="25314" y="89"/>
                  </a:lnTo>
                  <a:lnTo>
                    <a:pt x="25314" y="115686"/>
                  </a:lnTo>
                  <a:lnTo>
                    <a:pt x="-2875" y="115686"/>
                  </a:lnTo>
                  <a:close/>
                </a:path>
              </a:pathLst>
            </a:custGeom>
            <a:solidFill>
              <a:srgbClr val="17282F"/>
            </a:solidFill>
            <a:ln w="921" cap="flat">
              <a:noFill/>
              <a:prstDash val="solid"/>
              <a:miter/>
            </a:ln>
          </p:spPr>
          <p:txBody>
            <a:bodyPr rtlCol="0" anchor="ctr"/>
            <a:lstStyle/>
            <a:p>
              <a:endParaRPr lang="en-IN"/>
            </a:p>
          </p:txBody>
        </p:sp>
        <p:sp>
          <p:nvSpPr>
            <p:cNvPr id="1049" name="Freeform: Shape 1048">
              <a:extLst>
                <a:ext uri="{FF2B5EF4-FFF2-40B4-BE49-F238E27FC236}">
                  <a16:creationId xmlns:a16="http://schemas.microsoft.com/office/drawing/2014/main" id="{5E74DCFE-B027-7440-3092-5F6DAA53DCAD}"/>
                </a:ext>
              </a:extLst>
            </p:cNvPr>
            <p:cNvSpPr/>
            <p:nvPr/>
          </p:nvSpPr>
          <p:spPr>
            <a:xfrm flipV="1">
              <a:off x="5875316" y="5889904"/>
              <a:ext cx="51459" cy="17419"/>
            </a:xfrm>
            <a:custGeom>
              <a:avLst/>
              <a:gdLst>
                <a:gd name="connsiteX0" fmla="*/ -2868 w 51459"/>
                <a:gd name="connsiteY0" fmla="*/ 171 h 17419"/>
                <a:gd name="connsiteX1" fmla="*/ 48592 w 51459"/>
                <a:gd name="connsiteY1" fmla="*/ 171 h 17419"/>
                <a:gd name="connsiteX2" fmla="*/ 48592 w 51459"/>
                <a:gd name="connsiteY2" fmla="*/ 17590 h 17419"/>
                <a:gd name="connsiteX3" fmla="*/ -2868 w 51459"/>
                <a:gd name="connsiteY3" fmla="*/ 17590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171"/>
                  </a:moveTo>
                  <a:lnTo>
                    <a:pt x="48592" y="171"/>
                  </a:lnTo>
                  <a:lnTo>
                    <a:pt x="48592" y="17590"/>
                  </a:lnTo>
                  <a:lnTo>
                    <a:pt x="-2868" y="17590"/>
                  </a:lnTo>
                  <a:close/>
                </a:path>
              </a:pathLst>
            </a:custGeom>
            <a:solidFill>
              <a:srgbClr val="FFFFFF"/>
            </a:solidFill>
            <a:ln w="921" cap="flat">
              <a:noFill/>
              <a:prstDash val="solid"/>
              <a:miter/>
            </a:ln>
          </p:spPr>
          <p:txBody>
            <a:bodyPr rtlCol="0" anchor="ctr"/>
            <a:lstStyle/>
            <a:p>
              <a:endParaRPr lang="en-IN"/>
            </a:p>
          </p:txBody>
        </p:sp>
        <p:sp>
          <p:nvSpPr>
            <p:cNvPr id="1050" name="Freeform: Shape 1049">
              <a:extLst>
                <a:ext uri="{FF2B5EF4-FFF2-40B4-BE49-F238E27FC236}">
                  <a16:creationId xmlns:a16="http://schemas.microsoft.com/office/drawing/2014/main" id="{0FB39E94-C726-DABC-6E06-54D96D26896E}"/>
                </a:ext>
              </a:extLst>
            </p:cNvPr>
            <p:cNvSpPr/>
            <p:nvPr/>
          </p:nvSpPr>
          <p:spPr>
            <a:xfrm flipV="1">
              <a:off x="5894608" y="5951650"/>
              <a:ext cx="28189" cy="115596"/>
            </a:xfrm>
            <a:custGeom>
              <a:avLst/>
              <a:gdLst>
                <a:gd name="connsiteX0" fmla="*/ -2875 w 28189"/>
                <a:gd name="connsiteY0" fmla="*/ 307 h 115596"/>
                <a:gd name="connsiteX1" fmla="*/ 25314 w 28189"/>
                <a:gd name="connsiteY1" fmla="*/ 307 h 115596"/>
                <a:gd name="connsiteX2" fmla="*/ 25314 w 28189"/>
                <a:gd name="connsiteY2" fmla="*/ 115904 h 115596"/>
                <a:gd name="connsiteX3" fmla="*/ -2875 w 28189"/>
                <a:gd name="connsiteY3" fmla="*/ 115904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307"/>
                  </a:moveTo>
                  <a:lnTo>
                    <a:pt x="25314" y="307"/>
                  </a:lnTo>
                  <a:lnTo>
                    <a:pt x="25314" y="115904"/>
                  </a:lnTo>
                  <a:lnTo>
                    <a:pt x="-2875" y="115904"/>
                  </a:lnTo>
                  <a:close/>
                </a:path>
              </a:pathLst>
            </a:custGeom>
            <a:solidFill>
              <a:srgbClr val="17282F"/>
            </a:solidFill>
            <a:ln w="921" cap="flat">
              <a:noFill/>
              <a:prstDash val="solid"/>
              <a:miter/>
            </a:ln>
          </p:spPr>
          <p:txBody>
            <a:bodyPr rtlCol="0" anchor="ctr"/>
            <a:lstStyle/>
            <a:p>
              <a:endParaRPr lang="en-IN"/>
            </a:p>
          </p:txBody>
        </p:sp>
        <p:sp>
          <p:nvSpPr>
            <p:cNvPr id="1051" name="Freeform: Shape 1050">
              <a:extLst>
                <a:ext uri="{FF2B5EF4-FFF2-40B4-BE49-F238E27FC236}">
                  <a16:creationId xmlns:a16="http://schemas.microsoft.com/office/drawing/2014/main" id="{606836F5-D330-443C-B589-5B289A1433E1}"/>
                </a:ext>
              </a:extLst>
            </p:cNvPr>
            <p:cNvSpPr/>
            <p:nvPr/>
          </p:nvSpPr>
          <p:spPr>
            <a:xfrm flipV="1">
              <a:off x="5875316" y="6067247"/>
              <a:ext cx="51459" cy="17419"/>
            </a:xfrm>
            <a:custGeom>
              <a:avLst/>
              <a:gdLst>
                <a:gd name="connsiteX0" fmla="*/ -2868 w 51459"/>
                <a:gd name="connsiteY0" fmla="*/ 389 h 17419"/>
                <a:gd name="connsiteX1" fmla="*/ 48592 w 51459"/>
                <a:gd name="connsiteY1" fmla="*/ 389 h 17419"/>
                <a:gd name="connsiteX2" fmla="*/ 48592 w 51459"/>
                <a:gd name="connsiteY2" fmla="*/ 17809 h 17419"/>
                <a:gd name="connsiteX3" fmla="*/ -2868 w 51459"/>
                <a:gd name="connsiteY3" fmla="*/ 17809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389"/>
                  </a:moveTo>
                  <a:lnTo>
                    <a:pt x="48592" y="389"/>
                  </a:lnTo>
                  <a:lnTo>
                    <a:pt x="48592" y="17809"/>
                  </a:lnTo>
                  <a:lnTo>
                    <a:pt x="-2868" y="17809"/>
                  </a:lnTo>
                  <a:close/>
                </a:path>
              </a:pathLst>
            </a:custGeom>
            <a:solidFill>
              <a:srgbClr val="FFFFFF"/>
            </a:solidFill>
            <a:ln w="921" cap="flat">
              <a:noFill/>
              <a:prstDash val="solid"/>
              <a:miter/>
            </a:ln>
          </p:spPr>
          <p:txBody>
            <a:bodyPr rtlCol="0" anchor="ctr"/>
            <a:lstStyle/>
            <a:p>
              <a:endParaRPr lang="en-IN"/>
            </a:p>
          </p:txBody>
        </p:sp>
        <p:sp>
          <p:nvSpPr>
            <p:cNvPr id="1052" name="Freeform: Shape 1051">
              <a:extLst>
                <a:ext uri="{FF2B5EF4-FFF2-40B4-BE49-F238E27FC236}">
                  <a16:creationId xmlns:a16="http://schemas.microsoft.com/office/drawing/2014/main" id="{78B7B8F5-529C-3D7C-3775-0C4A8562F202}"/>
                </a:ext>
              </a:extLst>
            </p:cNvPr>
            <p:cNvSpPr/>
            <p:nvPr/>
          </p:nvSpPr>
          <p:spPr>
            <a:xfrm flipV="1">
              <a:off x="5894608" y="6112366"/>
              <a:ext cx="28189" cy="115596"/>
            </a:xfrm>
            <a:custGeom>
              <a:avLst/>
              <a:gdLst>
                <a:gd name="connsiteX0" fmla="*/ -2875 w 28189"/>
                <a:gd name="connsiteY0" fmla="*/ 505 h 115596"/>
                <a:gd name="connsiteX1" fmla="*/ 25314 w 28189"/>
                <a:gd name="connsiteY1" fmla="*/ 505 h 115596"/>
                <a:gd name="connsiteX2" fmla="*/ 25314 w 28189"/>
                <a:gd name="connsiteY2" fmla="*/ 116102 h 115596"/>
                <a:gd name="connsiteX3" fmla="*/ -2875 w 28189"/>
                <a:gd name="connsiteY3" fmla="*/ 116102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505"/>
                  </a:moveTo>
                  <a:lnTo>
                    <a:pt x="25314" y="505"/>
                  </a:lnTo>
                  <a:lnTo>
                    <a:pt x="25314" y="116102"/>
                  </a:lnTo>
                  <a:lnTo>
                    <a:pt x="-2875" y="116102"/>
                  </a:lnTo>
                  <a:close/>
                </a:path>
              </a:pathLst>
            </a:custGeom>
            <a:solidFill>
              <a:srgbClr val="17282F"/>
            </a:solidFill>
            <a:ln w="921" cap="flat">
              <a:noFill/>
              <a:prstDash val="solid"/>
              <a:miter/>
            </a:ln>
          </p:spPr>
          <p:txBody>
            <a:bodyPr rtlCol="0" anchor="ctr"/>
            <a:lstStyle/>
            <a:p>
              <a:endParaRPr lang="en-IN"/>
            </a:p>
          </p:txBody>
        </p:sp>
        <p:sp>
          <p:nvSpPr>
            <p:cNvPr id="1053" name="Freeform: Shape 1052">
              <a:extLst>
                <a:ext uri="{FF2B5EF4-FFF2-40B4-BE49-F238E27FC236}">
                  <a16:creationId xmlns:a16="http://schemas.microsoft.com/office/drawing/2014/main" id="{8D7D9BC7-8902-9C59-FF24-118DDFCF207A}"/>
                </a:ext>
              </a:extLst>
            </p:cNvPr>
            <p:cNvSpPr/>
            <p:nvPr/>
          </p:nvSpPr>
          <p:spPr>
            <a:xfrm flipV="1">
              <a:off x="5875316" y="6227963"/>
              <a:ext cx="51459" cy="17423"/>
            </a:xfrm>
            <a:custGeom>
              <a:avLst/>
              <a:gdLst>
                <a:gd name="connsiteX0" fmla="*/ -2868 w 51459"/>
                <a:gd name="connsiteY0" fmla="*/ 586 h 17423"/>
                <a:gd name="connsiteX1" fmla="*/ 48592 w 51459"/>
                <a:gd name="connsiteY1" fmla="*/ 586 h 17423"/>
                <a:gd name="connsiteX2" fmla="*/ 48592 w 51459"/>
                <a:gd name="connsiteY2" fmla="*/ 18010 h 17423"/>
                <a:gd name="connsiteX3" fmla="*/ -2868 w 51459"/>
                <a:gd name="connsiteY3" fmla="*/ 18010 h 17423"/>
              </a:gdLst>
              <a:ahLst/>
              <a:cxnLst>
                <a:cxn ang="0">
                  <a:pos x="connsiteX0" y="connsiteY0"/>
                </a:cxn>
                <a:cxn ang="0">
                  <a:pos x="connsiteX1" y="connsiteY1"/>
                </a:cxn>
                <a:cxn ang="0">
                  <a:pos x="connsiteX2" y="connsiteY2"/>
                </a:cxn>
                <a:cxn ang="0">
                  <a:pos x="connsiteX3" y="connsiteY3"/>
                </a:cxn>
              </a:cxnLst>
              <a:rect l="l" t="t" r="r" b="b"/>
              <a:pathLst>
                <a:path w="51459" h="17423">
                  <a:moveTo>
                    <a:pt x="-2868" y="586"/>
                  </a:moveTo>
                  <a:lnTo>
                    <a:pt x="48592" y="586"/>
                  </a:lnTo>
                  <a:lnTo>
                    <a:pt x="48592" y="18010"/>
                  </a:lnTo>
                  <a:lnTo>
                    <a:pt x="-2868" y="18010"/>
                  </a:lnTo>
                  <a:close/>
                </a:path>
              </a:pathLst>
            </a:custGeom>
            <a:solidFill>
              <a:srgbClr val="FFFFFF"/>
            </a:solidFill>
            <a:ln w="921" cap="flat">
              <a:noFill/>
              <a:prstDash val="solid"/>
              <a:miter/>
            </a:ln>
          </p:spPr>
          <p:txBody>
            <a:bodyPr rtlCol="0" anchor="ctr"/>
            <a:lstStyle/>
            <a:p>
              <a:endParaRPr lang="en-IN"/>
            </a:p>
          </p:txBody>
        </p:sp>
        <p:sp>
          <p:nvSpPr>
            <p:cNvPr id="1054" name="Freeform: Shape 1053">
              <a:extLst>
                <a:ext uri="{FF2B5EF4-FFF2-40B4-BE49-F238E27FC236}">
                  <a16:creationId xmlns:a16="http://schemas.microsoft.com/office/drawing/2014/main" id="{38F6BA42-2E16-1683-2DD1-ABE9C032FAA4}"/>
                </a:ext>
              </a:extLst>
            </p:cNvPr>
            <p:cNvSpPr/>
            <p:nvPr/>
          </p:nvSpPr>
          <p:spPr>
            <a:xfrm flipV="1">
              <a:off x="5822416" y="5236849"/>
              <a:ext cx="732277" cy="48651"/>
            </a:xfrm>
            <a:custGeom>
              <a:avLst/>
              <a:gdLst>
                <a:gd name="connsiteX0" fmla="*/ -3138 w 732277"/>
                <a:gd name="connsiteY0" fmla="*/ -613 h 48651"/>
                <a:gd name="connsiteX1" fmla="*/ 729139 w 732277"/>
                <a:gd name="connsiteY1" fmla="*/ -613 h 48651"/>
                <a:gd name="connsiteX2" fmla="*/ 729139 w 732277"/>
                <a:gd name="connsiteY2" fmla="*/ 48038 h 48651"/>
                <a:gd name="connsiteX3" fmla="*/ -3138 w 732277"/>
                <a:gd name="connsiteY3" fmla="*/ 48038 h 48651"/>
              </a:gdLst>
              <a:ahLst/>
              <a:cxnLst>
                <a:cxn ang="0">
                  <a:pos x="connsiteX0" y="connsiteY0"/>
                </a:cxn>
                <a:cxn ang="0">
                  <a:pos x="connsiteX1" y="connsiteY1"/>
                </a:cxn>
                <a:cxn ang="0">
                  <a:pos x="connsiteX2" y="connsiteY2"/>
                </a:cxn>
                <a:cxn ang="0">
                  <a:pos x="connsiteX3" y="connsiteY3"/>
                </a:cxn>
              </a:cxnLst>
              <a:rect l="l" t="t" r="r" b="b"/>
              <a:pathLst>
                <a:path w="732277" h="48651">
                  <a:moveTo>
                    <a:pt x="-3138" y="-613"/>
                  </a:moveTo>
                  <a:lnTo>
                    <a:pt x="729139" y="-613"/>
                  </a:lnTo>
                  <a:lnTo>
                    <a:pt x="729139" y="48038"/>
                  </a:lnTo>
                  <a:lnTo>
                    <a:pt x="-3138" y="48038"/>
                  </a:lnTo>
                  <a:close/>
                </a:path>
              </a:pathLst>
            </a:custGeom>
            <a:solidFill>
              <a:srgbClr val="E7E8E5"/>
            </a:solidFill>
            <a:ln w="921" cap="flat">
              <a:noFill/>
              <a:prstDash val="solid"/>
              <a:miter/>
            </a:ln>
          </p:spPr>
          <p:txBody>
            <a:bodyPr rtlCol="0" anchor="ctr"/>
            <a:lstStyle/>
            <a:p>
              <a:endParaRPr lang="en-IN"/>
            </a:p>
          </p:txBody>
        </p:sp>
        <p:sp>
          <p:nvSpPr>
            <p:cNvPr id="1055" name="Freeform: Shape 1054">
              <a:extLst>
                <a:ext uri="{FF2B5EF4-FFF2-40B4-BE49-F238E27FC236}">
                  <a16:creationId xmlns:a16="http://schemas.microsoft.com/office/drawing/2014/main" id="{09AB0207-462D-C287-48B5-5088DB66E4AA}"/>
                </a:ext>
              </a:extLst>
            </p:cNvPr>
            <p:cNvSpPr/>
            <p:nvPr/>
          </p:nvSpPr>
          <p:spPr>
            <a:xfrm flipV="1">
              <a:off x="5834353" y="5306146"/>
              <a:ext cx="701150" cy="14362"/>
            </a:xfrm>
            <a:custGeom>
              <a:avLst/>
              <a:gdLst>
                <a:gd name="connsiteX0" fmla="*/ -3135 w 701150"/>
                <a:gd name="connsiteY0" fmla="*/ -549 h 14362"/>
                <a:gd name="connsiteX1" fmla="*/ 698016 w 701150"/>
                <a:gd name="connsiteY1" fmla="*/ -549 h 14362"/>
                <a:gd name="connsiteX2" fmla="*/ 698016 w 701150"/>
                <a:gd name="connsiteY2" fmla="*/ 13814 h 14362"/>
                <a:gd name="connsiteX3" fmla="*/ -3135 w 701150"/>
                <a:gd name="connsiteY3" fmla="*/ 13814 h 14362"/>
              </a:gdLst>
              <a:ahLst/>
              <a:cxnLst>
                <a:cxn ang="0">
                  <a:pos x="connsiteX0" y="connsiteY0"/>
                </a:cxn>
                <a:cxn ang="0">
                  <a:pos x="connsiteX1" y="connsiteY1"/>
                </a:cxn>
                <a:cxn ang="0">
                  <a:pos x="connsiteX2" y="connsiteY2"/>
                </a:cxn>
                <a:cxn ang="0">
                  <a:pos x="connsiteX3" y="connsiteY3"/>
                </a:cxn>
              </a:cxnLst>
              <a:rect l="l" t="t" r="r" b="b"/>
              <a:pathLst>
                <a:path w="701150" h="14362">
                  <a:moveTo>
                    <a:pt x="-3135" y="-549"/>
                  </a:moveTo>
                  <a:lnTo>
                    <a:pt x="698016" y="-549"/>
                  </a:lnTo>
                  <a:lnTo>
                    <a:pt x="698016" y="13814"/>
                  </a:lnTo>
                  <a:lnTo>
                    <a:pt x="-3135" y="13814"/>
                  </a:lnTo>
                  <a:close/>
                </a:path>
              </a:pathLst>
            </a:custGeom>
            <a:solidFill>
              <a:srgbClr val="DADBD8"/>
            </a:solidFill>
            <a:ln w="921" cap="flat">
              <a:noFill/>
              <a:prstDash val="solid"/>
              <a:miter/>
            </a:ln>
          </p:spPr>
          <p:txBody>
            <a:bodyPr rtlCol="0" anchor="ctr"/>
            <a:lstStyle/>
            <a:p>
              <a:endParaRPr lang="en-IN"/>
            </a:p>
          </p:txBody>
        </p:sp>
        <p:sp>
          <p:nvSpPr>
            <p:cNvPr id="1056" name="Freeform: Shape 1055">
              <a:extLst>
                <a:ext uri="{FF2B5EF4-FFF2-40B4-BE49-F238E27FC236}">
                  <a16:creationId xmlns:a16="http://schemas.microsoft.com/office/drawing/2014/main" id="{2AEC1F60-D028-9AC2-0F7C-BCBF3D4B8F00}"/>
                </a:ext>
              </a:extLst>
            </p:cNvPr>
            <p:cNvSpPr/>
            <p:nvPr/>
          </p:nvSpPr>
          <p:spPr>
            <a:xfrm flipV="1">
              <a:off x="6328329" y="6075957"/>
              <a:ext cx="111181" cy="178564"/>
            </a:xfrm>
            <a:custGeom>
              <a:avLst/>
              <a:gdLst>
                <a:gd name="connsiteX0" fmla="*/ 107860 w 111181"/>
                <a:gd name="connsiteY0" fmla="*/ 179063 h 178564"/>
                <a:gd name="connsiteX1" fmla="*/ -3322 w 111181"/>
                <a:gd name="connsiteY1" fmla="*/ 179063 h 178564"/>
                <a:gd name="connsiteX2" fmla="*/ -3322 w 111181"/>
                <a:gd name="connsiteY2" fmla="*/ 499 h 178564"/>
                <a:gd name="connsiteX3" fmla="*/ 107860 w 111181"/>
                <a:gd name="connsiteY3" fmla="*/ 499 h 178564"/>
                <a:gd name="connsiteX4" fmla="*/ 107860 w 111181"/>
                <a:gd name="connsiteY4" fmla="*/ 179063 h 178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81" h="178564">
                  <a:moveTo>
                    <a:pt x="107860" y="179063"/>
                  </a:moveTo>
                  <a:lnTo>
                    <a:pt x="-3322" y="179063"/>
                  </a:lnTo>
                  <a:lnTo>
                    <a:pt x="-3322" y="499"/>
                  </a:lnTo>
                  <a:lnTo>
                    <a:pt x="107860" y="499"/>
                  </a:lnTo>
                  <a:lnTo>
                    <a:pt x="107860" y="179063"/>
                  </a:lnTo>
                </a:path>
              </a:pathLst>
            </a:custGeom>
            <a:solidFill>
              <a:srgbClr val="DADBD8"/>
            </a:solidFill>
            <a:ln w="921" cap="flat">
              <a:noFill/>
              <a:prstDash val="solid"/>
              <a:miter/>
            </a:ln>
          </p:spPr>
          <p:txBody>
            <a:bodyPr rtlCol="0" anchor="ctr"/>
            <a:lstStyle/>
            <a:p>
              <a:endParaRPr lang="en-IN"/>
            </a:p>
          </p:txBody>
        </p:sp>
        <p:sp>
          <p:nvSpPr>
            <p:cNvPr id="1057" name="Freeform: Shape 1056">
              <a:extLst>
                <a:ext uri="{FF2B5EF4-FFF2-40B4-BE49-F238E27FC236}">
                  <a16:creationId xmlns:a16="http://schemas.microsoft.com/office/drawing/2014/main" id="{CC687393-D494-567F-4239-C408B333B005}"/>
                </a:ext>
              </a:extLst>
            </p:cNvPr>
            <p:cNvSpPr/>
            <p:nvPr/>
          </p:nvSpPr>
          <p:spPr>
            <a:xfrm flipV="1">
              <a:off x="6337399" y="6084667"/>
              <a:ext cx="92470" cy="170995"/>
            </a:xfrm>
            <a:custGeom>
              <a:avLst/>
              <a:gdLst>
                <a:gd name="connsiteX0" fmla="*/ 89148 w 92470"/>
                <a:gd name="connsiteY0" fmla="*/ 171501 h 170995"/>
                <a:gd name="connsiteX1" fmla="*/ -3322 w 92470"/>
                <a:gd name="connsiteY1" fmla="*/ 171501 h 170995"/>
                <a:gd name="connsiteX2" fmla="*/ -3322 w 92470"/>
                <a:gd name="connsiteY2" fmla="*/ 505 h 170995"/>
                <a:gd name="connsiteX3" fmla="*/ 89148 w 92470"/>
                <a:gd name="connsiteY3" fmla="*/ 505 h 170995"/>
                <a:gd name="connsiteX4" fmla="*/ 89148 w 92470"/>
                <a:gd name="connsiteY4" fmla="*/ 171501 h 170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0" h="170995">
                  <a:moveTo>
                    <a:pt x="89148" y="171501"/>
                  </a:moveTo>
                  <a:lnTo>
                    <a:pt x="-3322" y="171501"/>
                  </a:lnTo>
                  <a:lnTo>
                    <a:pt x="-3322" y="505"/>
                  </a:lnTo>
                  <a:lnTo>
                    <a:pt x="89148" y="505"/>
                  </a:lnTo>
                  <a:lnTo>
                    <a:pt x="89148" y="171501"/>
                  </a:lnTo>
                </a:path>
              </a:pathLst>
            </a:custGeom>
            <a:solidFill>
              <a:srgbClr val="17282F"/>
            </a:solidFill>
            <a:ln w="921" cap="flat">
              <a:noFill/>
              <a:prstDash val="solid"/>
              <a:miter/>
            </a:ln>
          </p:spPr>
          <p:txBody>
            <a:bodyPr rtlCol="0" anchor="ctr"/>
            <a:lstStyle/>
            <a:p>
              <a:endParaRPr lang="en-IN"/>
            </a:p>
          </p:txBody>
        </p:sp>
        <p:sp>
          <p:nvSpPr>
            <p:cNvPr id="1058" name="Freeform: Shape 1057">
              <a:extLst>
                <a:ext uri="{FF2B5EF4-FFF2-40B4-BE49-F238E27FC236}">
                  <a16:creationId xmlns:a16="http://schemas.microsoft.com/office/drawing/2014/main" id="{7A628681-C3B3-1976-2BCD-E7FC9CBE55FA}"/>
                </a:ext>
              </a:extLst>
            </p:cNvPr>
            <p:cNvSpPr/>
            <p:nvPr/>
          </p:nvSpPr>
          <p:spPr>
            <a:xfrm flipV="1">
              <a:off x="5835386" y="6255486"/>
              <a:ext cx="20332" cy="176"/>
            </a:xfrm>
            <a:custGeom>
              <a:avLst/>
              <a:gdLst>
                <a:gd name="connsiteX0" fmla="*/ -2816 w 20332"/>
                <a:gd name="connsiteY0" fmla="*/ 610 h 176"/>
                <a:gd name="connsiteX1" fmla="*/ 17517 w 20332"/>
                <a:gd name="connsiteY1" fmla="*/ 610 h 176"/>
                <a:gd name="connsiteX2" fmla="*/ 17517 w 20332"/>
                <a:gd name="connsiteY2" fmla="*/ 786 h 176"/>
                <a:gd name="connsiteX3" fmla="*/ -2816 w 20332"/>
                <a:gd name="connsiteY3" fmla="*/ 786 h 176"/>
              </a:gdLst>
              <a:ahLst/>
              <a:cxnLst>
                <a:cxn ang="0">
                  <a:pos x="connsiteX0" y="connsiteY0"/>
                </a:cxn>
                <a:cxn ang="0">
                  <a:pos x="connsiteX1" y="connsiteY1"/>
                </a:cxn>
                <a:cxn ang="0">
                  <a:pos x="connsiteX2" y="connsiteY2"/>
                </a:cxn>
                <a:cxn ang="0">
                  <a:pos x="connsiteX3" y="connsiteY3"/>
                </a:cxn>
              </a:cxnLst>
              <a:rect l="l" t="t" r="r" b="b"/>
              <a:pathLst>
                <a:path w="20332" h="176">
                  <a:moveTo>
                    <a:pt x="-2816" y="610"/>
                  </a:moveTo>
                  <a:lnTo>
                    <a:pt x="17517" y="610"/>
                  </a:lnTo>
                  <a:lnTo>
                    <a:pt x="17517" y="786"/>
                  </a:lnTo>
                  <a:lnTo>
                    <a:pt x="-2816" y="786"/>
                  </a:lnTo>
                  <a:close/>
                </a:path>
              </a:pathLst>
            </a:custGeom>
            <a:solidFill>
              <a:srgbClr val="862B2C"/>
            </a:solidFill>
            <a:ln w="921" cap="flat">
              <a:noFill/>
              <a:prstDash val="solid"/>
              <a:miter/>
            </a:ln>
          </p:spPr>
          <p:txBody>
            <a:bodyPr rtlCol="0" anchor="ctr"/>
            <a:lstStyle/>
            <a:p>
              <a:endParaRPr lang="en-IN"/>
            </a:p>
          </p:txBody>
        </p:sp>
        <p:sp>
          <p:nvSpPr>
            <p:cNvPr id="1059" name="Freeform: Shape 1058">
              <a:extLst>
                <a:ext uri="{FF2B5EF4-FFF2-40B4-BE49-F238E27FC236}">
                  <a16:creationId xmlns:a16="http://schemas.microsoft.com/office/drawing/2014/main" id="{579CF072-8CFD-8EC2-ECBC-FC2B15678CF2}"/>
                </a:ext>
              </a:extLst>
            </p:cNvPr>
            <p:cNvSpPr/>
            <p:nvPr/>
          </p:nvSpPr>
          <p:spPr>
            <a:xfrm flipV="1">
              <a:off x="5855719" y="6255486"/>
              <a:ext cx="147646" cy="176"/>
            </a:xfrm>
            <a:custGeom>
              <a:avLst/>
              <a:gdLst>
                <a:gd name="connsiteX0" fmla="*/ -2895 w 147646"/>
                <a:gd name="connsiteY0" fmla="*/ 610 h 176"/>
                <a:gd name="connsiteX1" fmla="*/ 144751 w 147646"/>
                <a:gd name="connsiteY1" fmla="*/ 610 h 176"/>
                <a:gd name="connsiteX2" fmla="*/ 144751 w 147646"/>
                <a:gd name="connsiteY2" fmla="*/ 786 h 176"/>
                <a:gd name="connsiteX3" fmla="*/ -2895 w 147646"/>
                <a:gd name="connsiteY3" fmla="*/ 786 h 176"/>
              </a:gdLst>
              <a:ahLst/>
              <a:cxnLst>
                <a:cxn ang="0">
                  <a:pos x="connsiteX0" y="connsiteY0"/>
                </a:cxn>
                <a:cxn ang="0">
                  <a:pos x="connsiteX1" y="connsiteY1"/>
                </a:cxn>
                <a:cxn ang="0">
                  <a:pos x="connsiteX2" y="connsiteY2"/>
                </a:cxn>
                <a:cxn ang="0">
                  <a:pos x="connsiteX3" y="connsiteY3"/>
                </a:cxn>
              </a:cxnLst>
              <a:rect l="l" t="t" r="r" b="b"/>
              <a:pathLst>
                <a:path w="147646" h="176">
                  <a:moveTo>
                    <a:pt x="-2895" y="610"/>
                  </a:moveTo>
                  <a:lnTo>
                    <a:pt x="144751" y="610"/>
                  </a:lnTo>
                  <a:lnTo>
                    <a:pt x="144751" y="786"/>
                  </a:lnTo>
                  <a:lnTo>
                    <a:pt x="-2895" y="786"/>
                  </a:lnTo>
                  <a:close/>
                </a:path>
              </a:pathLst>
            </a:custGeom>
            <a:solidFill>
              <a:srgbClr val="CC4341"/>
            </a:solidFill>
            <a:ln w="921" cap="flat">
              <a:noFill/>
              <a:prstDash val="solid"/>
              <a:miter/>
            </a:ln>
          </p:spPr>
          <p:txBody>
            <a:bodyPr rtlCol="0" anchor="ctr"/>
            <a:lstStyle/>
            <a:p>
              <a:endParaRPr lang="en-IN"/>
            </a:p>
          </p:txBody>
        </p:sp>
        <p:sp>
          <p:nvSpPr>
            <p:cNvPr id="1060" name="Freeform: Shape 1059">
              <a:extLst>
                <a:ext uri="{FF2B5EF4-FFF2-40B4-BE49-F238E27FC236}">
                  <a16:creationId xmlns:a16="http://schemas.microsoft.com/office/drawing/2014/main" id="{34875191-14B1-1469-8715-9DC3C10A7CA9}"/>
                </a:ext>
              </a:extLst>
            </p:cNvPr>
            <p:cNvSpPr/>
            <p:nvPr/>
          </p:nvSpPr>
          <p:spPr>
            <a:xfrm flipV="1">
              <a:off x="5835386" y="6254521"/>
              <a:ext cx="167980" cy="964"/>
            </a:xfrm>
            <a:custGeom>
              <a:avLst/>
              <a:gdLst>
                <a:gd name="connsiteX0" fmla="*/ 165095 w 167980"/>
                <a:gd name="connsiteY0" fmla="*/ 609 h 964"/>
                <a:gd name="connsiteX1" fmla="*/ -2885 w 167980"/>
                <a:gd name="connsiteY1" fmla="*/ 609 h 964"/>
                <a:gd name="connsiteX2" fmla="*/ -2885 w 167980"/>
                <a:gd name="connsiteY2" fmla="*/ 1574 h 964"/>
                <a:gd name="connsiteX3" fmla="*/ 165095 w 167980"/>
                <a:gd name="connsiteY3" fmla="*/ 1574 h 964"/>
                <a:gd name="connsiteX4" fmla="*/ 165095 w 167980"/>
                <a:gd name="connsiteY4" fmla="*/ 609 h 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80" h="964">
                  <a:moveTo>
                    <a:pt x="165095" y="609"/>
                  </a:moveTo>
                  <a:lnTo>
                    <a:pt x="-2885" y="609"/>
                  </a:lnTo>
                  <a:lnTo>
                    <a:pt x="-2885" y="1574"/>
                  </a:lnTo>
                  <a:lnTo>
                    <a:pt x="165095" y="1574"/>
                  </a:lnTo>
                  <a:lnTo>
                    <a:pt x="165095" y="609"/>
                  </a:lnTo>
                </a:path>
              </a:pathLst>
            </a:custGeom>
            <a:solidFill>
              <a:srgbClr val="8F9192"/>
            </a:solidFill>
            <a:ln w="921" cap="flat">
              <a:noFill/>
              <a:prstDash val="solid"/>
              <a:miter/>
            </a:ln>
          </p:spPr>
          <p:txBody>
            <a:bodyPr rtlCol="0" anchor="ctr"/>
            <a:lstStyle/>
            <a:p>
              <a:endParaRPr lang="en-IN"/>
            </a:p>
          </p:txBody>
        </p:sp>
        <p:sp>
          <p:nvSpPr>
            <p:cNvPr id="1061" name="Freeform: Shape 1060">
              <a:extLst>
                <a:ext uri="{FF2B5EF4-FFF2-40B4-BE49-F238E27FC236}">
                  <a16:creationId xmlns:a16="http://schemas.microsoft.com/office/drawing/2014/main" id="{A946351F-23E5-F566-9D4C-233B9277C49B}"/>
                </a:ext>
              </a:extLst>
            </p:cNvPr>
            <p:cNvSpPr/>
            <p:nvPr/>
          </p:nvSpPr>
          <p:spPr>
            <a:xfrm flipV="1">
              <a:off x="5835386" y="5320509"/>
              <a:ext cx="167980" cy="934012"/>
            </a:xfrm>
            <a:custGeom>
              <a:avLst/>
              <a:gdLst>
                <a:gd name="connsiteX0" fmla="*/ 165095 w 167980"/>
                <a:gd name="connsiteY0" fmla="*/ 34 h 934012"/>
                <a:gd name="connsiteX1" fmla="*/ -2885 w 167980"/>
                <a:gd name="connsiteY1" fmla="*/ 34 h 934012"/>
                <a:gd name="connsiteX2" fmla="*/ -2885 w 167980"/>
                <a:gd name="connsiteY2" fmla="*/ 934047 h 934012"/>
                <a:gd name="connsiteX3" fmla="*/ 165095 w 167980"/>
                <a:gd name="connsiteY3" fmla="*/ 934047 h 934012"/>
                <a:gd name="connsiteX4" fmla="*/ 165095 w 167980"/>
                <a:gd name="connsiteY4" fmla="*/ 34 h 934012"/>
                <a:gd name="connsiteX5" fmla="*/ 37045 w 167980"/>
                <a:gd name="connsiteY5" fmla="*/ 26592 h 934012"/>
                <a:gd name="connsiteX6" fmla="*/ 37045 w 167980"/>
                <a:gd name="connsiteY6" fmla="*/ 9169 h 934012"/>
                <a:gd name="connsiteX7" fmla="*/ 88506 w 167980"/>
                <a:gd name="connsiteY7" fmla="*/ 9169 h 934012"/>
                <a:gd name="connsiteX8" fmla="*/ 88506 w 167980"/>
                <a:gd name="connsiteY8" fmla="*/ 26592 h 934012"/>
                <a:gd name="connsiteX9" fmla="*/ 37045 w 167980"/>
                <a:gd name="connsiteY9" fmla="*/ 26592 h 934012"/>
                <a:gd name="connsiteX10" fmla="*/ 56337 w 167980"/>
                <a:gd name="connsiteY10" fmla="*/ 142189 h 934012"/>
                <a:gd name="connsiteX11" fmla="*/ 56337 w 167980"/>
                <a:gd name="connsiteY11" fmla="*/ 26592 h 934012"/>
                <a:gd name="connsiteX12" fmla="*/ 84524 w 167980"/>
                <a:gd name="connsiteY12" fmla="*/ 26592 h 934012"/>
                <a:gd name="connsiteX13" fmla="*/ 84524 w 167980"/>
                <a:gd name="connsiteY13" fmla="*/ 142189 h 934012"/>
                <a:gd name="connsiteX14" fmla="*/ 56337 w 167980"/>
                <a:gd name="connsiteY14" fmla="*/ 142189 h 934012"/>
                <a:gd name="connsiteX15" fmla="*/ 37045 w 167980"/>
                <a:gd name="connsiteY15" fmla="*/ 187308 h 934012"/>
                <a:gd name="connsiteX16" fmla="*/ 37045 w 167980"/>
                <a:gd name="connsiteY16" fmla="*/ 169889 h 934012"/>
                <a:gd name="connsiteX17" fmla="*/ 88506 w 167980"/>
                <a:gd name="connsiteY17" fmla="*/ 169889 h 934012"/>
                <a:gd name="connsiteX18" fmla="*/ 88506 w 167980"/>
                <a:gd name="connsiteY18" fmla="*/ 187308 h 934012"/>
                <a:gd name="connsiteX19" fmla="*/ 37045 w 167980"/>
                <a:gd name="connsiteY19" fmla="*/ 187308 h 934012"/>
                <a:gd name="connsiteX20" fmla="*/ 56337 w 167980"/>
                <a:gd name="connsiteY20" fmla="*/ 302905 h 934012"/>
                <a:gd name="connsiteX21" fmla="*/ 56337 w 167980"/>
                <a:gd name="connsiteY21" fmla="*/ 187308 h 934012"/>
                <a:gd name="connsiteX22" fmla="*/ 84524 w 167980"/>
                <a:gd name="connsiteY22" fmla="*/ 187308 h 934012"/>
                <a:gd name="connsiteX23" fmla="*/ 84524 w 167980"/>
                <a:gd name="connsiteY23" fmla="*/ 302905 h 934012"/>
                <a:gd name="connsiteX24" fmla="*/ 56337 w 167980"/>
                <a:gd name="connsiteY24" fmla="*/ 302905 h 934012"/>
                <a:gd name="connsiteX25" fmla="*/ 37045 w 167980"/>
                <a:gd name="connsiteY25" fmla="*/ 364652 h 934012"/>
                <a:gd name="connsiteX26" fmla="*/ 37045 w 167980"/>
                <a:gd name="connsiteY26" fmla="*/ 347232 h 934012"/>
                <a:gd name="connsiteX27" fmla="*/ 88506 w 167980"/>
                <a:gd name="connsiteY27" fmla="*/ 347232 h 934012"/>
                <a:gd name="connsiteX28" fmla="*/ 88506 w 167980"/>
                <a:gd name="connsiteY28" fmla="*/ 364652 h 934012"/>
                <a:gd name="connsiteX29" fmla="*/ 37045 w 167980"/>
                <a:gd name="connsiteY29" fmla="*/ 364652 h 934012"/>
                <a:gd name="connsiteX30" fmla="*/ 56337 w 167980"/>
                <a:gd name="connsiteY30" fmla="*/ 480249 h 934012"/>
                <a:gd name="connsiteX31" fmla="*/ 56337 w 167980"/>
                <a:gd name="connsiteY31" fmla="*/ 364652 h 934012"/>
                <a:gd name="connsiteX32" fmla="*/ 84524 w 167980"/>
                <a:gd name="connsiteY32" fmla="*/ 364652 h 934012"/>
                <a:gd name="connsiteX33" fmla="*/ 84524 w 167980"/>
                <a:gd name="connsiteY33" fmla="*/ 480249 h 934012"/>
                <a:gd name="connsiteX34" fmla="*/ 56337 w 167980"/>
                <a:gd name="connsiteY34" fmla="*/ 480249 h 934012"/>
                <a:gd name="connsiteX35" fmla="*/ 37045 w 167980"/>
                <a:gd name="connsiteY35" fmla="*/ 542006 h 934012"/>
                <a:gd name="connsiteX36" fmla="*/ 37045 w 167980"/>
                <a:gd name="connsiteY36" fmla="*/ 524586 h 934012"/>
                <a:gd name="connsiteX37" fmla="*/ 88506 w 167980"/>
                <a:gd name="connsiteY37" fmla="*/ 524586 h 934012"/>
                <a:gd name="connsiteX38" fmla="*/ 88506 w 167980"/>
                <a:gd name="connsiteY38" fmla="*/ 542006 h 934012"/>
                <a:gd name="connsiteX39" fmla="*/ 37045 w 167980"/>
                <a:gd name="connsiteY39" fmla="*/ 542006 h 934012"/>
                <a:gd name="connsiteX40" fmla="*/ 56337 w 167980"/>
                <a:gd name="connsiteY40" fmla="*/ 657603 h 934012"/>
                <a:gd name="connsiteX41" fmla="*/ 56337 w 167980"/>
                <a:gd name="connsiteY41" fmla="*/ 542006 h 934012"/>
                <a:gd name="connsiteX42" fmla="*/ 84524 w 167980"/>
                <a:gd name="connsiteY42" fmla="*/ 542006 h 934012"/>
                <a:gd name="connsiteX43" fmla="*/ 84524 w 167980"/>
                <a:gd name="connsiteY43" fmla="*/ 657603 h 934012"/>
                <a:gd name="connsiteX44" fmla="*/ 56337 w 167980"/>
                <a:gd name="connsiteY44" fmla="*/ 657603 h 934012"/>
                <a:gd name="connsiteX45" fmla="*/ 37045 w 167980"/>
                <a:gd name="connsiteY45" fmla="*/ 719353 h 934012"/>
                <a:gd name="connsiteX46" fmla="*/ 37045 w 167980"/>
                <a:gd name="connsiteY46" fmla="*/ 701930 h 934012"/>
                <a:gd name="connsiteX47" fmla="*/ 88506 w 167980"/>
                <a:gd name="connsiteY47" fmla="*/ 701930 h 934012"/>
                <a:gd name="connsiteX48" fmla="*/ 88506 w 167980"/>
                <a:gd name="connsiteY48" fmla="*/ 719353 h 934012"/>
                <a:gd name="connsiteX49" fmla="*/ 37045 w 167980"/>
                <a:gd name="connsiteY49" fmla="*/ 719353 h 934012"/>
                <a:gd name="connsiteX50" fmla="*/ 56337 w 167980"/>
                <a:gd name="connsiteY50" fmla="*/ 834950 h 934012"/>
                <a:gd name="connsiteX51" fmla="*/ 56337 w 167980"/>
                <a:gd name="connsiteY51" fmla="*/ 719353 h 934012"/>
                <a:gd name="connsiteX52" fmla="*/ 84524 w 167980"/>
                <a:gd name="connsiteY52" fmla="*/ 719353 h 934012"/>
                <a:gd name="connsiteX53" fmla="*/ 84524 w 167980"/>
                <a:gd name="connsiteY53" fmla="*/ 834950 h 934012"/>
                <a:gd name="connsiteX54" fmla="*/ 56337 w 167980"/>
                <a:gd name="connsiteY54" fmla="*/ 834950 h 934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7980" h="934012">
                  <a:moveTo>
                    <a:pt x="165095" y="34"/>
                  </a:moveTo>
                  <a:lnTo>
                    <a:pt x="-2885" y="34"/>
                  </a:lnTo>
                  <a:lnTo>
                    <a:pt x="-2885" y="934047"/>
                  </a:lnTo>
                  <a:lnTo>
                    <a:pt x="165095" y="934047"/>
                  </a:lnTo>
                  <a:lnTo>
                    <a:pt x="165095" y="34"/>
                  </a:lnTo>
                  <a:moveTo>
                    <a:pt x="37045" y="26592"/>
                  </a:moveTo>
                  <a:lnTo>
                    <a:pt x="37045" y="9169"/>
                  </a:lnTo>
                  <a:lnTo>
                    <a:pt x="88506" y="9169"/>
                  </a:lnTo>
                  <a:lnTo>
                    <a:pt x="88506" y="26592"/>
                  </a:lnTo>
                  <a:lnTo>
                    <a:pt x="37045" y="26592"/>
                  </a:lnTo>
                  <a:moveTo>
                    <a:pt x="56337" y="142189"/>
                  </a:moveTo>
                  <a:lnTo>
                    <a:pt x="56337" y="26592"/>
                  </a:lnTo>
                  <a:lnTo>
                    <a:pt x="84524" y="26592"/>
                  </a:lnTo>
                  <a:lnTo>
                    <a:pt x="84524" y="142189"/>
                  </a:lnTo>
                  <a:lnTo>
                    <a:pt x="56337" y="142189"/>
                  </a:lnTo>
                  <a:moveTo>
                    <a:pt x="37045" y="187308"/>
                  </a:moveTo>
                  <a:lnTo>
                    <a:pt x="37045" y="169889"/>
                  </a:lnTo>
                  <a:lnTo>
                    <a:pt x="88506" y="169889"/>
                  </a:lnTo>
                  <a:lnTo>
                    <a:pt x="88506" y="187308"/>
                  </a:lnTo>
                  <a:lnTo>
                    <a:pt x="37045" y="187308"/>
                  </a:lnTo>
                  <a:moveTo>
                    <a:pt x="56337" y="302905"/>
                  </a:moveTo>
                  <a:lnTo>
                    <a:pt x="56337" y="187308"/>
                  </a:lnTo>
                  <a:lnTo>
                    <a:pt x="84524" y="187308"/>
                  </a:lnTo>
                  <a:lnTo>
                    <a:pt x="84524" y="302905"/>
                  </a:lnTo>
                  <a:lnTo>
                    <a:pt x="56337" y="302905"/>
                  </a:lnTo>
                  <a:moveTo>
                    <a:pt x="37045" y="364652"/>
                  </a:moveTo>
                  <a:lnTo>
                    <a:pt x="37045" y="347232"/>
                  </a:lnTo>
                  <a:lnTo>
                    <a:pt x="88506" y="347232"/>
                  </a:lnTo>
                  <a:lnTo>
                    <a:pt x="88506" y="364652"/>
                  </a:lnTo>
                  <a:lnTo>
                    <a:pt x="37045" y="364652"/>
                  </a:lnTo>
                  <a:moveTo>
                    <a:pt x="56337" y="480249"/>
                  </a:moveTo>
                  <a:lnTo>
                    <a:pt x="56337" y="364652"/>
                  </a:lnTo>
                  <a:lnTo>
                    <a:pt x="84524" y="364652"/>
                  </a:lnTo>
                  <a:lnTo>
                    <a:pt x="84524" y="480249"/>
                  </a:lnTo>
                  <a:lnTo>
                    <a:pt x="56337" y="480249"/>
                  </a:lnTo>
                  <a:moveTo>
                    <a:pt x="37045" y="542006"/>
                  </a:moveTo>
                  <a:lnTo>
                    <a:pt x="37045" y="524586"/>
                  </a:lnTo>
                  <a:lnTo>
                    <a:pt x="88506" y="524586"/>
                  </a:lnTo>
                  <a:lnTo>
                    <a:pt x="88506" y="542006"/>
                  </a:lnTo>
                  <a:lnTo>
                    <a:pt x="37045" y="542006"/>
                  </a:lnTo>
                  <a:moveTo>
                    <a:pt x="56337" y="657603"/>
                  </a:moveTo>
                  <a:lnTo>
                    <a:pt x="56337" y="542006"/>
                  </a:lnTo>
                  <a:lnTo>
                    <a:pt x="84524" y="542006"/>
                  </a:lnTo>
                  <a:lnTo>
                    <a:pt x="84524" y="657603"/>
                  </a:lnTo>
                  <a:lnTo>
                    <a:pt x="56337" y="657603"/>
                  </a:lnTo>
                  <a:moveTo>
                    <a:pt x="37045" y="719353"/>
                  </a:moveTo>
                  <a:lnTo>
                    <a:pt x="37045" y="701930"/>
                  </a:lnTo>
                  <a:lnTo>
                    <a:pt x="88506" y="701930"/>
                  </a:lnTo>
                  <a:lnTo>
                    <a:pt x="88506" y="719353"/>
                  </a:lnTo>
                  <a:lnTo>
                    <a:pt x="37045" y="719353"/>
                  </a:lnTo>
                  <a:moveTo>
                    <a:pt x="56337" y="834950"/>
                  </a:moveTo>
                  <a:lnTo>
                    <a:pt x="56337" y="719353"/>
                  </a:lnTo>
                  <a:lnTo>
                    <a:pt x="84524" y="719353"/>
                  </a:lnTo>
                  <a:lnTo>
                    <a:pt x="84524" y="834950"/>
                  </a:lnTo>
                  <a:lnTo>
                    <a:pt x="56337" y="834950"/>
                  </a:lnTo>
                </a:path>
              </a:pathLst>
            </a:custGeom>
            <a:solidFill>
              <a:srgbClr val="C25D43"/>
            </a:solidFill>
            <a:ln w="921" cap="flat">
              <a:noFill/>
              <a:prstDash val="solid"/>
              <a:miter/>
            </a:ln>
          </p:spPr>
          <p:txBody>
            <a:bodyPr rtlCol="0" anchor="ctr"/>
            <a:lstStyle/>
            <a:p>
              <a:endParaRPr lang="en-IN"/>
            </a:p>
          </p:txBody>
        </p:sp>
        <p:sp>
          <p:nvSpPr>
            <p:cNvPr id="1062" name="Freeform: Shape 1061">
              <a:extLst>
                <a:ext uri="{FF2B5EF4-FFF2-40B4-BE49-F238E27FC236}">
                  <a16:creationId xmlns:a16="http://schemas.microsoft.com/office/drawing/2014/main" id="{BE098B4D-E212-B4D4-8C42-B5CAF15A89D3}"/>
                </a:ext>
              </a:extLst>
            </p:cNvPr>
            <p:cNvSpPr/>
            <p:nvPr/>
          </p:nvSpPr>
          <p:spPr>
            <a:xfrm flipV="1">
              <a:off x="5894608" y="5419605"/>
              <a:ext cx="28189" cy="115596"/>
            </a:xfrm>
            <a:custGeom>
              <a:avLst/>
              <a:gdLst>
                <a:gd name="connsiteX0" fmla="*/ -2875 w 28189"/>
                <a:gd name="connsiteY0" fmla="*/ -347 h 115596"/>
                <a:gd name="connsiteX1" fmla="*/ 25314 w 28189"/>
                <a:gd name="connsiteY1" fmla="*/ -347 h 115596"/>
                <a:gd name="connsiteX2" fmla="*/ 25314 w 28189"/>
                <a:gd name="connsiteY2" fmla="*/ 115250 h 115596"/>
                <a:gd name="connsiteX3" fmla="*/ -2875 w 28189"/>
                <a:gd name="connsiteY3" fmla="*/ 115250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347"/>
                  </a:moveTo>
                  <a:lnTo>
                    <a:pt x="25314" y="-347"/>
                  </a:lnTo>
                  <a:lnTo>
                    <a:pt x="25314" y="115250"/>
                  </a:lnTo>
                  <a:lnTo>
                    <a:pt x="-2875" y="115250"/>
                  </a:lnTo>
                  <a:close/>
                </a:path>
              </a:pathLst>
            </a:custGeom>
            <a:solidFill>
              <a:srgbClr val="0F191D"/>
            </a:solidFill>
            <a:ln w="921" cap="flat">
              <a:noFill/>
              <a:prstDash val="solid"/>
              <a:miter/>
            </a:ln>
          </p:spPr>
          <p:txBody>
            <a:bodyPr rtlCol="0" anchor="ctr"/>
            <a:lstStyle/>
            <a:p>
              <a:endParaRPr lang="en-IN"/>
            </a:p>
          </p:txBody>
        </p:sp>
        <p:sp>
          <p:nvSpPr>
            <p:cNvPr id="1063" name="Freeform: Shape 1062">
              <a:extLst>
                <a:ext uri="{FF2B5EF4-FFF2-40B4-BE49-F238E27FC236}">
                  <a16:creationId xmlns:a16="http://schemas.microsoft.com/office/drawing/2014/main" id="{BB25FDBD-2212-8E34-961F-8491A7401BBE}"/>
                </a:ext>
              </a:extLst>
            </p:cNvPr>
            <p:cNvSpPr/>
            <p:nvPr/>
          </p:nvSpPr>
          <p:spPr>
            <a:xfrm flipV="1">
              <a:off x="5875316" y="5535202"/>
              <a:ext cx="51459" cy="17423"/>
            </a:xfrm>
            <a:custGeom>
              <a:avLst/>
              <a:gdLst>
                <a:gd name="connsiteX0" fmla="*/ -2868 w 51459"/>
                <a:gd name="connsiteY0" fmla="*/ -265 h 17423"/>
                <a:gd name="connsiteX1" fmla="*/ 48592 w 51459"/>
                <a:gd name="connsiteY1" fmla="*/ -265 h 17423"/>
                <a:gd name="connsiteX2" fmla="*/ 48592 w 51459"/>
                <a:gd name="connsiteY2" fmla="*/ 17158 h 17423"/>
                <a:gd name="connsiteX3" fmla="*/ -2868 w 51459"/>
                <a:gd name="connsiteY3" fmla="*/ 17158 h 17423"/>
              </a:gdLst>
              <a:ahLst/>
              <a:cxnLst>
                <a:cxn ang="0">
                  <a:pos x="connsiteX0" y="connsiteY0"/>
                </a:cxn>
                <a:cxn ang="0">
                  <a:pos x="connsiteX1" y="connsiteY1"/>
                </a:cxn>
                <a:cxn ang="0">
                  <a:pos x="connsiteX2" y="connsiteY2"/>
                </a:cxn>
                <a:cxn ang="0">
                  <a:pos x="connsiteX3" y="connsiteY3"/>
                </a:cxn>
              </a:cxnLst>
              <a:rect l="l" t="t" r="r" b="b"/>
              <a:pathLst>
                <a:path w="51459" h="17423">
                  <a:moveTo>
                    <a:pt x="-2868" y="-265"/>
                  </a:moveTo>
                  <a:lnTo>
                    <a:pt x="48592" y="-265"/>
                  </a:lnTo>
                  <a:lnTo>
                    <a:pt x="48592" y="17158"/>
                  </a:lnTo>
                  <a:lnTo>
                    <a:pt x="-2868" y="17158"/>
                  </a:lnTo>
                  <a:close/>
                </a:path>
              </a:pathLst>
            </a:custGeom>
            <a:solidFill>
              <a:srgbClr val="A7A9A8"/>
            </a:solidFill>
            <a:ln w="921" cap="flat">
              <a:noFill/>
              <a:prstDash val="solid"/>
              <a:miter/>
            </a:ln>
          </p:spPr>
          <p:txBody>
            <a:bodyPr rtlCol="0" anchor="ctr"/>
            <a:lstStyle/>
            <a:p>
              <a:endParaRPr lang="en-IN"/>
            </a:p>
          </p:txBody>
        </p:sp>
        <p:sp>
          <p:nvSpPr>
            <p:cNvPr id="1064" name="Freeform: Shape 1063">
              <a:extLst>
                <a:ext uri="{FF2B5EF4-FFF2-40B4-BE49-F238E27FC236}">
                  <a16:creationId xmlns:a16="http://schemas.microsoft.com/office/drawing/2014/main" id="{6A3CAD1D-6D53-6BFD-EE0D-CC3F44CAA4EA}"/>
                </a:ext>
              </a:extLst>
            </p:cNvPr>
            <p:cNvSpPr/>
            <p:nvPr/>
          </p:nvSpPr>
          <p:spPr>
            <a:xfrm flipV="1">
              <a:off x="5894608" y="5596952"/>
              <a:ext cx="28189" cy="115596"/>
            </a:xfrm>
            <a:custGeom>
              <a:avLst/>
              <a:gdLst>
                <a:gd name="connsiteX0" fmla="*/ -2875 w 28189"/>
                <a:gd name="connsiteY0" fmla="*/ -129 h 115596"/>
                <a:gd name="connsiteX1" fmla="*/ 25314 w 28189"/>
                <a:gd name="connsiteY1" fmla="*/ -129 h 115596"/>
                <a:gd name="connsiteX2" fmla="*/ 25314 w 28189"/>
                <a:gd name="connsiteY2" fmla="*/ 115468 h 115596"/>
                <a:gd name="connsiteX3" fmla="*/ -2875 w 28189"/>
                <a:gd name="connsiteY3" fmla="*/ 115468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129"/>
                  </a:moveTo>
                  <a:lnTo>
                    <a:pt x="25314" y="-129"/>
                  </a:lnTo>
                  <a:lnTo>
                    <a:pt x="25314" y="115468"/>
                  </a:lnTo>
                  <a:lnTo>
                    <a:pt x="-2875" y="115468"/>
                  </a:lnTo>
                  <a:close/>
                </a:path>
              </a:pathLst>
            </a:custGeom>
            <a:solidFill>
              <a:srgbClr val="0F191D"/>
            </a:solidFill>
            <a:ln w="921" cap="flat">
              <a:noFill/>
              <a:prstDash val="solid"/>
              <a:miter/>
            </a:ln>
          </p:spPr>
          <p:txBody>
            <a:bodyPr rtlCol="0" anchor="ctr"/>
            <a:lstStyle/>
            <a:p>
              <a:endParaRPr lang="en-IN"/>
            </a:p>
          </p:txBody>
        </p:sp>
        <p:sp>
          <p:nvSpPr>
            <p:cNvPr id="1065" name="Freeform: Shape 1064">
              <a:extLst>
                <a:ext uri="{FF2B5EF4-FFF2-40B4-BE49-F238E27FC236}">
                  <a16:creationId xmlns:a16="http://schemas.microsoft.com/office/drawing/2014/main" id="{C546881C-5655-DC2F-7599-A33CE46E47FE}"/>
                </a:ext>
              </a:extLst>
            </p:cNvPr>
            <p:cNvSpPr/>
            <p:nvPr/>
          </p:nvSpPr>
          <p:spPr>
            <a:xfrm flipV="1">
              <a:off x="5875316" y="5712549"/>
              <a:ext cx="51459" cy="17419"/>
            </a:xfrm>
            <a:custGeom>
              <a:avLst/>
              <a:gdLst>
                <a:gd name="connsiteX0" fmla="*/ -2868 w 51459"/>
                <a:gd name="connsiteY0" fmla="*/ -47 h 17419"/>
                <a:gd name="connsiteX1" fmla="*/ 48592 w 51459"/>
                <a:gd name="connsiteY1" fmla="*/ -47 h 17419"/>
                <a:gd name="connsiteX2" fmla="*/ 48592 w 51459"/>
                <a:gd name="connsiteY2" fmla="*/ 17372 h 17419"/>
                <a:gd name="connsiteX3" fmla="*/ -2868 w 51459"/>
                <a:gd name="connsiteY3" fmla="*/ 17372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47"/>
                  </a:moveTo>
                  <a:lnTo>
                    <a:pt x="48592" y="-47"/>
                  </a:lnTo>
                  <a:lnTo>
                    <a:pt x="48592" y="17372"/>
                  </a:lnTo>
                  <a:lnTo>
                    <a:pt x="-2868" y="17372"/>
                  </a:lnTo>
                  <a:close/>
                </a:path>
              </a:pathLst>
            </a:custGeom>
            <a:solidFill>
              <a:srgbClr val="A7A9A8"/>
            </a:solidFill>
            <a:ln w="921" cap="flat">
              <a:noFill/>
              <a:prstDash val="solid"/>
              <a:miter/>
            </a:ln>
          </p:spPr>
          <p:txBody>
            <a:bodyPr rtlCol="0" anchor="ctr"/>
            <a:lstStyle/>
            <a:p>
              <a:endParaRPr lang="en-IN"/>
            </a:p>
          </p:txBody>
        </p:sp>
        <p:sp>
          <p:nvSpPr>
            <p:cNvPr id="1066" name="Freeform: Shape 1065">
              <a:extLst>
                <a:ext uri="{FF2B5EF4-FFF2-40B4-BE49-F238E27FC236}">
                  <a16:creationId xmlns:a16="http://schemas.microsoft.com/office/drawing/2014/main" id="{36AC5CCD-52AE-EB8F-60F9-DBC7873D5B7D}"/>
                </a:ext>
              </a:extLst>
            </p:cNvPr>
            <p:cNvSpPr/>
            <p:nvPr/>
          </p:nvSpPr>
          <p:spPr>
            <a:xfrm flipV="1">
              <a:off x="5894608" y="5774306"/>
              <a:ext cx="28189" cy="115596"/>
            </a:xfrm>
            <a:custGeom>
              <a:avLst/>
              <a:gdLst>
                <a:gd name="connsiteX0" fmla="*/ -2875 w 28189"/>
                <a:gd name="connsiteY0" fmla="*/ 89 h 115596"/>
                <a:gd name="connsiteX1" fmla="*/ 25314 w 28189"/>
                <a:gd name="connsiteY1" fmla="*/ 89 h 115596"/>
                <a:gd name="connsiteX2" fmla="*/ 25314 w 28189"/>
                <a:gd name="connsiteY2" fmla="*/ 115686 h 115596"/>
                <a:gd name="connsiteX3" fmla="*/ -2875 w 28189"/>
                <a:gd name="connsiteY3" fmla="*/ 115686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89"/>
                  </a:moveTo>
                  <a:lnTo>
                    <a:pt x="25314" y="89"/>
                  </a:lnTo>
                  <a:lnTo>
                    <a:pt x="25314" y="115686"/>
                  </a:lnTo>
                  <a:lnTo>
                    <a:pt x="-2875" y="115686"/>
                  </a:lnTo>
                  <a:close/>
                </a:path>
              </a:pathLst>
            </a:custGeom>
            <a:solidFill>
              <a:srgbClr val="0F191D"/>
            </a:solidFill>
            <a:ln w="921" cap="flat">
              <a:noFill/>
              <a:prstDash val="solid"/>
              <a:miter/>
            </a:ln>
          </p:spPr>
          <p:txBody>
            <a:bodyPr rtlCol="0" anchor="ctr"/>
            <a:lstStyle/>
            <a:p>
              <a:endParaRPr lang="en-IN"/>
            </a:p>
          </p:txBody>
        </p:sp>
        <p:sp>
          <p:nvSpPr>
            <p:cNvPr id="1067" name="Freeform: Shape 1066">
              <a:extLst>
                <a:ext uri="{FF2B5EF4-FFF2-40B4-BE49-F238E27FC236}">
                  <a16:creationId xmlns:a16="http://schemas.microsoft.com/office/drawing/2014/main" id="{0298C2F9-0E0C-4F92-E903-986C17455F73}"/>
                </a:ext>
              </a:extLst>
            </p:cNvPr>
            <p:cNvSpPr/>
            <p:nvPr/>
          </p:nvSpPr>
          <p:spPr>
            <a:xfrm flipV="1">
              <a:off x="5875316" y="5889904"/>
              <a:ext cx="51459" cy="17419"/>
            </a:xfrm>
            <a:custGeom>
              <a:avLst/>
              <a:gdLst>
                <a:gd name="connsiteX0" fmla="*/ -2868 w 51459"/>
                <a:gd name="connsiteY0" fmla="*/ 171 h 17419"/>
                <a:gd name="connsiteX1" fmla="*/ 48592 w 51459"/>
                <a:gd name="connsiteY1" fmla="*/ 171 h 17419"/>
                <a:gd name="connsiteX2" fmla="*/ 48592 w 51459"/>
                <a:gd name="connsiteY2" fmla="*/ 17590 h 17419"/>
                <a:gd name="connsiteX3" fmla="*/ -2868 w 51459"/>
                <a:gd name="connsiteY3" fmla="*/ 17590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171"/>
                  </a:moveTo>
                  <a:lnTo>
                    <a:pt x="48592" y="171"/>
                  </a:lnTo>
                  <a:lnTo>
                    <a:pt x="48592" y="17590"/>
                  </a:lnTo>
                  <a:lnTo>
                    <a:pt x="-2868" y="17590"/>
                  </a:lnTo>
                  <a:close/>
                </a:path>
              </a:pathLst>
            </a:custGeom>
            <a:solidFill>
              <a:srgbClr val="A7A9A8"/>
            </a:solidFill>
            <a:ln w="921" cap="flat">
              <a:noFill/>
              <a:prstDash val="solid"/>
              <a:miter/>
            </a:ln>
          </p:spPr>
          <p:txBody>
            <a:bodyPr rtlCol="0" anchor="ctr"/>
            <a:lstStyle/>
            <a:p>
              <a:endParaRPr lang="en-IN"/>
            </a:p>
          </p:txBody>
        </p:sp>
        <p:sp>
          <p:nvSpPr>
            <p:cNvPr id="1068" name="Freeform: Shape 1067">
              <a:extLst>
                <a:ext uri="{FF2B5EF4-FFF2-40B4-BE49-F238E27FC236}">
                  <a16:creationId xmlns:a16="http://schemas.microsoft.com/office/drawing/2014/main" id="{10E6DF11-B327-0879-D684-877147F8D9CF}"/>
                </a:ext>
              </a:extLst>
            </p:cNvPr>
            <p:cNvSpPr/>
            <p:nvPr/>
          </p:nvSpPr>
          <p:spPr>
            <a:xfrm flipV="1">
              <a:off x="5894608" y="5951650"/>
              <a:ext cx="28189" cy="115596"/>
            </a:xfrm>
            <a:custGeom>
              <a:avLst/>
              <a:gdLst>
                <a:gd name="connsiteX0" fmla="*/ -2875 w 28189"/>
                <a:gd name="connsiteY0" fmla="*/ 307 h 115596"/>
                <a:gd name="connsiteX1" fmla="*/ 25314 w 28189"/>
                <a:gd name="connsiteY1" fmla="*/ 307 h 115596"/>
                <a:gd name="connsiteX2" fmla="*/ 25314 w 28189"/>
                <a:gd name="connsiteY2" fmla="*/ 115904 h 115596"/>
                <a:gd name="connsiteX3" fmla="*/ -2875 w 28189"/>
                <a:gd name="connsiteY3" fmla="*/ 115904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307"/>
                  </a:moveTo>
                  <a:lnTo>
                    <a:pt x="25314" y="307"/>
                  </a:lnTo>
                  <a:lnTo>
                    <a:pt x="25314" y="115904"/>
                  </a:lnTo>
                  <a:lnTo>
                    <a:pt x="-2875" y="115904"/>
                  </a:lnTo>
                  <a:close/>
                </a:path>
              </a:pathLst>
            </a:custGeom>
            <a:solidFill>
              <a:srgbClr val="0F191D"/>
            </a:solidFill>
            <a:ln w="921" cap="flat">
              <a:noFill/>
              <a:prstDash val="solid"/>
              <a:miter/>
            </a:ln>
          </p:spPr>
          <p:txBody>
            <a:bodyPr rtlCol="0" anchor="ctr"/>
            <a:lstStyle/>
            <a:p>
              <a:endParaRPr lang="en-IN"/>
            </a:p>
          </p:txBody>
        </p:sp>
        <p:sp>
          <p:nvSpPr>
            <p:cNvPr id="1069" name="Freeform: Shape 1068">
              <a:extLst>
                <a:ext uri="{FF2B5EF4-FFF2-40B4-BE49-F238E27FC236}">
                  <a16:creationId xmlns:a16="http://schemas.microsoft.com/office/drawing/2014/main" id="{2C83F416-E755-9243-EEED-0F99CDA01CC2}"/>
                </a:ext>
              </a:extLst>
            </p:cNvPr>
            <p:cNvSpPr/>
            <p:nvPr/>
          </p:nvSpPr>
          <p:spPr>
            <a:xfrm flipV="1">
              <a:off x="5875316" y="6067247"/>
              <a:ext cx="51459" cy="17419"/>
            </a:xfrm>
            <a:custGeom>
              <a:avLst/>
              <a:gdLst>
                <a:gd name="connsiteX0" fmla="*/ -2868 w 51459"/>
                <a:gd name="connsiteY0" fmla="*/ 389 h 17419"/>
                <a:gd name="connsiteX1" fmla="*/ 48592 w 51459"/>
                <a:gd name="connsiteY1" fmla="*/ 389 h 17419"/>
                <a:gd name="connsiteX2" fmla="*/ 48592 w 51459"/>
                <a:gd name="connsiteY2" fmla="*/ 17809 h 17419"/>
                <a:gd name="connsiteX3" fmla="*/ -2868 w 51459"/>
                <a:gd name="connsiteY3" fmla="*/ 17809 h 17419"/>
              </a:gdLst>
              <a:ahLst/>
              <a:cxnLst>
                <a:cxn ang="0">
                  <a:pos x="connsiteX0" y="connsiteY0"/>
                </a:cxn>
                <a:cxn ang="0">
                  <a:pos x="connsiteX1" y="connsiteY1"/>
                </a:cxn>
                <a:cxn ang="0">
                  <a:pos x="connsiteX2" y="connsiteY2"/>
                </a:cxn>
                <a:cxn ang="0">
                  <a:pos x="connsiteX3" y="connsiteY3"/>
                </a:cxn>
              </a:cxnLst>
              <a:rect l="l" t="t" r="r" b="b"/>
              <a:pathLst>
                <a:path w="51459" h="17419">
                  <a:moveTo>
                    <a:pt x="-2868" y="389"/>
                  </a:moveTo>
                  <a:lnTo>
                    <a:pt x="48592" y="389"/>
                  </a:lnTo>
                  <a:lnTo>
                    <a:pt x="48592" y="17809"/>
                  </a:lnTo>
                  <a:lnTo>
                    <a:pt x="-2868" y="17809"/>
                  </a:lnTo>
                  <a:close/>
                </a:path>
              </a:pathLst>
            </a:custGeom>
            <a:solidFill>
              <a:srgbClr val="A7A9A8"/>
            </a:solidFill>
            <a:ln w="921" cap="flat">
              <a:noFill/>
              <a:prstDash val="solid"/>
              <a:miter/>
            </a:ln>
          </p:spPr>
          <p:txBody>
            <a:bodyPr rtlCol="0" anchor="ctr"/>
            <a:lstStyle/>
            <a:p>
              <a:endParaRPr lang="en-IN"/>
            </a:p>
          </p:txBody>
        </p:sp>
        <p:sp>
          <p:nvSpPr>
            <p:cNvPr id="1070" name="Freeform: Shape 1069">
              <a:extLst>
                <a:ext uri="{FF2B5EF4-FFF2-40B4-BE49-F238E27FC236}">
                  <a16:creationId xmlns:a16="http://schemas.microsoft.com/office/drawing/2014/main" id="{CE374FBE-E747-DC9E-51FE-F348D8450DCF}"/>
                </a:ext>
              </a:extLst>
            </p:cNvPr>
            <p:cNvSpPr/>
            <p:nvPr/>
          </p:nvSpPr>
          <p:spPr>
            <a:xfrm flipV="1">
              <a:off x="5835386" y="5285500"/>
              <a:ext cx="167980" cy="20647"/>
            </a:xfrm>
            <a:custGeom>
              <a:avLst/>
              <a:gdLst>
                <a:gd name="connsiteX0" fmla="*/ 165095 w 167980"/>
                <a:gd name="connsiteY0" fmla="*/ -570 h 20647"/>
                <a:gd name="connsiteX1" fmla="*/ -2885 w 167980"/>
                <a:gd name="connsiteY1" fmla="*/ -570 h 20647"/>
                <a:gd name="connsiteX2" fmla="*/ -2885 w 167980"/>
                <a:gd name="connsiteY2" fmla="*/ 20077 h 20647"/>
                <a:gd name="connsiteX3" fmla="*/ 165095 w 167980"/>
                <a:gd name="connsiteY3" fmla="*/ 20077 h 20647"/>
                <a:gd name="connsiteX4" fmla="*/ 165095 w 167980"/>
                <a:gd name="connsiteY4" fmla="*/ -570 h 2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980" h="20647">
                  <a:moveTo>
                    <a:pt x="165095" y="-570"/>
                  </a:moveTo>
                  <a:lnTo>
                    <a:pt x="-2885" y="-570"/>
                  </a:lnTo>
                  <a:lnTo>
                    <a:pt x="-2885" y="20077"/>
                  </a:lnTo>
                  <a:lnTo>
                    <a:pt x="165095" y="20077"/>
                  </a:lnTo>
                  <a:lnTo>
                    <a:pt x="165095" y="-570"/>
                  </a:lnTo>
                </a:path>
              </a:pathLst>
            </a:custGeom>
            <a:solidFill>
              <a:srgbClr val="C25D43"/>
            </a:solidFill>
            <a:ln w="921" cap="flat">
              <a:noFill/>
              <a:prstDash val="solid"/>
              <a:miter/>
            </a:ln>
          </p:spPr>
          <p:txBody>
            <a:bodyPr rtlCol="0" anchor="ctr"/>
            <a:lstStyle/>
            <a:p>
              <a:endParaRPr lang="en-IN"/>
            </a:p>
          </p:txBody>
        </p:sp>
        <p:sp>
          <p:nvSpPr>
            <p:cNvPr id="1071" name="Freeform: Shape 1070">
              <a:extLst>
                <a:ext uri="{FF2B5EF4-FFF2-40B4-BE49-F238E27FC236}">
                  <a16:creationId xmlns:a16="http://schemas.microsoft.com/office/drawing/2014/main" id="{0F1272A3-3DD4-5B76-8063-338C4D5892F9}"/>
                </a:ext>
              </a:extLst>
            </p:cNvPr>
            <p:cNvSpPr/>
            <p:nvPr/>
          </p:nvSpPr>
          <p:spPr>
            <a:xfrm flipV="1">
              <a:off x="5894608" y="6112366"/>
              <a:ext cx="28189" cy="115596"/>
            </a:xfrm>
            <a:custGeom>
              <a:avLst/>
              <a:gdLst>
                <a:gd name="connsiteX0" fmla="*/ -2875 w 28189"/>
                <a:gd name="connsiteY0" fmla="*/ 505 h 115596"/>
                <a:gd name="connsiteX1" fmla="*/ 25314 w 28189"/>
                <a:gd name="connsiteY1" fmla="*/ 505 h 115596"/>
                <a:gd name="connsiteX2" fmla="*/ 25314 w 28189"/>
                <a:gd name="connsiteY2" fmla="*/ 116102 h 115596"/>
                <a:gd name="connsiteX3" fmla="*/ -2875 w 28189"/>
                <a:gd name="connsiteY3" fmla="*/ 116102 h 115596"/>
              </a:gdLst>
              <a:ahLst/>
              <a:cxnLst>
                <a:cxn ang="0">
                  <a:pos x="connsiteX0" y="connsiteY0"/>
                </a:cxn>
                <a:cxn ang="0">
                  <a:pos x="connsiteX1" y="connsiteY1"/>
                </a:cxn>
                <a:cxn ang="0">
                  <a:pos x="connsiteX2" y="connsiteY2"/>
                </a:cxn>
                <a:cxn ang="0">
                  <a:pos x="connsiteX3" y="connsiteY3"/>
                </a:cxn>
              </a:cxnLst>
              <a:rect l="l" t="t" r="r" b="b"/>
              <a:pathLst>
                <a:path w="28189" h="115596">
                  <a:moveTo>
                    <a:pt x="-2875" y="505"/>
                  </a:moveTo>
                  <a:lnTo>
                    <a:pt x="25314" y="505"/>
                  </a:lnTo>
                  <a:lnTo>
                    <a:pt x="25314" y="116102"/>
                  </a:lnTo>
                  <a:lnTo>
                    <a:pt x="-2875" y="116102"/>
                  </a:lnTo>
                  <a:close/>
                </a:path>
              </a:pathLst>
            </a:custGeom>
            <a:solidFill>
              <a:srgbClr val="0F191D"/>
            </a:solidFill>
            <a:ln w="921" cap="flat">
              <a:noFill/>
              <a:prstDash val="solid"/>
              <a:miter/>
            </a:ln>
          </p:spPr>
          <p:txBody>
            <a:bodyPr rtlCol="0" anchor="ctr"/>
            <a:lstStyle/>
            <a:p>
              <a:endParaRPr lang="en-IN"/>
            </a:p>
          </p:txBody>
        </p:sp>
        <p:sp>
          <p:nvSpPr>
            <p:cNvPr id="1072" name="Freeform: Shape 1071">
              <a:extLst>
                <a:ext uri="{FF2B5EF4-FFF2-40B4-BE49-F238E27FC236}">
                  <a16:creationId xmlns:a16="http://schemas.microsoft.com/office/drawing/2014/main" id="{D1BA1D2D-E0B2-501C-25A2-DBF1E8CB37B9}"/>
                </a:ext>
              </a:extLst>
            </p:cNvPr>
            <p:cNvSpPr/>
            <p:nvPr/>
          </p:nvSpPr>
          <p:spPr>
            <a:xfrm flipV="1">
              <a:off x="5875316" y="6227963"/>
              <a:ext cx="51459" cy="17423"/>
            </a:xfrm>
            <a:custGeom>
              <a:avLst/>
              <a:gdLst>
                <a:gd name="connsiteX0" fmla="*/ -2868 w 51459"/>
                <a:gd name="connsiteY0" fmla="*/ 586 h 17423"/>
                <a:gd name="connsiteX1" fmla="*/ 48592 w 51459"/>
                <a:gd name="connsiteY1" fmla="*/ 586 h 17423"/>
                <a:gd name="connsiteX2" fmla="*/ 48592 w 51459"/>
                <a:gd name="connsiteY2" fmla="*/ 18010 h 17423"/>
                <a:gd name="connsiteX3" fmla="*/ -2868 w 51459"/>
                <a:gd name="connsiteY3" fmla="*/ 18010 h 17423"/>
              </a:gdLst>
              <a:ahLst/>
              <a:cxnLst>
                <a:cxn ang="0">
                  <a:pos x="connsiteX0" y="connsiteY0"/>
                </a:cxn>
                <a:cxn ang="0">
                  <a:pos x="connsiteX1" y="connsiteY1"/>
                </a:cxn>
                <a:cxn ang="0">
                  <a:pos x="connsiteX2" y="connsiteY2"/>
                </a:cxn>
                <a:cxn ang="0">
                  <a:pos x="connsiteX3" y="connsiteY3"/>
                </a:cxn>
              </a:cxnLst>
              <a:rect l="l" t="t" r="r" b="b"/>
              <a:pathLst>
                <a:path w="51459" h="17423">
                  <a:moveTo>
                    <a:pt x="-2868" y="586"/>
                  </a:moveTo>
                  <a:lnTo>
                    <a:pt x="48592" y="586"/>
                  </a:lnTo>
                  <a:lnTo>
                    <a:pt x="48592" y="18010"/>
                  </a:lnTo>
                  <a:lnTo>
                    <a:pt x="-2868" y="18010"/>
                  </a:lnTo>
                  <a:close/>
                </a:path>
              </a:pathLst>
            </a:custGeom>
            <a:solidFill>
              <a:srgbClr val="A7A9A8"/>
            </a:solidFill>
            <a:ln w="921" cap="flat">
              <a:noFill/>
              <a:prstDash val="solid"/>
              <a:miter/>
            </a:ln>
          </p:spPr>
          <p:txBody>
            <a:bodyPr rtlCol="0" anchor="ctr"/>
            <a:lstStyle/>
            <a:p>
              <a:endParaRPr lang="en-IN"/>
            </a:p>
          </p:txBody>
        </p:sp>
        <p:sp>
          <p:nvSpPr>
            <p:cNvPr id="1073" name="Freeform: Shape 1072">
              <a:extLst>
                <a:ext uri="{FF2B5EF4-FFF2-40B4-BE49-F238E27FC236}">
                  <a16:creationId xmlns:a16="http://schemas.microsoft.com/office/drawing/2014/main" id="{F3B3E764-74AF-52EA-DB1B-B89C4C6586A1}"/>
                </a:ext>
              </a:extLst>
            </p:cNvPr>
            <p:cNvSpPr/>
            <p:nvPr/>
          </p:nvSpPr>
          <p:spPr>
            <a:xfrm flipV="1">
              <a:off x="5835386" y="5306146"/>
              <a:ext cx="167977" cy="14362"/>
            </a:xfrm>
            <a:custGeom>
              <a:avLst/>
              <a:gdLst>
                <a:gd name="connsiteX0" fmla="*/ -2885 w 167977"/>
                <a:gd name="connsiteY0" fmla="*/ -549 h 14362"/>
                <a:gd name="connsiteX1" fmla="*/ 165093 w 167977"/>
                <a:gd name="connsiteY1" fmla="*/ -549 h 14362"/>
                <a:gd name="connsiteX2" fmla="*/ 165093 w 167977"/>
                <a:gd name="connsiteY2" fmla="*/ 13814 h 14362"/>
                <a:gd name="connsiteX3" fmla="*/ -2885 w 167977"/>
                <a:gd name="connsiteY3" fmla="*/ 13814 h 14362"/>
              </a:gdLst>
              <a:ahLst/>
              <a:cxnLst>
                <a:cxn ang="0">
                  <a:pos x="connsiteX0" y="connsiteY0"/>
                </a:cxn>
                <a:cxn ang="0">
                  <a:pos x="connsiteX1" y="connsiteY1"/>
                </a:cxn>
                <a:cxn ang="0">
                  <a:pos x="connsiteX2" y="connsiteY2"/>
                </a:cxn>
                <a:cxn ang="0">
                  <a:pos x="connsiteX3" y="connsiteY3"/>
                </a:cxn>
              </a:cxnLst>
              <a:rect l="l" t="t" r="r" b="b"/>
              <a:pathLst>
                <a:path w="167977" h="14362">
                  <a:moveTo>
                    <a:pt x="-2885" y="-549"/>
                  </a:moveTo>
                  <a:lnTo>
                    <a:pt x="165093" y="-549"/>
                  </a:lnTo>
                  <a:lnTo>
                    <a:pt x="165093" y="13814"/>
                  </a:lnTo>
                  <a:lnTo>
                    <a:pt x="-2885" y="13814"/>
                  </a:lnTo>
                  <a:close/>
                </a:path>
              </a:pathLst>
            </a:custGeom>
            <a:solidFill>
              <a:srgbClr val="8F9192"/>
            </a:solidFill>
            <a:ln w="921" cap="flat">
              <a:noFill/>
              <a:prstDash val="solid"/>
              <a:miter/>
            </a:ln>
          </p:spPr>
          <p:txBody>
            <a:bodyPr rtlCol="0" anchor="ctr"/>
            <a:lstStyle/>
            <a:p>
              <a:endParaRPr lang="en-IN"/>
            </a:p>
          </p:txBody>
        </p:sp>
        <p:sp>
          <p:nvSpPr>
            <p:cNvPr id="1074" name="Freeform: Shape 1073">
              <a:extLst>
                <a:ext uri="{FF2B5EF4-FFF2-40B4-BE49-F238E27FC236}">
                  <a16:creationId xmlns:a16="http://schemas.microsoft.com/office/drawing/2014/main" id="{99511B1E-0D88-6DDA-901A-51C928AD0296}"/>
                </a:ext>
              </a:extLst>
            </p:cNvPr>
            <p:cNvSpPr/>
            <p:nvPr/>
          </p:nvSpPr>
          <p:spPr>
            <a:xfrm flipV="1">
              <a:off x="5822416" y="5236849"/>
              <a:ext cx="133304" cy="48651"/>
            </a:xfrm>
            <a:custGeom>
              <a:avLst/>
              <a:gdLst>
                <a:gd name="connsiteX0" fmla="*/ -2857 w 133304"/>
                <a:gd name="connsiteY0" fmla="*/ -613 h 48651"/>
                <a:gd name="connsiteX1" fmla="*/ 130448 w 133304"/>
                <a:gd name="connsiteY1" fmla="*/ -613 h 48651"/>
                <a:gd name="connsiteX2" fmla="*/ 130448 w 133304"/>
                <a:gd name="connsiteY2" fmla="*/ 48038 h 48651"/>
                <a:gd name="connsiteX3" fmla="*/ -2857 w 133304"/>
                <a:gd name="connsiteY3" fmla="*/ 48038 h 48651"/>
              </a:gdLst>
              <a:ahLst/>
              <a:cxnLst>
                <a:cxn ang="0">
                  <a:pos x="connsiteX0" y="connsiteY0"/>
                </a:cxn>
                <a:cxn ang="0">
                  <a:pos x="connsiteX1" y="connsiteY1"/>
                </a:cxn>
                <a:cxn ang="0">
                  <a:pos x="connsiteX2" y="connsiteY2"/>
                </a:cxn>
                <a:cxn ang="0">
                  <a:pos x="connsiteX3" y="connsiteY3"/>
                </a:cxn>
              </a:cxnLst>
              <a:rect l="l" t="t" r="r" b="b"/>
              <a:pathLst>
                <a:path w="133304" h="48651">
                  <a:moveTo>
                    <a:pt x="-2857" y="-613"/>
                  </a:moveTo>
                  <a:lnTo>
                    <a:pt x="130448" y="-613"/>
                  </a:lnTo>
                  <a:lnTo>
                    <a:pt x="130448" y="48038"/>
                  </a:lnTo>
                  <a:lnTo>
                    <a:pt x="-2857" y="48038"/>
                  </a:lnTo>
                  <a:close/>
                </a:path>
              </a:pathLst>
            </a:custGeom>
            <a:solidFill>
              <a:srgbClr val="979999"/>
            </a:solidFill>
            <a:ln w="921" cap="flat">
              <a:noFill/>
              <a:prstDash val="solid"/>
              <a:miter/>
            </a:ln>
          </p:spPr>
          <p:txBody>
            <a:bodyPr rtlCol="0" anchor="ctr"/>
            <a:lstStyle/>
            <a:p>
              <a:endParaRPr lang="en-IN"/>
            </a:p>
          </p:txBody>
        </p:sp>
        <p:sp>
          <p:nvSpPr>
            <p:cNvPr id="1075" name="Freeform: Shape 1074">
              <a:extLst>
                <a:ext uri="{FF2B5EF4-FFF2-40B4-BE49-F238E27FC236}">
                  <a16:creationId xmlns:a16="http://schemas.microsoft.com/office/drawing/2014/main" id="{3665858B-7AA7-D775-2358-7458D4EFF109}"/>
                </a:ext>
              </a:extLst>
            </p:cNvPr>
            <p:cNvSpPr/>
            <p:nvPr/>
          </p:nvSpPr>
          <p:spPr>
            <a:xfrm flipV="1">
              <a:off x="4065530" y="4928690"/>
              <a:ext cx="1048851" cy="1326972"/>
            </a:xfrm>
            <a:custGeom>
              <a:avLst/>
              <a:gdLst>
                <a:gd name="connsiteX0" fmla="*/ -1635 w 1048851"/>
                <a:gd name="connsiteY0" fmla="*/ -206 h 1326972"/>
                <a:gd name="connsiteX1" fmla="*/ 1047217 w 1048851"/>
                <a:gd name="connsiteY1" fmla="*/ -206 h 1326972"/>
                <a:gd name="connsiteX2" fmla="*/ 1047217 w 1048851"/>
                <a:gd name="connsiteY2" fmla="*/ 1326766 h 1326972"/>
                <a:gd name="connsiteX3" fmla="*/ -1635 w 1048851"/>
                <a:gd name="connsiteY3" fmla="*/ 1326766 h 1326972"/>
              </a:gdLst>
              <a:ahLst/>
              <a:cxnLst>
                <a:cxn ang="0">
                  <a:pos x="connsiteX0" y="connsiteY0"/>
                </a:cxn>
                <a:cxn ang="0">
                  <a:pos x="connsiteX1" y="connsiteY1"/>
                </a:cxn>
                <a:cxn ang="0">
                  <a:pos x="connsiteX2" y="connsiteY2"/>
                </a:cxn>
                <a:cxn ang="0">
                  <a:pos x="connsiteX3" y="connsiteY3"/>
                </a:cxn>
              </a:cxnLst>
              <a:rect l="l" t="t" r="r" b="b"/>
              <a:pathLst>
                <a:path w="1048851" h="1326972">
                  <a:moveTo>
                    <a:pt x="-1635" y="-206"/>
                  </a:moveTo>
                  <a:lnTo>
                    <a:pt x="1047217" y="-206"/>
                  </a:lnTo>
                  <a:lnTo>
                    <a:pt x="1047217" y="1326766"/>
                  </a:lnTo>
                  <a:lnTo>
                    <a:pt x="-1635" y="1326766"/>
                  </a:lnTo>
                  <a:close/>
                </a:path>
              </a:pathLst>
            </a:custGeom>
            <a:solidFill>
              <a:srgbClr val="F9A78D"/>
            </a:solidFill>
            <a:ln w="921" cap="flat">
              <a:noFill/>
              <a:prstDash val="solid"/>
              <a:miter/>
            </a:ln>
          </p:spPr>
          <p:txBody>
            <a:bodyPr rtlCol="0" anchor="ctr"/>
            <a:lstStyle/>
            <a:p>
              <a:endParaRPr lang="en-IN"/>
            </a:p>
          </p:txBody>
        </p:sp>
        <p:sp>
          <p:nvSpPr>
            <p:cNvPr id="1076" name="Freeform: Shape 1075">
              <a:extLst>
                <a:ext uri="{FF2B5EF4-FFF2-40B4-BE49-F238E27FC236}">
                  <a16:creationId xmlns:a16="http://schemas.microsoft.com/office/drawing/2014/main" id="{A23A4351-D10D-1D76-0A65-FBB7EDAE7943}"/>
                </a:ext>
              </a:extLst>
            </p:cNvPr>
            <p:cNvSpPr/>
            <p:nvPr/>
          </p:nvSpPr>
          <p:spPr>
            <a:xfrm flipV="1">
              <a:off x="4049482" y="4906225"/>
              <a:ext cx="1078311" cy="44928"/>
            </a:xfrm>
            <a:custGeom>
              <a:avLst/>
              <a:gdLst>
                <a:gd name="connsiteX0" fmla="*/ -1634 w 1078311"/>
                <a:gd name="connsiteY0" fmla="*/ -1022 h 44928"/>
                <a:gd name="connsiteX1" fmla="*/ 1076677 w 1078311"/>
                <a:gd name="connsiteY1" fmla="*/ -1022 h 44928"/>
                <a:gd name="connsiteX2" fmla="*/ 1076677 w 1078311"/>
                <a:gd name="connsiteY2" fmla="*/ 43906 h 44928"/>
                <a:gd name="connsiteX3" fmla="*/ -1634 w 1078311"/>
                <a:gd name="connsiteY3" fmla="*/ 43906 h 44928"/>
              </a:gdLst>
              <a:ahLst/>
              <a:cxnLst>
                <a:cxn ang="0">
                  <a:pos x="connsiteX0" y="connsiteY0"/>
                </a:cxn>
                <a:cxn ang="0">
                  <a:pos x="connsiteX1" y="connsiteY1"/>
                </a:cxn>
                <a:cxn ang="0">
                  <a:pos x="connsiteX2" y="connsiteY2"/>
                </a:cxn>
                <a:cxn ang="0">
                  <a:pos x="connsiteX3" y="connsiteY3"/>
                </a:cxn>
              </a:cxnLst>
              <a:rect l="l" t="t" r="r" b="b"/>
              <a:pathLst>
                <a:path w="1078311" h="44928">
                  <a:moveTo>
                    <a:pt x="-1634" y="-1022"/>
                  </a:moveTo>
                  <a:lnTo>
                    <a:pt x="1076677" y="-1022"/>
                  </a:lnTo>
                  <a:lnTo>
                    <a:pt x="1076677" y="43906"/>
                  </a:lnTo>
                  <a:lnTo>
                    <a:pt x="-1634" y="43906"/>
                  </a:lnTo>
                  <a:close/>
                </a:path>
              </a:pathLst>
            </a:custGeom>
            <a:solidFill>
              <a:srgbClr val="F57F62"/>
            </a:solidFill>
            <a:ln w="921" cap="flat">
              <a:noFill/>
              <a:prstDash val="solid"/>
              <a:miter/>
            </a:ln>
          </p:spPr>
          <p:txBody>
            <a:bodyPr rtlCol="0" anchor="ctr"/>
            <a:lstStyle/>
            <a:p>
              <a:endParaRPr lang="en-IN"/>
            </a:p>
          </p:txBody>
        </p:sp>
        <p:sp>
          <p:nvSpPr>
            <p:cNvPr id="1077" name="Freeform: Shape 1076">
              <a:extLst>
                <a:ext uri="{FF2B5EF4-FFF2-40B4-BE49-F238E27FC236}">
                  <a16:creationId xmlns:a16="http://schemas.microsoft.com/office/drawing/2014/main" id="{687F76D7-0416-5F3B-F58E-A9A04313DA30}"/>
                </a:ext>
              </a:extLst>
            </p:cNvPr>
            <p:cNvSpPr/>
            <p:nvPr/>
          </p:nvSpPr>
          <p:spPr>
            <a:xfrm flipV="1">
              <a:off x="4065530" y="5027797"/>
              <a:ext cx="1048851" cy="36999"/>
            </a:xfrm>
            <a:custGeom>
              <a:avLst/>
              <a:gdLst>
                <a:gd name="connsiteX0" fmla="*/ -1635 w 1048851"/>
                <a:gd name="connsiteY0" fmla="*/ -877 h 36999"/>
                <a:gd name="connsiteX1" fmla="*/ 1047217 w 1048851"/>
                <a:gd name="connsiteY1" fmla="*/ -877 h 36999"/>
                <a:gd name="connsiteX2" fmla="*/ 1047217 w 1048851"/>
                <a:gd name="connsiteY2" fmla="*/ 36123 h 36999"/>
                <a:gd name="connsiteX3" fmla="*/ -1635 w 1048851"/>
                <a:gd name="connsiteY3" fmla="*/ 36123 h 36999"/>
              </a:gdLst>
              <a:ahLst/>
              <a:cxnLst>
                <a:cxn ang="0">
                  <a:pos x="connsiteX0" y="connsiteY0"/>
                </a:cxn>
                <a:cxn ang="0">
                  <a:pos x="connsiteX1" y="connsiteY1"/>
                </a:cxn>
                <a:cxn ang="0">
                  <a:pos x="connsiteX2" y="connsiteY2"/>
                </a:cxn>
                <a:cxn ang="0">
                  <a:pos x="connsiteX3" y="connsiteY3"/>
                </a:cxn>
              </a:cxnLst>
              <a:rect l="l" t="t" r="r" b="b"/>
              <a:pathLst>
                <a:path w="1048851" h="36999">
                  <a:moveTo>
                    <a:pt x="-1635" y="-877"/>
                  </a:moveTo>
                  <a:lnTo>
                    <a:pt x="1047217" y="-877"/>
                  </a:lnTo>
                  <a:lnTo>
                    <a:pt x="1047217" y="36123"/>
                  </a:lnTo>
                  <a:lnTo>
                    <a:pt x="-1635" y="36123"/>
                  </a:lnTo>
                  <a:close/>
                </a:path>
              </a:pathLst>
            </a:custGeom>
            <a:solidFill>
              <a:srgbClr val="F57F62"/>
            </a:solidFill>
            <a:ln w="921" cap="flat">
              <a:noFill/>
              <a:prstDash val="solid"/>
              <a:miter/>
            </a:ln>
          </p:spPr>
          <p:txBody>
            <a:bodyPr rtlCol="0" anchor="ctr"/>
            <a:lstStyle/>
            <a:p>
              <a:endParaRPr lang="en-IN"/>
            </a:p>
          </p:txBody>
        </p:sp>
        <p:sp>
          <p:nvSpPr>
            <p:cNvPr id="1078" name="Freeform: Shape 1077">
              <a:extLst>
                <a:ext uri="{FF2B5EF4-FFF2-40B4-BE49-F238E27FC236}">
                  <a16:creationId xmlns:a16="http://schemas.microsoft.com/office/drawing/2014/main" id="{7912D336-6C05-1711-3E65-9E7F55592574}"/>
                </a:ext>
              </a:extLst>
            </p:cNvPr>
            <p:cNvSpPr/>
            <p:nvPr/>
          </p:nvSpPr>
          <p:spPr>
            <a:xfrm flipV="1">
              <a:off x="4065530" y="4980225"/>
              <a:ext cx="1048851" cy="18499"/>
            </a:xfrm>
            <a:custGeom>
              <a:avLst/>
              <a:gdLst>
                <a:gd name="connsiteX0" fmla="*/ -1635 w 1048851"/>
                <a:gd name="connsiteY0" fmla="*/ -947 h 18499"/>
                <a:gd name="connsiteX1" fmla="*/ 1047217 w 1048851"/>
                <a:gd name="connsiteY1" fmla="*/ -947 h 18499"/>
                <a:gd name="connsiteX2" fmla="*/ 1047217 w 1048851"/>
                <a:gd name="connsiteY2" fmla="*/ 17553 h 18499"/>
                <a:gd name="connsiteX3" fmla="*/ -1635 w 1048851"/>
                <a:gd name="connsiteY3" fmla="*/ 17553 h 18499"/>
              </a:gdLst>
              <a:ahLst/>
              <a:cxnLst>
                <a:cxn ang="0">
                  <a:pos x="connsiteX0" y="connsiteY0"/>
                </a:cxn>
                <a:cxn ang="0">
                  <a:pos x="connsiteX1" y="connsiteY1"/>
                </a:cxn>
                <a:cxn ang="0">
                  <a:pos x="connsiteX2" y="connsiteY2"/>
                </a:cxn>
                <a:cxn ang="0">
                  <a:pos x="connsiteX3" y="connsiteY3"/>
                </a:cxn>
              </a:cxnLst>
              <a:rect l="l" t="t" r="r" b="b"/>
              <a:pathLst>
                <a:path w="1048851" h="18499">
                  <a:moveTo>
                    <a:pt x="-1635" y="-947"/>
                  </a:moveTo>
                  <a:lnTo>
                    <a:pt x="1047217" y="-947"/>
                  </a:lnTo>
                  <a:lnTo>
                    <a:pt x="1047217" y="17553"/>
                  </a:lnTo>
                  <a:lnTo>
                    <a:pt x="-1635" y="17553"/>
                  </a:lnTo>
                  <a:close/>
                </a:path>
              </a:pathLst>
            </a:custGeom>
            <a:solidFill>
              <a:srgbClr val="F57F62"/>
            </a:solidFill>
            <a:ln w="921" cap="flat">
              <a:noFill/>
              <a:prstDash val="solid"/>
              <a:miter/>
            </a:ln>
          </p:spPr>
          <p:txBody>
            <a:bodyPr rtlCol="0" anchor="ctr"/>
            <a:lstStyle/>
            <a:p>
              <a:endParaRPr lang="en-IN"/>
            </a:p>
          </p:txBody>
        </p:sp>
        <p:sp>
          <p:nvSpPr>
            <p:cNvPr id="1079" name="Freeform: Shape 1078">
              <a:extLst>
                <a:ext uri="{FF2B5EF4-FFF2-40B4-BE49-F238E27FC236}">
                  <a16:creationId xmlns:a16="http://schemas.microsoft.com/office/drawing/2014/main" id="{43A792B7-FAE0-ACDF-5C35-79DFBF46D64D}"/>
                </a:ext>
              </a:extLst>
            </p:cNvPr>
            <p:cNvSpPr/>
            <p:nvPr/>
          </p:nvSpPr>
          <p:spPr>
            <a:xfrm flipV="1">
              <a:off x="4784220" y="5059043"/>
              <a:ext cx="243148" cy="954566"/>
            </a:xfrm>
            <a:custGeom>
              <a:avLst/>
              <a:gdLst>
                <a:gd name="connsiteX0" fmla="*/ -1932 w 243148"/>
                <a:gd name="connsiteY0" fmla="*/ -275 h 954566"/>
                <a:gd name="connsiteX1" fmla="*/ 241216 w 243148"/>
                <a:gd name="connsiteY1" fmla="*/ -275 h 954566"/>
                <a:gd name="connsiteX2" fmla="*/ 241216 w 243148"/>
                <a:gd name="connsiteY2" fmla="*/ 954291 h 954566"/>
                <a:gd name="connsiteX3" fmla="*/ -1932 w 243148"/>
                <a:gd name="connsiteY3" fmla="*/ 954291 h 954566"/>
              </a:gdLst>
              <a:ahLst/>
              <a:cxnLst>
                <a:cxn ang="0">
                  <a:pos x="connsiteX0" y="connsiteY0"/>
                </a:cxn>
                <a:cxn ang="0">
                  <a:pos x="connsiteX1" y="connsiteY1"/>
                </a:cxn>
                <a:cxn ang="0">
                  <a:pos x="connsiteX2" y="connsiteY2"/>
                </a:cxn>
                <a:cxn ang="0">
                  <a:pos x="connsiteX3" y="connsiteY3"/>
                </a:cxn>
              </a:cxnLst>
              <a:rect l="l" t="t" r="r" b="b"/>
              <a:pathLst>
                <a:path w="243148" h="954566">
                  <a:moveTo>
                    <a:pt x="-1932" y="-275"/>
                  </a:moveTo>
                  <a:lnTo>
                    <a:pt x="241216" y="-275"/>
                  </a:lnTo>
                  <a:lnTo>
                    <a:pt x="241216" y="954291"/>
                  </a:lnTo>
                  <a:lnTo>
                    <a:pt x="-1932" y="954291"/>
                  </a:lnTo>
                  <a:close/>
                </a:path>
              </a:pathLst>
            </a:custGeom>
            <a:solidFill>
              <a:srgbClr val="F57F62"/>
            </a:solidFill>
            <a:ln w="921" cap="flat">
              <a:noFill/>
              <a:prstDash val="solid"/>
              <a:miter/>
            </a:ln>
          </p:spPr>
          <p:txBody>
            <a:bodyPr rtlCol="0" anchor="ctr"/>
            <a:lstStyle/>
            <a:p>
              <a:endParaRPr lang="en-IN"/>
            </a:p>
          </p:txBody>
        </p:sp>
        <p:sp>
          <p:nvSpPr>
            <p:cNvPr id="1080" name="Freeform: Shape 1079">
              <a:extLst>
                <a:ext uri="{FF2B5EF4-FFF2-40B4-BE49-F238E27FC236}">
                  <a16:creationId xmlns:a16="http://schemas.microsoft.com/office/drawing/2014/main" id="{F85EDB5C-592F-18F7-10D5-9F6CB86A9B4C}"/>
                </a:ext>
              </a:extLst>
            </p:cNvPr>
            <p:cNvSpPr/>
            <p:nvPr/>
          </p:nvSpPr>
          <p:spPr>
            <a:xfrm flipV="1">
              <a:off x="4289746" y="5059043"/>
              <a:ext cx="243151" cy="954566"/>
            </a:xfrm>
            <a:custGeom>
              <a:avLst/>
              <a:gdLst>
                <a:gd name="connsiteX0" fmla="*/ -1467 w 243151"/>
                <a:gd name="connsiteY0" fmla="*/ -275 h 954566"/>
                <a:gd name="connsiteX1" fmla="*/ 241684 w 243151"/>
                <a:gd name="connsiteY1" fmla="*/ -275 h 954566"/>
                <a:gd name="connsiteX2" fmla="*/ 241684 w 243151"/>
                <a:gd name="connsiteY2" fmla="*/ 954291 h 954566"/>
                <a:gd name="connsiteX3" fmla="*/ -1467 w 243151"/>
                <a:gd name="connsiteY3" fmla="*/ 954291 h 954566"/>
              </a:gdLst>
              <a:ahLst/>
              <a:cxnLst>
                <a:cxn ang="0">
                  <a:pos x="connsiteX0" y="connsiteY0"/>
                </a:cxn>
                <a:cxn ang="0">
                  <a:pos x="connsiteX1" y="connsiteY1"/>
                </a:cxn>
                <a:cxn ang="0">
                  <a:pos x="connsiteX2" y="connsiteY2"/>
                </a:cxn>
                <a:cxn ang="0">
                  <a:pos x="connsiteX3" y="connsiteY3"/>
                </a:cxn>
              </a:cxnLst>
              <a:rect l="l" t="t" r="r" b="b"/>
              <a:pathLst>
                <a:path w="243151" h="954566">
                  <a:moveTo>
                    <a:pt x="-1467" y="-275"/>
                  </a:moveTo>
                  <a:lnTo>
                    <a:pt x="241684" y="-275"/>
                  </a:lnTo>
                  <a:lnTo>
                    <a:pt x="241684" y="954291"/>
                  </a:lnTo>
                  <a:lnTo>
                    <a:pt x="-1467" y="954291"/>
                  </a:lnTo>
                  <a:close/>
                </a:path>
              </a:pathLst>
            </a:custGeom>
            <a:solidFill>
              <a:srgbClr val="F57F62"/>
            </a:solidFill>
            <a:ln w="921" cap="flat">
              <a:noFill/>
              <a:prstDash val="solid"/>
              <a:miter/>
            </a:ln>
          </p:spPr>
          <p:txBody>
            <a:bodyPr rtlCol="0" anchor="ctr"/>
            <a:lstStyle/>
            <a:p>
              <a:endParaRPr lang="en-IN"/>
            </a:p>
          </p:txBody>
        </p:sp>
        <p:sp>
          <p:nvSpPr>
            <p:cNvPr id="1081" name="Freeform: Shape 1080">
              <a:extLst>
                <a:ext uri="{FF2B5EF4-FFF2-40B4-BE49-F238E27FC236}">
                  <a16:creationId xmlns:a16="http://schemas.microsoft.com/office/drawing/2014/main" id="{67CFEFC5-2A19-AF8D-26EF-7C7433ECFD49}"/>
                </a:ext>
              </a:extLst>
            </p:cNvPr>
            <p:cNvSpPr/>
            <p:nvPr/>
          </p:nvSpPr>
          <p:spPr>
            <a:xfrm flipV="1">
              <a:off x="4065530" y="6013609"/>
              <a:ext cx="1062263" cy="37010"/>
            </a:xfrm>
            <a:custGeom>
              <a:avLst/>
              <a:gdLst>
                <a:gd name="connsiteX0" fmla="*/ -1642 w 1062263"/>
                <a:gd name="connsiteY0" fmla="*/ 335 h 37010"/>
                <a:gd name="connsiteX1" fmla="*/ 1060622 w 1062263"/>
                <a:gd name="connsiteY1" fmla="*/ 335 h 37010"/>
                <a:gd name="connsiteX2" fmla="*/ 1060622 w 1062263"/>
                <a:gd name="connsiteY2" fmla="*/ 37345 h 37010"/>
                <a:gd name="connsiteX3" fmla="*/ -1642 w 1062263"/>
                <a:gd name="connsiteY3" fmla="*/ 37345 h 37010"/>
              </a:gdLst>
              <a:ahLst/>
              <a:cxnLst>
                <a:cxn ang="0">
                  <a:pos x="connsiteX0" y="connsiteY0"/>
                </a:cxn>
                <a:cxn ang="0">
                  <a:pos x="connsiteX1" y="connsiteY1"/>
                </a:cxn>
                <a:cxn ang="0">
                  <a:pos x="connsiteX2" y="connsiteY2"/>
                </a:cxn>
                <a:cxn ang="0">
                  <a:pos x="connsiteX3" y="connsiteY3"/>
                </a:cxn>
              </a:cxnLst>
              <a:rect l="l" t="t" r="r" b="b"/>
              <a:pathLst>
                <a:path w="1062263" h="37010">
                  <a:moveTo>
                    <a:pt x="-1642" y="335"/>
                  </a:moveTo>
                  <a:lnTo>
                    <a:pt x="1060622" y="335"/>
                  </a:lnTo>
                  <a:lnTo>
                    <a:pt x="1060622" y="37345"/>
                  </a:lnTo>
                  <a:lnTo>
                    <a:pt x="-1642" y="37345"/>
                  </a:lnTo>
                  <a:close/>
                </a:path>
              </a:pathLst>
            </a:custGeom>
            <a:solidFill>
              <a:srgbClr val="F57F62"/>
            </a:solidFill>
            <a:ln w="921" cap="flat">
              <a:noFill/>
              <a:prstDash val="solid"/>
              <a:miter/>
            </a:ln>
          </p:spPr>
          <p:txBody>
            <a:bodyPr rtlCol="0" anchor="ctr"/>
            <a:lstStyle/>
            <a:p>
              <a:endParaRPr lang="en-IN"/>
            </a:p>
          </p:txBody>
        </p:sp>
        <p:sp>
          <p:nvSpPr>
            <p:cNvPr id="1082" name="Freeform: Shape 1081">
              <a:extLst>
                <a:ext uri="{FF2B5EF4-FFF2-40B4-BE49-F238E27FC236}">
                  <a16:creationId xmlns:a16="http://schemas.microsoft.com/office/drawing/2014/main" id="{3AE11129-BE15-4EFF-03E8-8983B5EDFBF1}"/>
                </a:ext>
              </a:extLst>
            </p:cNvPr>
            <p:cNvSpPr/>
            <p:nvPr/>
          </p:nvSpPr>
          <p:spPr>
            <a:xfrm flipV="1">
              <a:off x="4551634" y="6069119"/>
              <a:ext cx="185004" cy="185002"/>
            </a:xfrm>
            <a:custGeom>
              <a:avLst/>
              <a:gdLst>
                <a:gd name="connsiteX0" fmla="*/ 183318 w 185004"/>
                <a:gd name="connsiteY0" fmla="*/ 185496 h 185002"/>
                <a:gd name="connsiteX1" fmla="*/ -1686 w 185004"/>
                <a:gd name="connsiteY1" fmla="*/ 185496 h 185002"/>
                <a:gd name="connsiteX2" fmla="*/ -1686 w 185004"/>
                <a:gd name="connsiteY2" fmla="*/ 494 h 185002"/>
                <a:gd name="connsiteX3" fmla="*/ 183318 w 185004"/>
                <a:gd name="connsiteY3" fmla="*/ 494 h 185002"/>
                <a:gd name="connsiteX4" fmla="*/ 183318 w 185004"/>
                <a:gd name="connsiteY4" fmla="*/ 185496 h 185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004" h="185002">
                  <a:moveTo>
                    <a:pt x="183318" y="185496"/>
                  </a:moveTo>
                  <a:lnTo>
                    <a:pt x="-1686" y="185496"/>
                  </a:lnTo>
                  <a:lnTo>
                    <a:pt x="-1686" y="494"/>
                  </a:lnTo>
                  <a:lnTo>
                    <a:pt x="183318" y="494"/>
                  </a:lnTo>
                  <a:lnTo>
                    <a:pt x="183318" y="185496"/>
                  </a:lnTo>
                </a:path>
              </a:pathLst>
            </a:custGeom>
            <a:solidFill>
              <a:srgbClr val="F57F62"/>
            </a:solidFill>
            <a:ln w="921" cap="flat">
              <a:noFill/>
              <a:prstDash val="solid"/>
              <a:miter/>
            </a:ln>
          </p:spPr>
          <p:txBody>
            <a:bodyPr rtlCol="0" anchor="ctr"/>
            <a:lstStyle/>
            <a:p>
              <a:endParaRPr lang="en-IN"/>
            </a:p>
          </p:txBody>
        </p:sp>
        <p:sp>
          <p:nvSpPr>
            <p:cNvPr id="1083" name="Freeform: Shape 1082">
              <a:extLst>
                <a:ext uri="{FF2B5EF4-FFF2-40B4-BE49-F238E27FC236}">
                  <a16:creationId xmlns:a16="http://schemas.microsoft.com/office/drawing/2014/main" id="{BF075EED-D90C-4F1D-1466-465D5D3C2A96}"/>
                </a:ext>
              </a:extLst>
            </p:cNvPr>
            <p:cNvSpPr/>
            <p:nvPr/>
          </p:nvSpPr>
          <p:spPr>
            <a:xfrm flipV="1">
              <a:off x="4812103" y="6082391"/>
              <a:ext cx="80448" cy="115596"/>
            </a:xfrm>
            <a:custGeom>
              <a:avLst/>
              <a:gdLst>
                <a:gd name="connsiteX0" fmla="*/ -1882 w 80448"/>
                <a:gd name="connsiteY0" fmla="*/ 468 h 115596"/>
                <a:gd name="connsiteX1" fmla="*/ 78566 w 80448"/>
                <a:gd name="connsiteY1" fmla="*/ 468 h 115596"/>
                <a:gd name="connsiteX2" fmla="*/ 78566 w 80448"/>
                <a:gd name="connsiteY2" fmla="*/ 116065 h 115596"/>
                <a:gd name="connsiteX3" fmla="*/ -1882 w 80448"/>
                <a:gd name="connsiteY3" fmla="*/ 116065 h 115596"/>
              </a:gdLst>
              <a:ahLst/>
              <a:cxnLst>
                <a:cxn ang="0">
                  <a:pos x="connsiteX0" y="connsiteY0"/>
                </a:cxn>
                <a:cxn ang="0">
                  <a:pos x="connsiteX1" y="connsiteY1"/>
                </a:cxn>
                <a:cxn ang="0">
                  <a:pos x="connsiteX2" y="connsiteY2"/>
                </a:cxn>
                <a:cxn ang="0">
                  <a:pos x="connsiteX3" y="connsiteY3"/>
                </a:cxn>
              </a:cxnLst>
              <a:rect l="l" t="t" r="r" b="b"/>
              <a:pathLst>
                <a:path w="80448" h="115596">
                  <a:moveTo>
                    <a:pt x="-1882" y="468"/>
                  </a:moveTo>
                  <a:lnTo>
                    <a:pt x="78566" y="468"/>
                  </a:lnTo>
                  <a:lnTo>
                    <a:pt x="78566" y="116065"/>
                  </a:lnTo>
                  <a:lnTo>
                    <a:pt x="-1882" y="116065"/>
                  </a:lnTo>
                  <a:close/>
                </a:path>
              </a:pathLst>
            </a:custGeom>
            <a:solidFill>
              <a:srgbClr val="33535F"/>
            </a:solidFill>
            <a:ln w="921" cap="flat">
              <a:noFill/>
              <a:prstDash val="solid"/>
              <a:miter/>
            </a:ln>
          </p:spPr>
          <p:txBody>
            <a:bodyPr rtlCol="0" anchor="ctr"/>
            <a:lstStyle/>
            <a:p>
              <a:endParaRPr lang="en-IN"/>
            </a:p>
          </p:txBody>
        </p:sp>
        <p:sp>
          <p:nvSpPr>
            <p:cNvPr id="1084" name="Freeform: Shape 1083">
              <a:extLst>
                <a:ext uri="{FF2B5EF4-FFF2-40B4-BE49-F238E27FC236}">
                  <a16:creationId xmlns:a16="http://schemas.microsoft.com/office/drawing/2014/main" id="{3627CEA2-C08A-4FC3-4BE0-2F0A862CDE2F}"/>
                </a:ext>
              </a:extLst>
            </p:cNvPr>
            <p:cNvSpPr/>
            <p:nvPr/>
          </p:nvSpPr>
          <p:spPr>
            <a:xfrm flipV="1">
              <a:off x="4812103" y="6082392"/>
              <a:ext cx="80450" cy="115596"/>
            </a:xfrm>
            <a:custGeom>
              <a:avLst/>
              <a:gdLst>
                <a:gd name="connsiteX0" fmla="*/ 78568 w 80450"/>
                <a:gd name="connsiteY0" fmla="*/ 468 h 115596"/>
                <a:gd name="connsiteX1" fmla="*/ 65000 w 80450"/>
                <a:gd name="connsiteY1" fmla="*/ 468 h 115596"/>
                <a:gd name="connsiteX2" fmla="*/ 65000 w 80450"/>
                <a:gd name="connsiteY2" fmla="*/ 101731 h 115596"/>
                <a:gd name="connsiteX3" fmla="*/ -1882 w 80450"/>
                <a:gd name="connsiteY3" fmla="*/ 101731 h 115596"/>
                <a:gd name="connsiteX4" fmla="*/ -1882 w 80450"/>
                <a:gd name="connsiteY4" fmla="*/ 116064 h 115596"/>
                <a:gd name="connsiteX5" fmla="*/ 78568 w 80450"/>
                <a:gd name="connsiteY5" fmla="*/ 116064 h 115596"/>
                <a:gd name="connsiteX6" fmla="*/ 78568 w 80450"/>
                <a:gd name="connsiteY6" fmla="*/ 468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8568" y="468"/>
                  </a:moveTo>
                  <a:lnTo>
                    <a:pt x="65000" y="468"/>
                  </a:lnTo>
                  <a:lnTo>
                    <a:pt x="65000" y="101731"/>
                  </a:lnTo>
                  <a:lnTo>
                    <a:pt x="-1882" y="101731"/>
                  </a:lnTo>
                  <a:lnTo>
                    <a:pt x="-1882" y="116064"/>
                  </a:lnTo>
                  <a:lnTo>
                    <a:pt x="78568" y="116064"/>
                  </a:lnTo>
                  <a:lnTo>
                    <a:pt x="78568" y="468"/>
                  </a:lnTo>
                </a:path>
              </a:pathLst>
            </a:custGeom>
            <a:solidFill>
              <a:srgbClr val="20353D"/>
            </a:solidFill>
            <a:ln w="921" cap="flat">
              <a:noFill/>
              <a:prstDash val="solid"/>
              <a:miter/>
            </a:ln>
          </p:spPr>
          <p:txBody>
            <a:bodyPr rtlCol="0" anchor="ctr"/>
            <a:lstStyle/>
            <a:p>
              <a:endParaRPr lang="en-IN"/>
            </a:p>
          </p:txBody>
        </p:sp>
        <p:sp>
          <p:nvSpPr>
            <p:cNvPr id="1085" name="Freeform: Shape 1084">
              <a:extLst>
                <a:ext uri="{FF2B5EF4-FFF2-40B4-BE49-F238E27FC236}">
                  <a16:creationId xmlns:a16="http://schemas.microsoft.com/office/drawing/2014/main" id="{94A5E1C0-CFCB-916C-C7B7-87E0DAE123B8}"/>
                </a:ext>
              </a:extLst>
            </p:cNvPr>
            <p:cNvSpPr/>
            <p:nvPr/>
          </p:nvSpPr>
          <p:spPr>
            <a:xfrm flipV="1">
              <a:off x="4812103" y="6197988"/>
              <a:ext cx="103936" cy="13613"/>
            </a:xfrm>
            <a:custGeom>
              <a:avLst/>
              <a:gdLst>
                <a:gd name="connsiteX0" fmla="*/ 102044 w 103936"/>
                <a:gd name="connsiteY0" fmla="*/ 547 h 13613"/>
                <a:gd name="connsiteX1" fmla="*/ -1893 w 103936"/>
                <a:gd name="connsiteY1" fmla="*/ 547 h 13613"/>
                <a:gd name="connsiteX2" fmla="*/ -1893 w 103936"/>
                <a:gd name="connsiteY2" fmla="*/ 14161 h 13613"/>
                <a:gd name="connsiteX3" fmla="*/ 102044 w 103936"/>
                <a:gd name="connsiteY3" fmla="*/ 14161 h 13613"/>
                <a:gd name="connsiteX4" fmla="*/ 102044 w 103936"/>
                <a:gd name="connsiteY4" fmla="*/ 547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13">
                  <a:moveTo>
                    <a:pt x="102044" y="547"/>
                  </a:moveTo>
                  <a:lnTo>
                    <a:pt x="-1893" y="547"/>
                  </a:lnTo>
                  <a:lnTo>
                    <a:pt x="-1893" y="14161"/>
                  </a:lnTo>
                  <a:lnTo>
                    <a:pt x="102044" y="14161"/>
                  </a:lnTo>
                  <a:lnTo>
                    <a:pt x="102044" y="547"/>
                  </a:lnTo>
                </a:path>
              </a:pathLst>
            </a:custGeom>
            <a:solidFill>
              <a:srgbClr val="FFFFFF"/>
            </a:solidFill>
            <a:ln w="921" cap="flat">
              <a:noFill/>
              <a:prstDash val="solid"/>
              <a:miter/>
            </a:ln>
          </p:spPr>
          <p:txBody>
            <a:bodyPr rtlCol="0" anchor="ctr"/>
            <a:lstStyle/>
            <a:p>
              <a:endParaRPr lang="en-IN"/>
            </a:p>
          </p:txBody>
        </p:sp>
        <p:sp>
          <p:nvSpPr>
            <p:cNvPr id="1086" name="Freeform: Shape 1085">
              <a:extLst>
                <a:ext uri="{FF2B5EF4-FFF2-40B4-BE49-F238E27FC236}">
                  <a16:creationId xmlns:a16="http://schemas.microsoft.com/office/drawing/2014/main" id="{1C6CE32D-24EB-9EF0-4AFF-780EDB7B6C0C}"/>
                </a:ext>
              </a:extLst>
            </p:cNvPr>
            <p:cNvSpPr/>
            <p:nvPr/>
          </p:nvSpPr>
          <p:spPr>
            <a:xfrm flipV="1">
              <a:off x="4992831" y="6082391"/>
              <a:ext cx="80448" cy="115596"/>
            </a:xfrm>
            <a:custGeom>
              <a:avLst/>
              <a:gdLst>
                <a:gd name="connsiteX0" fmla="*/ -2052 w 80448"/>
                <a:gd name="connsiteY0" fmla="*/ 468 h 115596"/>
                <a:gd name="connsiteX1" fmla="*/ 78396 w 80448"/>
                <a:gd name="connsiteY1" fmla="*/ 468 h 115596"/>
                <a:gd name="connsiteX2" fmla="*/ 78396 w 80448"/>
                <a:gd name="connsiteY2" fmla="*/ 116065 h 115596"/>
                <a:gd name="connsiteX3" fmla="*/ -2052 w 80448"/>
                <a:gd name="connsiteY3" fmla="*/ 116065 h 115596"/>
              </a:gdLst>
              <a:ahLst/>
              <a:cxnLst>
                <a:cxn ang="0">
                  <a:pos x="connsiteX0" y="connsiteY0"/>
                </a:cxn>
                <a:cxn ang="0">
                  <a:pos x="connsiteX1" y="connsiteY1"/>
                </a:cxn>
                <a:cxn ang="0">
                  <a:pos x="connsiteX2" y="connsiteY2"/>
                </a:cxn>
                <a:cxn ang="0">
                  <a:pos x="connsiteX3" y="connsiteY3"/>
                </a:cxn>
              </a:cxnLst>
              <a:rect l="l" t="t" r="r" b="b"/>
              <a:pathLst>
                <a:path w="80448" h="115596">
                  <a:moveTo>
                    <a:pt x="-2052" y="468"/>
                  </a:moveTo>
                  <a:lnTo>
                    <a:pt x="78396" y="468"/>
                  </a:lnTo>
                  <a:lnTo>
                    <a:pt x="78396" y="116065"/>
                  </a:lnTo>
                  <a:lnTo>
                    <a:pt x="-2052" y="116065"/>
                  </a:lnTo>
                  <a:close/>
                </a:path>
              </a:pathLst>
            </a:custGeom>
            <a:solidFill>
              <a:srgbClr val="33535F"/>
            </a:solidFill>
            <a:ln w="921" cap="flat">
              <a:noFill/>
              <a:prstDash val="solid"/>
              <a:miter/>
            </a:ln>
          </p:spPr>
          <p:txBody>
            <a:bodyPr rtlCol="0" anchor="ctr"/>
            <a:lstStyle/>
            <a:p>
              <a:endParaRPr lang="en-IN"/>
            </a:p>
          </p:txBody>
        </p:sp>
        <p:sp>
          <p:nvSpPr>
            <p:cNvPr id="1087" name="Freeform: Shape 1086">
              <a:extLst>
                <a:ext uri="{FF2B5EF4-FFF2-40B4-BE49-F238E27FC236}">
                  <a16:creationId xmlns:a16="http://schemas.microsoft.com/office/drawing/2014/main" id="{CE142597-085B-5E45-73FF-C56C74A03699}"/>
                </a:ext>
              </a:extLst>
            </p:cNvPr>
            <p:cNvSpPr/>
            <p:nvPr/>
          </p:nvSpPr>
          <p:spPr>
            <a:xfrm flipV="1">
              <a:off x="4992831" y="6082392"/>
              <a:ext cx="80450" cy="115596"/>
            </a:xfrm>
            <a:custGeom>
              <a:avLst/>
              <a:gdLst>
                <a:gd name="connsiteX0" fmla="*/ 78399 w 80450"/>
                <a:gd name="connsiteY0" fmla="*/ 468 h 115596"/>
                <a:gd name="connsiteX1" fmla="*/ 64821 w 80450"/>
                <a:gd name="connsiteY1" fmla="*/ 468 h 115596"/>
                <a:gd name="connsiteX2" fmla="*/ 64821 w 80450"/>
                <a:gd name="connsiteY2" fmla="*/ 101731 h 115596"/>
                <a:gd name="connsiteX3" fmla="*/ -2052 w 80450"/>
                <a:gd name="connsiteY3" fmla="*/ 101731 h 115596"/>
                <a:gd name="connsiteX4" fmla="*/ -2052 w 80450"/>
                <a:gd name="connsiteY4" fmla="*/ 116064 h 115596"/>
                <a:gd name="connsiteX5" fmla="*/ 78399 w 80450"/>
                <a:gd name="connsiteY5" fmla="*/ 116064 h 115596"/>
                <a:gd name="connsiteX6" fmla="*/ 78399 w 80450"/>
                <a:gd name="connsiteY6" fmla="*/ 468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8399" y="468"/>
                  </a:moveTo>
                  <a:lnTo>
                    <a:pt x="64821" y="468"/>
                  </a:lnTo>
                  <a:lnTo>
                    <a:pt x="64821" y="101731"/>
                  </a:lnTo>
                  <a:lnTo>
                    <a:pt x="-2052" y="101731"/>
                  </a:lnTo>
                  <a:lnTo>
                    <a:pt x="-2052" y="116064"/>
                  </a:lnTo>
                  <a:lnTo>
                    <a:pt x="78399" y="116064"/>
                  </a:lnTo>
                  <a:lnTo>
                    <a:pt x="78399" y="468"/>
                  </a:lnTo>
                </a:path>
              </a:pathLst>
            </a:custGeom>
            <a:solidFill>
              <a:srgbClr val="20353D"/>
            </a:solidFill>
            <a:ln w="921" cap="flat">
              <a:noFill/>
              <a:prstDash val="solid"/>
              <a:miter/>
            </a:ln>
          </p:spPr>
          <p:txBody>
            <a:bodyPr rtlCol="0" anchor="ctr"/>
            <a:lstStyle/>
            <a:p>
              <a:endParaRPr lang="en-IN"/>
            </a:p>
          </p:txBody>
        </p:sp>
        <p:sp>
          <p:nvSpPr>
            <p:cNvPr id="1088" name="Freeform: Shape 1087">
              <a:extLst>
                <a:ext uri="{FF2B5EF4-FFF2-40B4-BE49-F238E27FC236}">
                  <a16:creationId xmlns:a16="http://schemas.microsoft.com/office/drawing/2014/main" id="{1205191B-9DA1-43D5-B7C8-2D8697CDA1EA}"/>
                </a:ext>
              </a:extLst>
            </p:cNvPr>
            <p:cNvSpPr/>
            <p:nvPr/>
          </p:nvSpPr>
          <p:spPr>
            <a:xfrm flipV="1">
              <a:off x="4992821" y="6197988"/>
              <a:ext cx="103945" cy="13613"/>
            </a:xfrm>
            <a:custGeom>
              <a:avLst/>
              <a:gdLst>
                <a:gd name="connsiteX0" fmla="*/ 101883 w 103945"/>
                <a:gd name="connsiteY0" fmla="*/ 547 h 13613"/>
                <a:gd name="connsiteX1" fmla="*/ -2063 w 103945"/>
                <a:gd name="connsiteY1" fmla="*/ 547 h 13613"/>
                <a:gd name="connsiteX2" fmla="*/ -2063 w 103945"/>
                <a:gd name="connsiteY2" fmla="*/ 14161 h 13613"/>
                <a:gd name="connsiteX3" fmla="*/ 101883 w 103945"/>
                <a:gd name="connsiteY3" fmla="*/ 14161 h 13613"/>
                <a:gd name="connsiteX4" fmla="*/ 101883 w 103945"/>
                <a:gd name="connsiteY4" fmla="*/ 547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45" h="13613">
                  <a:moveTo>
                    <a:pt x="101883" y="547"/>
                  </a:moveTo>
                  <a:lnTo>
                    <a:pt x="-2063" y="547"/>
                  </a:lnTo>
                  <a:lnTo>
                    <a:pt x="-2063" y="14161"/>
                  </a:lnTo>
                  <a:lnTo>
                    <a:pt x="101883" y="14161"/>
                  </a:lnTo>
                  <a:lnTo>
                    <a:pt x="101883" y="547"/>
                  </a:lnTo>
                </a:path>
              </a:pathLst>
            </a:custGeom>
            <a:solidFill>
              <a:srgbClr val="FFFFFF"/>
            </a:solidFill>
            <a:ln w="921" cap="flat">
              <a:noFill/>
              <a:prstDash val="solid"/>
              <a:miter/>
            </a:ln>
          </p:spPr>
          <p:txBody>
            <a:bodyPr rtlCol="0" anchor="ctr"/>
            <a:lstStyle/>
            <a:p>
              <a:endParaRPr lang="en-IN"/>
            </a:p>
          </p:txBody>
        </p:sp>
        <p:sp>
          <p:nvSpPr>
            <p:cNvPr id="1089" name="Freeform: Shape 1088">
              <a:extLst>
                <a:ext uri="{FF2B5EF4-FFF2-40B4-BE49-F238E27FC236}">
                  <a16:creationId xmlns:a16="http://schemas.microsoft.com/office/drawing/2014/main" id="{32503074-627B-C1AA-EC66-D178135ADD9A}"/>
                </a:ext>
              </a:extLst>
            </p:cNvPr>
            <p:cNvSpPr/>
            <p:nvPr/>
          </p:nvSpPr>
          <p:spPr>
            <a:xfrm flipV="1">
              <a:off x="4123729" y="6082391"/>
              <a:ext cx="80462" cy="115596"/>
            </a:xfrm>
            <a:custGeom>
              <a:avLst/>
              <a:gdLst>
                <a:gd name="connsiteX0" fmla="*/ -1235 w 80462"/>
                <a:gd name="connsiteY0" fmla="*/ 468 h 115596"/>
                <a:gd name="connsiteX1" fmla="*/ 79228 w 80462"/>
                <a:gd name="connsiteY1" fmla="*/ 468 h 115596"/>
                <a:gd name="connsiteX2" fmla="*/ 79228 w 80462"/>
                <a:gd name="connsiteY2" fmla="*/ 116065 h 115596"/>
                <a:gd name="connsiteX3" fmla="*/ -1235 w 80462"/>
                <a:gd name="connsiteY3" fmla="*/ 116065 h 115596"/>
              </a:gdLst>
              <a:ahLst/>
              <a:cxnLst>
                <a:cxn ang="0">
                  <a:pos x="connsiteX0" y="connsiteY0"/>
                </a:cxn>
                <a:cxn ang="0">
                  <a:pos x="connsiteX1" y="connsiteY1"/>
                </a:cxn>
                <a:cxn ang="0">
                  <a:pos x="connsiteX2" y="connsiteY2"/>
                </a:cxn>
                <a:cxn ang="0">
                  <a:pos x="connsiteX3" y="connsiteY3"/>
                </a:cxn>
              </a:cxnLst>
              <a:rect l="l" t="t" r="r" b="b"/>
              <a:pathLst>
                <a:path w="80462" h="115596">
                  <a:moveTo>
                    <a:pt x="-1235" y="468"/>
                  </a:moveTo>
                  <a:lnTo>
                    <a:pt x="79228" y="468"/>
                  </a:lnTo>
                  <a:lnTo>
                    <a:pt x="79228" y="116065"/>
                  </a:lnTo>
                  <a:lnTo>
                    <a:pt x="-1235" y="116065"/>
                  </a:lnTo>
                  <a:close/>
                </a:path>
              </a:pathLst>
            </a:custGeom>
            <a:solidFill>
              <a:srgbClr val="33535F"/>
            </a:solidFill>
            <a:ln w="921" cap="flat">
              <a:noFill/>
              <a:prstDash val="solid"/>
              <a:miter/>
            </a:ln>
          </p:spPr>
          <p:txBody>
            <a:bodyPr rtlCol="0" anchor="ctr"/>
            <a:lstStyle/>
            <a:p>
              <a:endParaRPr lang="en-IN"/>
            </a:p>
          </p:txBody>
        </p:sp>
        <p:sp>
          <p:nvSpPr>
            <p:cNvPr id="1090" name="Freeform: Shape 1089">
              <a:extLst>
                <a:ext uri="{FF2B5EF4-FFF2-40B4-BE49-F238E27FC236}">
                  <a16:creationId xmlns:a16="http://schemas.microsoft.com/office/drawing/2014/main" id="{3FD19C40-BFCA-6035-5834-D0E347A87284}"/>
                </a:ext>
              </a:extLst>
            </p:cNvPr>
            <p:cNvSpPr/>
            <p:nvPr/>
          </p:nvSpPr>
          <p:spPr>
            <a:xfrm flipV="1">
              <a:off x="4123729" y="6197988"/>
              <a:ext cx="103945" cy="13613"/>
            </a:xfrm>
            <a:custGeom>
              <a:avLst/>
              <a:gdLst>
                <a:gd name="connsiteX0" fmla="*/ -1246 w 103945"/>
                <a:gd name="connsiteY0" fmla="*/ 547 h 13613"/>
                <a:gd name="connsiteX1" fmla="*/ 102700 w 103945"/>
                <a:gd name="connsiteY1" fmla="*/ 547 h 13613"/>
                <a:gd name="connsiteX2" fmla="*/ 102700 w 103945"/>
                <a:gd name="connsiteY2" fmla="*/ 14161 h 13613"/>
                <a:gd name="connsiteX3" fmla="*/ -1246 w 103945"/>
                <a:gd name="connsiteY3" fmla="*/ 14161 h 13613"/>
              </a:gdLst>
              <a:ahLst/>
              <a:cxnLst>
                <a:cxn ang="0">
                  <a:pos x="connsiteX0" y="connsiteY0"/>
                </a:cxn>
                <a:cxn ang="0">
                  <a:pos x="connsiteX1" y="connsiteY1"/>
                </a:cxn>
                <a:cxn ang="0">
                  <a:pos x="connsiteX2" y="connsiteY2"/>
                </a:cxn>
                <a:cxn ang="0">
                  <a:pos x="connsiteX3" y="connsiteY3"/>
                </a:cxn>
              </a:cxnLst>
              <a:rect l="l" t="t" r="r" b="b"/>
              <a:pathLst>
                <a:path w="103945" h="13613">
                  <a:moveTo>
                    <a:pt x="-1246" y="547"/>
                  </a:moveTo>
                  <a:lnTo>
                    <a:pt x="102700" y="547"/>
                  </a:lnTo>
                  <a:lnTo>
                    <a:pt x="102700" y="14161"/>
                  </a:lnTo>
                  <a:lnTo>
                    <a:pt x="-1246" y="14161"/>
                  </a:lnTo>
                  <a:close/>
                </a:path>
              </a:pathLst>
            </a:custGeom>
            <a:solidFill>
              <a:srgbClr val="FFFFFF"/>
            </a:solidFill>
            <a:ln w="921" cap="flat">
              <a:noFill/>
              <a:prstDash val="solid"/>
              <a:miter/>
            </a:ln>
          </p:spPr>
          <p:txBody>
            <a:bodyPr rtlCol="0" anchor="ctr"/>
            <a:lstStyle/>
            <a:p>
              <a:endParaRPr lang="en-IN"/>
            </a:p>
          </p:txBody>
        </p:sp>
        <p:sp>
          <p:nvSpPr>
            <p:cNvPr id="1091" name="Freeform: Shape 1090">
              <a:extLst>
                <a:ext uri="{FF2B5EF4-FFF2-40B4-BE49-F238E27FC236}">
                  <a16:creationId xmlns:a16="http://schemas.microsoft.com/office/drawing/2014/main" id="{82E2C991-F9B3-8AAF-2DD1-04D1FD8A8FFF}"/>
                </a:ext>
              </a:extLst>
            </p:cNvPr>
            <p:cNvSpPr/>
            <p:nvPr/>
          </p:nvSpPr>
          <p:spPr>
            <a:xfrm flipV="1">
              <a:off x="4372814" y="6091774"/>
              <a:ext cx="80451" cy="115596"/>
            </a:xfrm>
            <a:custGeom>
              <a:avLst/>
              <a:gdLst>
                <a:gd name="connsiteX0" fmla="*/ -1469 w 80451"/>
                <a:gd name="connsiteY0" fmla="*/ 479 h 115596"/>
                <a:gd name="connsiteX1" fmla="*/ 78983 w 80451"/>
                <a:gd name="connsiteY1" fmla="*/ 479 h 115596"/>
                <a:gd name="connsiteX2" fmla="*/ 78983 w 80451"/>
                <a:gd name="connsiteY2" fmla="*/ 116076 h 115596"/>
                <a:gd name="connsiteX3" fmla="*/ -1469 w 80451"/>
                <a:gd name="connsiteY3" fmla="*/ 116076 h 115596"/>
              </a:gdLst>
              <a:ahLst/>
              <a:cxnLst>
                <a:cxn ang="0">
                  <a:pos x="connsiteX0" y="connsiteY0"/>
                </a:cxn>
                <a:cxn ang="0">
                  <a:pos x="connsiteX1" y="connsiteY1"/>
                </a:cxn>
                <a:cxn ang="0">
                  <a:pos x="connsiteX2" y="connsiteY2"/>
                </a:cxn>
                <a:cxn ang="0">
                  <a:pos x="connsiteX3" y="connsiteY3"/>
                </a:cxn>
              </a:cxnLst>
              <a:rect l="l" t="t" r="r" b="b"/>
              <a:pathLst>
                <a:path w="80451" h="115596">
                  <a:moveTo>
                    <a:pt x="-1469" y="479"/>
                  </a:moveTo>
                  <a:lnTo>
                    <a:pt x="78983" y="479"/>
                  </a:lnTo>
                  <a:lnTo>
                    <a:pt x="78983" y="116076"/>
                  </a:lnTo>
                  <a:lnTo>
                    <a:pt x="-1469" y="116076"/>
                  </a:lnTo>
                  <a:close/>
                </a:path>
              </a:pathLst>
            </a:custGeom>
            <a:solidFill>
              <a:srgbClr val="33535F"/>
            </a:solidFill>
            <a:ln w="921" cap="flat">
              <a:noFill/>
              <a:prstDash val="solid"/>
              <a:miter/>
            </a:ln>
          </p:spPr>
          <p:txBody>
            <a:bodyPr rtlCol="0" anchor="ctr"/>
            <a:lstStyle/>
            <a:p>
              <a:endParaRPr lang="en-IN"/>
            </a:p>
          </p:txBody>
        </p:sp>
        <p:sp>
          <p:nvSpPr>
            <p:cNvPr id="1092" name="Freeform: Shape 1091">
              <a:extLst>
                <a:ext uri="{FF2B5EF4-FFF2-40B4-BE49-F238E27FC236}">
                  <a16:creationId xmlns:a16="http://schemas.microsoft.com/office/drawing/2014/main" id="{3D27DC2C-93F1-452E-CD5E-73D04E396A7E}"/>
                </a:ext>
              </a:extLst>
            </p:cNvPr>
            <p:cNvSpPr/>
            <p:nvPr/>
          </p:nvSpPr>
          <p:spPr>
            <a:xfrm flipV="1">
              <a:off x="4372814" y="6091774"/>
              <a:ext cx="80450" cy="115597"/>
            </a:xfrm>
            <a:custGeom>
              <a:avLst/>
              <a:gdLst>
                <a:gd name="connsiteX0" fmla="*/ 78982 w 80450"/>
                <a:gd name="connsiteY0" fmla="*/ 479 h 115597"/>
                <a:gd name="connsiteX1" fmla="*/ 65413 w 80450"/>
                <a:gd name="connsiteY1" fmla="*/ 479 h 115597"/>
                <a:gd name="connsiteX2" fmla="*/ 65413 w 80450"/>
                <a:gd name="connsiteY2" fmla="*/ 101742 h 115597"/>
                <a:gd name="connsiteX3" fmla="*/ -1469 w 80450"/>
                <a:gd name="connsiteY3" fmla="*/ 101742 h 115597"/>
                <a:gd name="connsiteX4" fmla="*/ -1469 w 80450"/>
                <a:gd name="connsiteY4" fmla="*/ 116077 h 115597"/>
                <a:gd name="connsiteX5" fmla="*/ 78982 w 80450"/>
                <a:gd name="connsiteY5" fmla="*/ 116077 h 115597"/>
                <a:gd name="connsiteX6" fmla="*/ 78982 w 80450"/>
                <a:gd name="connsiteY6" fmla="*/ 479 h 11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7">
                  <a:moveTo>
                    <a:pt x="78982" y="479"/>
                  </a:moveTo>
                  <a:lnTo>
                    <a:pt x="65413" y="479"/>
                  </a:lnTo>
                  <a:lnTo>
                    <a:pt x="65413" y="101742"/>
                  </a:lnTo>
                  <a:lnTo>
                    <a:pt x="-1469" y="101742"/>
                  </a:lnTo>
                  <a:lnTo>
                    <a:pt x="-1469" y="116077"/>
                  </a:lnTo>
                  <a:lnTo>
                    <a:pt x="78982" y="116077"/>
                  </a:lnTo>
                  <a:lnTo>
                    <a:pt x="78982" y="479"/>
                  </a:lnTo>
                </a:path>
              </a:pathLst>
            </a:custGeom>
            <a:solidFill>
              <a:srgbClr val="20353D"/>
            </a:solidFill>
            <a:ln w="921" cap="flat">
              <a:noFill/>
              <a:prstDash val="solid"/>
              <a:miter/>
            </a:ln>
          </p:spPr>
          <p:txBody>
            <a:bodyPr rtlCol="0" anchor="ctr"/>
            <a:lstStyle/>
            <a:p>
              <a:endParaRPr lang="en-IN"/>
            </a:p>
          </p:txBody>
        </p:sp>
        <p:sp>
          <p:nvSpPr>
            <p:cNvPr id="1093" name="Freeform: Shape 1092">
              <a:extLst>
                <a:ext uri="{FF2B5EF4-FFF2-40B4-BE49-F238E27FC236}">
                  <a16:creationId xmlns:a16="http://schemas.microsoft.com/office/drawing/2014/main" id="{F34D68B4-771E-15C0-5F5C-65F4E6DC02E9}"/>
                </a:ext>
              </a:extLst>
            </p:cNvPr>
            <p:cNvSpPr/>
            <p:nvPr/>
          </p:nvSpPr>
          <p:spPr>
            <a:xfrm flipV="1">
              <a:off x="4372814" y="6207371"/>
              <a:ext cx="103936" cy="13613"/>
            </a:xfrm>
            <a:custGeom>
              <a:avLst/>
              <a:gdLst>
                <a:gd name="connsiteX0" fmla="*/ 102457 w 103936"/>
                <a:gd name="connsiteY0" fmla="*/ 559 h 13613"/>
                <a:gd name="connsiteX1" fmla="*/ -1480 w 103936"/>
                <a:gd name="connsiteY1" fmla="*/ 559 h 13613"/>
                <a:gd name="connsiteX2" fmla="*/ -1480 w 103936"/>
                <a:gd name="connsiteY2" fmla="*/ 14173 h 13613"/>
                <a:gd name="connsiteX3" fmla="*/ 102457 w 103936"/>
                <a:gd name="connsiteY3" fmla="*/ 14173 h 13613"/>
                <a:gd name="connsiteX4" fmla="*/ 102457 w 103936"/>
                <a:gd name="connsiteY4" fmla="*/ 559 h 13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36" h="13613">
                  <a:moveTo>
                    <a:pt x="102457" y="559"/>
                  </a:moveTo>
                  <a:lnTo>
                    <a:pt x="-1480" y="559"/>
                  </a:lnTo>
                  <a:lnTo>
                    <a:pt x="-1480" y="14173"/>
                  </a:lnTo>
                  <a:lnTo>
                    <a:pt x="102457" y="14173"/>
                  </a:lnTo>
                  <a:lnTo>
                    <a:pt x="102457" y="559"/>
                  </a:lnTo>
                </a:path>
              </a:pathLst>
            </a:custGeom>
            <a:solidFill>
              <a:srgbClr val="FFFFFF"/>
            </a:solidFill>
            <a:ln w="921" cap="flat">
              <a:noFill/>
              <a:prstDash val="solid"/>
              <a:miter/>
            </a:ln>
          </p:spPr>
          <p:txBody>
            <a:bodyPr rtlCol="0" anchor="ctr"/>
            <a:lstStyle/>
            <a:p>
              <a:endParaRPr lang="en-IN"/>
            </a:p>
          </p:txBody>
        </p:sp>
        <p:sp>
          <p:nvSpPr>
            <p:cNvPr id="1094" name="Freeform: Shape 1093">
              <a:extLst>
                <a:ext uri="{FF2B5EF4-FFF2-40B4-BE49-F238E27FC236}">
                  <a16:creationId xmlns:a16="http://schemas.microsoft.com/office/drawing/2014/main" id="{6D7CDCEB-C43C-F569-ECB0-6C1DC46458EF}"/>
                </a:ext>
              </a:extLst>
            </p:cNvPr>
            <p:cNvSpPr/>
            <p:nvPr/>
          </p:nvSpPr>
          <p:spPr>
            <a:xfrm flipV="1">
              <a:off x="4618323" y="5833464"/>
              <a:ext cx="80458" cy="115596"/>
            </a:xfrm>
            <a:custGeom>
              <a:avLst/>
              <a:gdLst>
                <a:gd name="connsiteX0" fmla="*/ -1700 w 80458"/>
                <a:gd name="connsiteY0" fmla="*/ 162 h 115596"/>
                <a:gd name="connsiteX1" fmla="*/ 78759 w 80458"/>
                <a:gd name="connsiteY1" fmla="*/ 162 h 115596"/>
                <a:gd name="connsiteX2" fmla="*/ 78759 w 80458"/>
                <a:gd name="connsiteY2" fmla="*/ 115759 h 115596"/>
                <a:gd name="connsiteX3" fmla="*/ -1700 w 80458"/>
                <a:gd name="connsiteY3" fmla="*/ 115759 h 115596"/>
              </a:gdLst>
              <a:ahLst/>
              <a:cxnLst>
                <a:cxn ang="0">
                  <a:pos x="connsiteX0" y="connsiteY0"/>
                </a:cxn>
                <a:cxn ang="0">
                  <a:pos x="connsiteX1" y="connsiteY1"/>
                </a:cxn>
                <a:cxn ang="0">
                  <a:pos x="connsiteX2" y="connsiteY2"/>
                </a:cxn>
                <a:cxn ang="0">
                  <a:pos x="connsiteX3" y="connsiteY3"/>
                </a:cxn>
              </a:cxnLst>
              <a:rect l="l" t="t" r="r" b="b"/>
              <a:pathLst>
                <a:path w="80458" h="115596">
                  <a:moveTo>
                    <a:pt x="-1700" y="162"/>
                  </a:moveTo>
                  <a:lnTo>
                    <a:pt x="78759" y="162"/>
                  </a:lnTo>
                  <a:lnTo>
                    <a:pt x="78759" y="115759"/>
                  </a:lnTo>
                  <a:lnTo>
                    <a:pt x="-1700" y="115759"/>
                  </a:lnTo>
                  <a:close/>
                </a:path>
              </a:pathLst>
            </a:custGeom>
            <a:solidFill>
              <a:srgbClr val="33535F"/>
            </a:solidFill>
            <a:ln w="921" cap="flat">
              <a:noFill/>
              <a:prstDash val="solid"/>
              <a:miter/>
            </a:ln>
          </p:spPr>
          <p:txBody>
            <a:bodyPr rtlCol="0" anchor="ctr"/>
            <a:lstStyle/>
            <a:p>
              <a:endParaRPr lang="en-IN"/>
            </a:p>
          </p:txBody>
        </p:sp>
        <p:sp>
          <p:nvSpPr>
            <p:cNvPr id="1095" name="Freeform: Shape 1094">
              <a:extLst>
                <a:ext uri="{FF2B5EF4-FFF2-40B4-BE49-F238E27FC236}">
                  <a16:creationId xmlns:a16="http://schemas.microsoft.com/office/drawing/2014/main" id="{6F33F220-139C-26BE-A6E0-DE60612BD84F}"/>
                </a:ext>
              </a:extLst>
            </p:cNvPr>
            <p:cNvSpPr/>
            <p:nvPr/>
          </p:nvSpPr>
          <p:spPr>
            <a:xfrm flipV="1">
              <a:off x="4618323" y="5833464"/>
              <a:ext cx="80459" cy="115596"/>
            </a:xfrm>
            <a:custGeom>
              <a:avLst/>
              <a:gdLst>
                <a:gd name="connsiteX0" fmla="*/ 78760 w 80459"/>
                <a:gd name="connsiteY0" fmla="*/ 162 h 115596"/>
                <a:gd name="connsiteX1" fmla="*/ 65183 w 80459"/>
                <a:gd name="connsiteY1" fmla="*/ 162 h 115596"/>
                <a:gd name="connsiteX2" fmla="*/ 65183 w 80459"/>
                <a:gd name="connsiteY2" fmla="*/ 101425 h 115596"/>
                <a:gd name="connsiteX3" fmla="*/ -1700 w 80459"/>
                <a:gd name="connsiteY3" fmla="*/ 101425 h 115596"/>
                <a:gd name="connsiteX4" fmla="*/ -1700 w 80459"/>
                <a:gd name="connsiteY4" fmla="*/ 115759 h 115596"/>
                <a:gd name="connsiteX5" fmla="*/ 78760 w 80459"/>
                <a:gd name="connsiteY5" fmla="*/ 115759 h 115596"/>
                <a:gd name="connsiteX6" fmla="*/ 78760 w 80459"/>
                <a:gd name="connsiteY6" fmla="*/ 162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760" y="162"/>
                  </a:moveTo>
                  <a:lnTo>
                    <a:pt x="65183" y="162"/>
                  </a:lnTo>
                  <a:lnTo>
                    <a:pt x="65183" y="101425"/>
                  </a:lnTo>
                  <a:lnTo>
                    <a:pt x="-1700" y="101425"/>
                  </a:lnTo>
                  <a:lnTo>
                    <a:pt x="-1700" y="115759"/>
                  </a:lnTo>
                  <a:lnTo>
                    <a:pt x="78760" y="115759"/>
                  </a:lnTo>
                  <a:lnTo>
                    <a:pt x="78760" y="162"/>
                  </a:lnTo>
                </a:path>
              </a:pathLst>
            </a:custGeom>
            <a:solidFill>
              <a:srgbClr val="20353D"/>
            </a:solidFill>
            <a:ln w="921" cap="flat">
              <a:noFill/>
              <a:prstDash val="solid"/>
              <a:miter/>
            </a:ln>
          </p:spPr>
          <p:txBody>
            <a:bodyPr rtlCol="0" anchor="ctr"/>
            <a:lstStyle/>
            <a:p>
              <a:endParaRPr lang="en-IN"/>
            </a:p>
          </p:txBody>
        </p:sp>
        <p:sp>
          <p:nvSpPr>
            <p:cNvPr id="1096" name="Freeform: Shape 1095">
              <a:extLst>
                <a:ext uri="{FF2B5EF4-FFF2-40B4-BE49-F238E27FC236}">
                  <a16:creationId xmlns:a16="http://schemas.microsoft.com/office/drawing/2014/main" id="{C4870458-941B-E329-DDEA-78B34B80A767}"/>
                </a:ext>
              </a:extLst>
            </p:cNvPr>
            <p:cNvSpPr/>
            <p:nvPr/>
          </p:nvSpPr>
          <p:spPr>
            <a:xfrm flipV="1">
              <a:off x="4618323" y="5604326"/>
              <a:ext cx="80458" cy="115596"/>
            </a:xfrm>
            <a:custGeom>
              <a:avLst/>
              <a:gdLst>
                <a:gd name="connsiteX0" fmla="*/ -1700 w 80458"/>
                <a:gd name="connsiteY0" fmla="*/ -120 h 115596"/>
                <a:gd name="connsiteX1" fmla="*/ 78759 w 80458"/>
                <a:gd name="connsiteY1" fmla="*/ -120 h 115596"/>
                <a:gd name="connsiteX2" fmla="*/ 78759 w 80458"/>
                <a:gd name="connsiteY2" fmla="*/ 115477 h 115596"/>
                <a:gd name="connsiteX3" fmla="*/ -1700 w 80458"/>
                <a:gd name="connsiteY3" fmla="*/ 115477 h 115596"/>
              </a:gdLst>
              <a:ahLst/>
              <a:cxnLst>
                <a:cxn ang="0">
                  <a:pos x="connsiteX0" y="connsiteY0"/>
                </a:cxn>
                <a:cxn ang="0">
                  <a:pos x="connsiteX1" y="connsiteY1"/>
                </a:cxn>
                <a:cxn ang="0">
                  <a:pos x="connsiteX2" y="connsiteY2"/>
                </a:cxn>
                <a:cxn ang="0">
                  <a:pos x="connsiteX3" y="connsiteY3"/>
                </a:cxn>
              </a:cxnLst>
              <a:rect l="l" t="t" r="r" b="b"/>
              <a:pathLst>
                <a:path w="80458" h="115596">
                  <a:moveTo>
                    <a:pt x="-1700" y="-120"/>
                  </a:moveTo>
                  <a:lnTo>
                    <a:pt x="78759" y="-120"/>
                  </a:lnTo>
                  <a:lnTo>
                    <a:pt x="78759" y="115477"/>
                  </a:lnTo>
                  <a:lnTo>
                    <a:pt x="-1700" y="115477"/>
                  </a:lnTo>
                  <a:close/>
                </a:path>
              </a:pathLst>
            </a:custGeom>
            <a:solidFill>
              <a:srgbClr val="33535F"/>
            </a:solidFill>
            <a:ln w="921" cap="flat">
              <a:noFill/>
              <a:prstDash val="solid"/>
              <a:miter/>
            </a:ln>
          </p:spPr>
          <p:txBody>
            <a:bodyPr rtlCol="0" anchor="ctr"/>
            <a:lstStyle/>
            <a:p>
              <a:endParaRPr lang="en-IN"/>
            </a:p>
          </p:txBody>
        </p:sp>
        <p:sp>
          <p:nvSpPr>
            <p:cNvPr id="1097" name="Freeform: Shape 1096">
              <a:extLst>
                <a:ext uri="{FF2B5EF4-FFF2-40B4-BE49-F238E27FC236}">
                  <a16:creationId xmlns:a16="http://schemas.microsoft.com/office/drawing/2014/main" id="{D66CE04B-3637-9243-E295-A5DB84EBC153}"/>
                </a:ext>
              </a:extLst>
            </p:cNvPr>
            <p:cNvSpPr/>
            <p:nvPr/>
          </p:nvSpPr>
          <p:spPr>
            <a:xfrm flipV="1">
              <a:off x="4618323" y="5604326"/>
              <a:ext cx="80459" cy="115596"/>
            </a:xfrm>
            <a:custGeom>
              <a:avLst/>
              <a:gdLst>
                <a:gd name="connsiteX0" fmla="*/ 78760 w 80459"/>
                <a:gd name="connsiteY0" fmla="*/ -120 h 115596"/>
                <a:gd name="connsiteX1" fmla="*/ 65183 w 80459"/>
                <a:gd name="connsiteY1" fmla="*/ -120 h 115596"/>
                <a:gd name="connsiteX2" fmla="*/ 65183 w 80459"/>
                <a:gd name="connsiteY2" fmla="*/ 101146 h 115596"/>
                <a:gd name="connsiteX3" fmla="*/ -1700 w 80459"/>
                <a:gd name="connsiteY3" fmla="*/ 101146 h 115596"/>
                <a:gd name="connsiteX4" fmla="*/ -1700 w 80459"/>
                <a:gd name="connsiteY4" fmla="*/ 115477 h 115596"/>
                <a:gd name="connsiteX5" fmla="*/ 78760 w 80459"/>
                <a:gd name="connsiteY5" fmla="*/ 115477 h 115596"/>
                <a:gd name="connsiteX6" fmla="*/ 78760 w 80459"/>
                <a:gd name="connsiteY6" fmla="*/ -120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760" y="-120"/>
                  </a:moveTo>
                  <a:lnTo>
                    <a:pt x="65183" y="-120"/>
                  </a:lnTo>
                  <a:lnTo>
                    <a:pt x="65183" y="101146"/>
                  </a:lnTo>
                  <a:lnTo>
                    <a:pt x="-1700" y="101146"/>
                  </a:lnTo>
                  <a:lnTo>
                    <a:pt x="-1700" y="115477"/>
                  </a:lnTo>
                  <a:lnTo>
                    <a:pt x="78760" y="115477"/>
                  </a:lnTo>
                  <a:lnTo>
                    <a:pt x="78760" y="-120"/>
                  </a:lnTo>
                </a:path>
              </a:pathLst>
            </a:custGeom>
            <a:solidFill>
              <a:srgbClr val="20353D"/>
            </a:solidFill>
            <a:ln w="921" cap="flat">
              <a:noFill/>
              <a:prstDash val="solid"/>
              <a:miter/>
            </a:ln>
          </p:spPr>
          <p:txBody>
            <a:bodyPr rtlCol="0" anchor="ctr"/>
            <a:lstStyle/>
            <a:p>
              <a:endParaRPr lang="en-IN"/>
            </a:p>
          </p:txBody>
        </p:sp>
        <p:sp>
          <p:nvSpPr>
            <p:cNvPr id="1098" name="Freeform: Shape 1097">
              <a:extLst>
                <a:ext uri="{FF2B5EF4-FFF2-40B4-BE49-F238E27FC236}">
                  <a16:creationId xmlns:a16="http://schemas.microsoft.com/office/drawing/2014/main" id="{2D043AB7-B279-2390-F7B6-4EB48E0D7BC3}"/>
                </a:ext>
              </a:extLst>
            </p:cNvPr>
            <p:cNvSpPr/>
            <p:nvPr/>
          </p:nvSpPr>
          <p:spPr>
            <a:xfrm flipV="1">
              <a:off x="4618323" y="5375195"/>
              <a:ext cx="80458" cy="115596"/>
            </a:xfrm>
            <a:custGeom>
              <a:avLst/>
              <a:gdLst>
                <a:gd name="connsiteX0" fmla="*/ -1700 w 80458"/>
                <a:gd name="connsiteY0" fmla="*/ -402 h 115596"/>
                <a:gd name="connsiteX1" fmla="*/ 78759 w 80458"/>
                <a:gd name="connsiteY1" fmla="*/ -402 h 115596"/>
                <a:gd name="connsiteX2" fmla="*/ 78759 w 80458"/>
                <a:gd name="connsiteY2" fmla="*/ 115195 h 115596"/>
                <a:gd name="connsiteX3" fmla="*/ -1700 w 80458"/>
                <a:gd name="connsiteY3" fmla="*/ 115195 h 115596"/>
              </a:gdLst>
              <a:ahLst/>
              <a:cxnLst>
                <a:cxn ang="0">
                  <a:pos x="connsiteX0" y="connsiteY0"/>
                </a:cxn>
                <a:cxn ang="0">
                  <a:pos x="connsiteX1" y="connsiteY1"/>
                </a:cxn>
                <a:cxn ang="0">
                  <a:pos x="connsiteX2" y="connsiteY2"/>
                </a:cxn>
                <a:cxn ang="0">
                  <a:pos x="connsiteX3" y="connsiteY3"/>
                </a:cxn>
              </a:cxnLst>
              <a:rect l="l" t="t" r="r" b="b"/>
              <a:pathLst>
                <a:path w="80458" h="115596">
                  <a:moveTo>
                    <a:pt x="-1700" y="-402"/>
                  </a:moveTo>
                  <a:lnTo>
                    <a:pt x="78759" y="-402"/>
                  </a:lnTo>
                  <a:lnTo>
                    <a:pt x="78759" y="115195"/>
                  </a:lnTo>
                  <a:lnTo>
                    <a:pt x="-1700" y="115195"/>
                  </a:lnTo>
                  <a:close/>
                </a:path>
              </a:pathLst>
            </a:custGeom>
            <a:solidFill>
              <a:srgbClr val="33535F"/>
            </a:solidFill>
            <a:ln w="921" cap="flat">
              <a:noFill/>
              <a:prstDash val="solid"/>
              <a:miter/>
            </a:ln>
          </p:spPr>
          <p:txBody>
            <a:bodyPr rtlCol="0" anchor="ctr"/>
            <a:lstStyle/>
            <a:p>
              <a:endParaRPr lang="en-IN"/>
            </a:p>
          </p:txBody>
        </p:sp>
        <p:sp>
          <p:nvSpPr>
            <p:cNvPr id="1099" name="Freeform: Shape 1098">
              <a:extLst>
                <a:ext uri="{FF2B5EF4-FFF2-40B4-BE49-F238E27FC236}">
                  <a16:creationId xmlns:a16="http://schemas.microsoft.com/office/drawing/2014/main" id="{EF8B90D2-6C40-F264-D9D7-9E87E9BB1168}"/>
                </a:ext>
              </a:extLst>
            </p:cNvPr>
            <p:cNvSpPr/>
            <p:nvPr/>
          </p:nvSpPr>
          <p:spPr>
            <a:xfrm flipV="1">
              <a:off x="4618323" y="5375195"/>
              <a:ext cx="80459" cy="115596"/>
            </a:xfrm>
            <a:custGeom>
              <a:avLst/>
              <a:gdLst>
                <a:gd name="connsiteX0" fmla="*/ 78760 w 80459"/>
                <a:gd name="connsiteY0" fmla="*/ -402 h 115596"/>
                <a:gd name="connsiteX1" fmla="*/ 65183 w 80459"/>
                <a:gd name="connsiteY1" fmla="*/ -402 h 115596"/>
                <a:gd name="connsiteX2" fmla="*/ 65183 w 80459"/>
                <a:gd name="connsiteY2" fmla="*/ 100872 h 115596"/>
                <a:gd name="connsiteX3" fmla="*/ -1700 w 80459"/>
                <a:gd name="connsiteY3" fmla="*/ 100872 h 115596"/>
                <a:gd name="connsiteX4" fmla="*/ -1700 w 80459"/>
                <a:gd name="connsiteY4" fmla="*/ 115195 h 115596"/>
                <a:gd name="connsiteX5" fmla="*/ 78760 w 80459"/>
                <a:gd name="connsiteY5" fmla="*/ 115195 h 115596"/>
                <a:gd name="connsiteX6" fmla="*/ 78760 w 80459"/>
                <a:gd name="connsiteY6" fmla="*/ -402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760" y="-402"/>
                  </a:moveTo>
                  <a:lnTo>
                    <a:pt x="65183" y="-402"/>
                  </a:lnTo>
                  <a:lnTo>
                    <a:pt x="65183" y="100872"/>
                  </a:lnTo>
                  <a:lnTo>
                    <a:pt x="-1700" y="100872"/>
                  </a:lnTo>
                  <a:lnTo>
                    <a:pt x="-1700" y="115195"/>
                  </a:lnTo>
                  <a:lnTo>
                    <a:pt x="78760" y="115195"/>
                  </a:lnTo>
                  <a:lnTo>
                    <a:pt x="78760" y="-402"/>
                  </a:lnTo>
                </a:path>
              </a:pathLst>
            </a:custGeom>
            <a:solidFill>
              <a:srgbClr val="20353D"/>
            </a:solidFill>
            <a:ln w="921" cap="flat">
              <a:noFill/>
              <a:prstDash val="solid"/>
              <a:miter/>
            </a:ln>
          </p:spPr>
          <p:txBody>
            <a:bodyPr rtlCol="0" anchor="ctr"/>
            <a:lstStyle/>
            <a:p>
              <a:endParaRPr lang="en-IN"/>
            </a:p>
          </p:txBody>
        </p:sp>
        <p:sp>
          <p:nvSpPr>
            <p:cNvPr id="1100" name="Freeform: Shape 1099">
              <a:extLst>
                <a:ext uri="{FF2B5EF4-FFF2-40B4-BE49-F238E27FC236}">
                  <a16:creationId xmlns:a16="http://schemas.microsoft.com/office/drawing/2014/main" id="{87A8768F-CB79-813A-6CB7-769406986DF8}"/>
                </a:ext>
              </a:extLst>
            </p:cNvPr>
            <p:cNvSpPr/>
            <p:nvPr/>
          </p:nvSpPr>
          <p:spPr>
            <a:xfrm flipV="1">
              <a:off x="4618323" y="5146058"/>
              <a:ext cx="80458" cy="115596"/>
            </a:xfrm>
            <a:custGeom>
              <a:avLst/>
              <a:gdLst>
                <a:gd name="connsiteX0" fmla="*/ -1700 w 80458"/>
                <a:gd name="connsiteY0" fmla="*/ -683 h 115596"/>
                <a:gd name="connsiteX1" fmla="*/ 78759 w 80458"/>
                <a:gd name="connsiteY1" fmla="*/ -683 h 115596"/>
                <a:gd name="connsiteX2" fmla="*/ 78759 w 80458"/>
                <a:gd name="connsiteY2" fmla="*/ 114914 h 115596"/>
                <a:gd name="connsiteX3" fmla="*/ -1700 w 80458"/>
                <a:gd name="connsiteY3" fmla="*/ 114914 h 115596"/>
              </a:gdLst>
              <a:ahLst/>
              <a:cxnLst>
                <a:cxn ang="0">
                  <a:pos x="connsiteX0" y="connsiteY0"/>
                </a:cxn>
                <a:cxn ang="0">
                  <a:pos x="connsiteX1" y="connsiteY1"/>
                </a:cxn>
                <a:cxn ang="0">
                  <a:pos x="connsiteX2" y="connsiteY2"/>
                </a:cxn>
                <a:cxn ang="0">
                  <a:pos x="connsiteX3" y="connsiteY3"/>
                </a:cxn>
              </a:cxnLst>
              <a:rect l="l" t="t" r="r" b="b"/>
              <a:pathLst>
                <a:path w="80458" h="115596">
                  <a:moveTo>
                    <a:pt x="-1700" y="-683"/>
                  </a:moveTo>
                  <a:lnTo>
                    <a:pt x="78759" y="-683"/>
                  </a:lnTo>
                  <a:lnTo>
                    <a:pt x="78759" y="114914"/>
                  </a:lnTo>
                  <a:lnTo>
                    <a:pt x="-1700" y="114914"/>
                  </a:lnTo>
                  <a:close/>
                </a:path>
              </a:pathLst>
            </a:custGeom>
            <a:solidFill>
              <a:srgbClr val="33535F"/>
            </a:solidFill>
            <a:ln w="921" cap="flat">
              <a:noFill/>
              <a:prstDash val="solid"/>
              <a:miter/>
            </a:ln>
          </p:spPr>
          <p:txBody>
            <a:bodyPr rtlCol="0" anchor="ctr"/>
            <a:lstStyle/>
            <a:p>
              <a:endParaRPr lang="en-IN"/>
            </a:p>
          </p:txBody>
        </p:sp>
        <p:sp>
          <p:nvSpPr>
            <p:cNvPr id="1101" name="Freeform: Shape 1100">
              <a:extLst>
                <a:ext uri="{FF2B5EF4-FFF2-40B4-BE49-F238E27FC236}">
                  <a16:creationId xmlns:a16="http://schemas.microsoft.com/office/drawing/2014/main" id="{822AB815-9178-912F-1846-E3D3DEFDD564}"/>
                </a:ext>
              </a:extLst>
            </p:cNvPr>
            <p:cNvSpPr/>
            <p:nvPr/>
          </p:nvSpPr>
          <p:spPr>
            <a:xfrm flipV="1">
              <a:off x="4618323" y="5146058"/>
              <a:ext cx="80459" cy="115596"/>
            </a:xfrm>
            <a:custGeom>
              <a:avLst/>
              <a:gdLst>
                <a:gd name="connsiteX0" fmla="*/ 65183 w 80459"/>
                <a:gd name="connsiteY0" fmla="*/ -683 h 115596"/>
                <a:gd name="connsiteX1" fmla="*/ -1700 w 80459"/>
                <a:gd name="connsiteY1" fmla="*/ -683 h 115596"/>
                <a:gd name="connsiteX2" fmla="*/ -1700 w 80459"/>
                <a:gd name="connsiteY2" fmla="*/ 114914 h 115596"/>
                <a:gd name="connsiteX3" fmla="*/ 78760 w 80459"/>
                <a:gd name="connsiteY3" fmla="*/ 114914 h 115596"/>
                <a:gd name="connsiteX4" fmla="*/ -1700 w 80459"/>
                <a:gd name="connsiteY4" fmla="*/ 114914 h 115596"/>
                <a:gd name="connsiteX5" fmla="*/ -1700 w 80459"/>
                <a:gd name="connsiteY5" fmla="*/ 100580 h 115596"/>
                <a:gd name="connsiteX6" fmla="*/ 65183 w 80459"/>
                <a:gd name="connsiteY6" fmla="*/ 100580 h 115596"/>
                <a:gd name="connsiteX7" fmla="*/ 65183 w 80459"/>
                <a:gd name="connsiteY7" fmla="*/ -683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9" h="115596">
                  <a:moveTo>
                    <a:pt x="65183" y="-683"/>
                  </a:moveTo>
                  <a:lnTo>
                    <a:pt x="-1700" y="-683"/>
                  </a:lnTo>
                  <a:lnTo>
                    <a:pt x="-1700" y="114914"/>
                  </a:lnTo>
                  <a:lnTo>
                    <a:pt x="78760" y="114914"/>
                  </a:lnTo>
                  <a:lnTo>
                    <a:pt x="-1700" y="114914"/>
                  </a:lnTo>
                  <a:lnTo>
                    <a:pt x="-1700" y="100580"/>
                  </a:lnTo>
                  <a:lnTo>
                    <a:pt x="65183" y="100580"/>
                  </a:lnTo>
                  <a:lnTo>
                    <a:pt x="65183" y="-683"/>
                  </a:lnTo>
                </a:path>
              </a:pathLst>
            </a:custGeom>
            <a:solidFill>
              <a:srgbClr val="6A858C"/>
            </a:solidFill>
            <a:ln w="921" cap="flat">
              <a:noFill/>
              <a:prstDash val="solid"/>
              <a:miter/>
            </a:ln>
          </p:spPr>
          <p:txBody>
            <a:bodyPr rtlCol="0" anchor="ctr"/>
            <a:lstStyle/>
            <a:p>
              <a:endParaRPr lang="en-IN"/>
            </a:p>
          </p:txBody>
        </p:sp>
        <p:sp>
          <p:nvSpPr>
            <p:cNvPr id="1102" name="Freeform: Shape 1101">
              <a:extLst>
                <a:ext uri="{FF2B5EF4-FFF2-40B4-BE49-F238E27FC236}">
                  <a16:creationId xmlns:a16="http://schemas.microsoft.com/office/drawing/2014/main" id="{F0ED93DD-3550-1C1A-0C26-43E03E569C77}"/>
                </a:ext>
              </a:extLst>
            </p:cNvPr>
            <p:cNvSpPr/>
            <p:nvPr/>
          </p:nvSpPr>
          <p:spPr>
            <a:xfrm flipV="1">
              <a:off x="4618323" y="5146058"/>
              <a:ext cx="80459" cy="115596"/>
            </a:xfrm>
            <a:custGeom>
              <a:avLst/>
              <a:gdLst>
                <a:gd name="connsiteX0" fmla="*/ 78760 w 80459"/>
                <a:gd name="connsiteY0" fmla="*/ -683 h 115596"/>
                <a:gd name="connsiteX1" fmla="*/ 65183 w 80459"/>
                <a:gd name="connsiteY1" fmla="*/ -683 h 115596"/>
                <a:gd name="connsiteX2" fmla="*/ 65183 w 80459"/>
                <a:gd name="connsiteY2" fmla="*/ 100580 h 115596"/>
                <a:gd name="connsiteX3" fmla="*/ -1700 w 80459"/>
                <a:gd name="connsiteY3" fmla="*/ 100580 h 115596"/>
                <a:gd name="connsiteX4" fmla="*/ -1700 w 80459"/>
                <a:gd name="connsiteY4" fmla="*/ 114914 h 115596"/>
                <a:gd name="connsiteX5" fmla="*/ 78760 w 80459"/>
                <a:gd name="connsiteY5" fmla="*/ 114914 h 115596"/>
                <a:gd name="connsiteX6" fmla="*/ 78760 w 80459"/>
                <a:gd name="connsiteY6" fmla="*/ -683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760" y="-683"/>
                  </a:moveTo>
                  <a:lnTo>
                    <a:pt x="65183" y="-683"/>
                  </a:lnTo>
                  <a:lnTo>
                    <a:pt x="65183" y="100580"/>
                  </a:lnTo>
                  <a:lnTo>
                    <a:pt x="-1700" y="100580"/>
                  </a:lnTo>
                  <a:lnTo>
                    <a:pt x="-1700" y="114914"/>
                  </a:lnTo>
                  <a:lnTo>
                    <a:pt x="78760" y="114914"/>
                  </a:lnTo>
                  <a:lnTo>
                    <a:pt x="78760" y="-683"/>
                  </a:lnTo>
                </a:path>
              </a:pathLst>
            </a:custGeom>
            <a:solidFill>
              <a:srgbClr val="46585F"/>
            </a:solidFill>
            <a:ln w="921" cap="flat">
              <a:noFill/>
              <a:prstDash val="solid"/>
              <a:miter/>
            </a:ln>
          </p:spPr>
          <p:txBody>
            <a:bodyPr rtlCol="0" anchor="ctr"/>
            <a:lstStyle/>
            <a:p>
              <a:endParaRPr lang="en-IN"/>
            </a:p>
          </p:txBody>
        </p:sp>
        <p:sp>
          <p:nvSpPr>
            <p:cNvPr id="1103" name="Freeform: Shape 1102">
              <a:extLst>
                <a:ext uri="{FF2B5EF4-FFF2-40B4-BE49-F238E27FC236}">
                  <a16:creationId xmlns:a16="http://schemas.microsoft.com/office/drawing/2014/main" id="{ACCCF14A-4BA5-B157-346A-D908902A9869}"/>
                </a:ext>
              </a:extLst>
            </p:cNvPr>
            <p:cNvSpPr/>
            <p:nvPr/>
          </p:nvSpPr>
          <p:spPr>
            <a:xfrm flipV="1">
              <a:off x="4371091" y="5835629"/>
              <a:ext cx="80462" cy="115596"/>
            </a:xfrm>
            <a:custGeom>
              <a:avLst/>
              <a:gdLst>
                <a:gd name="connsiteX0" fmla="*/ -1467 w 80462"/>
                <a:gd name="connsiteY0" fmla="*/ 164 h 115596"/>
                <a:gd name="connsiteX1" fmla="*/ 78995 w 80462"/>
                <a:gd name="connsiteY1" fmla="*/ 164 h 115596"/>
                <a:gd name="connsiteX2" fmla="*/ 78995 w 80462"/>
                <a:gd name="connsiteY2" fmla="*/ 115761 h 115596"/>
                <a:gd name="connsiteX3" fmla="*/ -1467 w 80462"/>
                <a:gd name="connsiteY3" fmla="*/ 115761 h 115596"/>
              </a:gdLst>
              <a:ahLst/>
              <a:cxnLst>
                <a:cxn ang="0">
                  <a:pos x="connsiteX0" y="connsiteY0"/>
                </a:cxn>
                <a:cxn ang="0">
                  <a:pos x="connsiteX1" y="connsiteY1"/>
                </a:cxn>
                <a:cxn ang="0">
                  <a:pos x="connsiteX2" y="connsiteY2"/>
                </a:cxn>
                <a:cxn ang="0">
                  <a:pos x="connsiteX3" y="connsiteY3"/>
                </a:cxn>
              </a:cxnLst>
              <a:rect l="l" t="t" r="r" b="b"/>
              <a:pathLst>
                <a:path w="80462" h="115596">
                  <a:moveTo>
                    <a:pt x="-1467" y="164"/>
                  </a:moveTo>
                  <a:lnTo>
                    <a:pt x="78995" y="164"/>
                  </a:lnTo>
                  <a:lnTo>
                    <a:pt x="78995" y="115761"/>
                  </a:lnTo>
                  <a:lnTo>
                    <a:pt x="-1467" y="115761"/>
                  </a:lnTo>
                  <a:close/>
                </a:path>
              </a:pathLst>
            </a:custGeom>
            <a:solidFill>
              <a:srgbClr val="33535F"/>
            </a:solidFill>
            <a:ln w="921" cap="flat">
              <a:noFill/>
              <a:prstDash val="solid"/>
              <a:miter/>
            </a:ln>
          </p:spPr>
          <p:txBody>
            <a:bodyPr rtlCol="0" anchor="ctr"/>
            <a:lstStyle/>
            <a:p>
              <a:endParaRPr lang="en-IN"/>
            </a:p>
          </p:txBody>
        </p:sp>
        <p:sp>
          <p:nvSpPr>
            <p:cNvPr id="1104" name="Freeform: Shape 1103">
              <a:extLst>
                <a:ext uri="{FF2B5EF4-FFF2-40B4-BE49-F238E27FC236}">
                  <a16:creationId xmlns:a16="http://schemas.microsoft.com/office/drawing/2014/main" id="{19CA7108-EE13-AD9B-B25A-F341FF47BD76}"/>
                </a:ext>
              </a:extLst>
            </p:cNvPr>
            <p:cNvSpPr/>
            <p:nvPr/>
          </p:nvSpPr>
          <p:spPr>
            <a:xfrm flipV="1">
              <a:off x="4371091" y="5835629"/>
              <a:ext cx="80459" cy="115596"/>
            </a:xfrm>
            <a:custGeom>
              <a:avLst/>
              <a:gdLst>
                <a:gd name="connsiteX0" fmla="*/ 78992 w 80459"/>
                <a:gd name="connsiteY0" fmla="*/ 164 h 115596"/>
                <a:gd name="connsiteX1" fmla="*/ 65415 w 80459"/>
                <a:gd name="connsiteY1" fmla="*/ 164 h 115596"/>
                <a:gd name="connsiteX2" fmla="*/ 65415 w 80459"/>
                <a:gd name="connsiteY2" fmla="*/ 101428 h 115596"/>
                <a:gd name="connsiteX3" fmla="*/ -1467 w 80459"/>
                <a:gd name="connsiteY3" fmla="*/ 101428 h 115596"/>
                <a:gd name="connsiteX4" fmla="*/ -1467 w 80459"/>
                <a:gd name="connsiteY4" fmla="*/ 115761 h 115596"/>
                <a:gd name="connsiteX5" fmla="*/ 78992 w 80459"/>
                <a:gd name="connsiteY5" fmla="*/ 115761 h 115596"/>
                <a:gd name="connsiteX6" fmla="*/ 78992 w 80459"/>
                <a:gd name="connsiteY6" fmla="*/ 164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992" y="164"/>
                  </a:moveTo>
                  <a:lnTo>
                    <a:pt x="65415" y="164"/>
                  </a:lnTo>
                  <a:lnTo>
                    <a:pt x="65415" y="101428"/>
                  </a:lnTo>
                  <a:lnTo>
                    <a:pt x="-1467" y="101428"/>
                  </a:lnTo>
                  <a:lnTo>
                    <a:pt x="-1467" y="115761"/>
                  </a:lnTo>
                  <a:lnTo>
                    <a:pt x="78992" y="115761"/>
                  </a:lnTo>
                  <a:lnTo>
                    <a:pt x="78992" y="164"/>
                  </a:lnTo>
                </a:path>
              </a:pathLst>
            </a:custGeom>
            <a:solidFill>
              <a:srgbClr val="20353D"/>
            </a:solidFill>
            <a:ln w="921" cap="flat">
              <a:noFill/>
              <a:prstDash val="solid"/>
              <a:miter/>
            </a:ln>
          </p:spPr>
          <p:txBody>
            <a:bodyPr rtlCol="0" anchor="ctr"/>
            <a:lstStyle/>
            <a:p>
              <a:endParaRPr lang="en-IN"/>
            </a:p>
          </p:txBody>
        </p:sp>
        <p:sp>
          <p:nvSpPr>
            <p:cNvPr id="1105" name="Freeform: Shape 1104">
              <a:extLst>
                <a:ext uri="{FF2B5EF4-FFF2-40B4-BE49-F238E27FC236}">
                  <a16:creationId xmlns:a16="http://schemas.microsoft.com/office/drawing/2014/main" id="{C949095D-766A-029B-083A-EBD3D03A836C}"/>
                </a:ext>
              </a:extLst>
            </p:cNvPr>
            <p:cNvSpPr/>
            <p:nvPr/>
          </p:nvSpPr>
          <p:spPr>
            <a:xfrm flipV="1">
              <a:off x="4371091" y="5606490"/>
              <a:ext cx="80462" cy="115596"/>
            </a:xfrm>
            <a:custGeom>
              <a:avLst/>
              <a:gdLst>
                <a:gd name="connsiteX0" fmla="*/ -1467 w 80462"/>
                <a:gd name="connsiteY0" fmla="*/ -117 h 115596"/>
                <a:gd name="connsiteX1" fmla="*/ 78995 w 80462"/>
                <a:gd name="connsiteY1" fmla="*/ -117 h 115596"/>
                <a:gd name="connsiteX2" fmla="*/ 78995 w 80462"/>
                <a:gd name="connsiteY2" fmla="*/ 115480 h 115596"/>
                <a:gd name="connsiteX3" fmla="*/ -1467 w 80462"/>
                <a:gd name="connsiteY3" fmla="*/ 115480 h 115596"/>
              </a:gdLst>
              <a:ahLst/>
              <a:cxnLst>
                <a:cxn ang="0">
                  <a:pos x="connsiteX0" y="connsiteY0"/>
                </a:cxn>
                <a:cxn ang="0">
                  <a:pos x="connsiteX1" y="connsiteY1"/>
                </a:cxn>
                <a:cxn ang="0">
                  <a:pos x="connsiteX2" y="connsiteY2"/>
                </a:cxn>
                <a:cxn ang="0">
                  <a:pos x="connsiteX3" y="connsiteY3"/>
                </a:cxn>
              </a:cxnLst>
              <a:rect l="l" t="t" r="r" b="b"/>
              <a:pathLst>
                <a:path w="80462" h="115596">
                  <a:moveTo>
                    <a:pt x="-1467" y="-117"/>
                  </a:moveTo>
                  <a:lnTo>
                    <a:pt x="78995" y="-117"/>
                  </a:lnTo>
                  <a:lnTo>
                    <a:pt x="78995" y="115480"/>
                  </a:lnTo>
                  <a:lnTo>
                    <a:pt x="-1467" y="115480"/>
                  </a:lnTo>
                  <a:close/>
                </a:path>
              </a:pathLst>
            </a:custGeom>
            <a:solidFill>
              <a:srgbClr val="33535F"/>
            </a:solidFill>
            <a:ln w="921" cap="flat">
              <a:noFill/>
              <a:prstDash val="solid"/>
              <a:miter/>
            </a:ln>
          </p:spPr>
          <p:txBody>
            <a:bodyPr rtlCol="0" anchor="ctr"/>
            <a:lstStyle/>
            <a:p>
              <a:endParaRPr lang="en-IN"/>
            </a:p>
          </p:txBody>
        </p:sp>
        <p:sp>
          <p:nvSpPr>
            <p:cNvPr id="1106" name="Freeform: Shape 1105">
              <a:extLst>
                <a:ext uri="{FF2B5EF4-FFF2-40B4-BE49-F238E27FC236}">
                  <a16:creationId xmlns:a16="http://schemas.microsoft.com/office/drawing/2014/main" id="{79F4E9EC-1231-D8EC-FA96-9DF829C8EFB3}"/>
                </a:ext>
              </a:extLst>
            </p:cNvPr>
            <p:cNvSpPr/>
            <p:nvPr/>
          </p:nvSpPr>
          <p:spPr>
            <a:xfrm flipV="1">
              <a:off x="4371091" y="5606490"/>
              <a:ext cx="80459" cy="115596"/>
            </a:xfrm>
            <a:custGeom>
              <a:avLst/>
              <a:gdLst>
                <a:gd name="connsiteX0" fmla="*/ 78992 w 80459"/>
                <a:gd name="connsiteY0" fmla="*/ -117 h 115596"/>
                <a:gd name="connsiteX1" fmla="*/ 65415 w 80459"/>
                <a:gd name="connsiteY1" fmla="*/ -117 h 115596"/>
                <a:gd name="connsiteX2" fmla="*/ 65415 w 80459"/>
                <a:gd name="connsiteY2" fmla="*/ 101145 h 115596"/>
                <a:gd name="connsiteX3" fmla="*/ -1467 w 80459"/>
                <a:gd name="connsiteY3" fmla="*/ 101145 h 115596"/>
                <a:gd name="connsiteX4" fmla="*/ -1467 w 80459"/>
                <a:gd name="connsiteY4" fmla="*/ 115480 h 115596"/>
                <a:gd name="connsiteX5" fmla="*/ 78992 w 80459"/>
                <a:gd name="connsiteY5" fmla="*/ 115480 h 115596"/>
                <a:gd name="connsiteX6" fmla="*/ 78992 w 80459"/>
                <a:gd name="connsiteY6" fmla="*/ -117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992" y="-117"/>
                  </a:moveTo>
                  <a:lnTo>
                    <a:pt x="65415" y="-117"/>
                  </a:lnTo>
                  <a:lnTo>
                    <a:pt x="65415" y="101145"/>
                  </a:lnTo>
                  <a:lnTo>
                    <a:pt x="-1467" y="101145"/>
                  </a:lnTo>
                  <a:lnTo>
                    <a:pt x="-1467" y="115480"/>
                  </a:lnTo>
                  <a:lnTo>
                    <a:pt x="78992" y="115480"/>
                  </a:lnTo>
                  <a:lnTo>
                    <a:pt x="78992" y="-117"/>
                  </a:lnTo>
                </a:path>
              </a:pathLst>
            </a:custGeom>
            <a:solidFill>
              <a:srgbClr val="20353D"/>
            </a:solidFill>
            <a:ln w="921" cap="flat">
              <a:noFill/>
              <a:prstDash val="solid"/>
              <a:miter/>
            </a:ln>
          </p:spPr>
          <p:txBody>
            <a:bodyPr rtlCol="0" anchor="ctr"/>
            <a:lstStyle/>
            <a:p>
              <a:endParaRPr lang="en-IN"/>
            </a:p>
          </p:txBody>
        </p:sp>
        <p:sp>
          <p:nvSpPr>
            <p:cNvPr id="1107" name="Freeform: Shape 1106">
              <a:extLst>
                <a:ext uri="{FF2B5EF4-FFF2-40B4-BE49-F238E27FC236}">
                  <a16:creationId xmlns:a16="http://schemas.microsoft.com/office/drawing/2014/main" id="{2D44D4FA-3DCC-4517-D361-A502463467DB}"/>
                </a:ext>
              </a:extLst>
            </p:cNvPr>
            <p:cNvSpPr/>
            <p:nvPr/>
          </p:nvSpPr>
          <p:spPr>
            <a:xfrm flipV="1">
              <a:off x="4371091" y="5377352"/>
              <a:ext cx="80462" cy="115596"/>
            </a:xfrm>
            <a:custGeom>
              <a:avLst/>
              <a:gdLst>
                <a:gd name="connsiteX0" fmla="*/ -1467 w 80462"/>
                <a:gd name="connsiteY0" fmla="*/ -399 h 115596"/>
                <a:gd name="connsiteX1" fmla="*/ 78995 w 80462"/>
                <a:gd name="connsiteY1" fmla="*/ -399 h 115596"/>
                <a:gd name="connsiteX2" fmla="*/ 78995 w 80462"/>
                <a:gd name="connsiteY2" fmla="*/ 115198 h 115596"/>
                <a:gd name="connsiteX3" fmla="*/ -1467 w 80462"/>
                <a:gd name="connsiteY3" fmla="*/ 115198 h 115596"/>
              </a:gdLst>
              <a:ahLst/>
              <a:cxnLst>
                <a:cxn ang="0">
                  <a:pos x="connsiteX0" y="connsiteY0"/>
                </a:cxn>
                <a:cxn ang="0">
                  <a:pos x="connsiteX1" y="connsiteY1"/>
                </a:cxn>
                <a:cxn ang="0">
                  <a:pos x="connsiteX2" y="connsiteY2"/>
                </a:cxn>
                <a:cxn ang="0">
                  <a:pos x="connsiteX3" y="connsiteY3"/>
                </a:cxn>
              </a:cxnLst>
              <a:rect l="l" t="t" r="r" b="b"/>
              <a:pathLst>
                <a:path w="80462" h="115596">
                  <a:moveTo>
                    <a:pt x="-1467" y="-399"/>
                  </a:moveTo>
                  <a:lnTo>
                    <a:pt x="78995" y="-399"/>
                  </a:lnTo>
                  <a:lnTo>
                    <a:pt x="78995" y="115198"/>
                  </a:lnTo>
                  <a:lnTo>
                    <a:pt x="-1467" y="115198"/>
                  </a:lnTo>
                  <a:close/>
                </a:path>
              </a:pathLst>
            </a:custGeom>
            <a:solidFill>
              <a:srgbClr val="33535F"/>
            </a:solidFill>
            <a:ln w="921" cap="flat">
              <a:noFill/>
              <a:prstDash val="solid"/>
              <a:miter/>
            </a:ln>
          </p:spPr>
          <p:txBody>
            <a:bodyPr rtlCol="0" anchor="ctr"/>
            <a:lstStyle/>
            <a:p>
              <a:endParaRPr lang="en-IN"/>
            </a:p>
          </p:txBody>
        </p:sp>
        <p:sp>
          <p:nvSpPr>
            <p:cNvPr id="1108" name="Freeform: Shape 1107">
              <a:extLst>
                <a:ext uri="{FF2B5EF4-FFF2-40B4-BE49-F238E27FC236}">
                  <a16:creationId xmlns:a16="http://schemas.microsoft.com/office/drawing/2014/main" id="{71AF57EC-CFE4-CA6F-E487-5C749E051DC3}"/>
                </a:ext>
              </a:extLst>
            </p:cNvPr>
            <p:cNvSpPr/>
            <p:nvPr/>
          </p:nvSpPr>
          <p:spPr>
            <a:xfrm flipV="1">
              <a:off x="4371091" y="5377352"/>
              <a:ext cx="80459" cy="115596"/>
            </a:xfrm>
            <a:custGeom>
              <a:avLst/>
              <a:gdLst>
                <a:gd name="connsiteX0" fmla="*/ 65415 w 80459"/>
                <a:gd name="connsiteY0" fmla="*/ -399 h 115596"/>
                <a:gd name="connsiteX1" fmla="*/ -1467 w 80459"/>
                <a:gd name="connsiteY1" fmla="*/ -399 h 115596"/>
                <a:gd name="connsiteX2" fmla="*/ -1467 w 80459"/>
                <a:gd name="connsiteY2" fmla="*/ 115198 h 115596"/>
                <a:gd name="connsiteX3" fmla="*/ 78992 w 80459"/>
                <a:gd name="connsiteY3" fmla="*/ 115198 h 115596"/>
                <a:gd name="connsiteX4" fmla="*/ -1467 w 80459"/>
                <a:gd name="connsiteY4" fmla="*/ 115198 h 115596"/>
                <a:gd name="connsiteX5" fmla="*/ -1467 w 80459"/>
                <a:gd name="connsiteY5" fmla="*/ 100864 h 115596"/>
                <a:gd name="connsiteX6" fmla="*/ 65415 w 80459"/>
                <a:gd name="connsiteY6" fmla="*/ 100864 h 115596"/>
                <a:gd name="connsiteX7" fmla="*/ 65415 w 80459"/>
                <a:gd name="connsiteY7" fmla="*/ -399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9" h="115596">
                  <a:moveTo>
                    <a:pt x="65415" y="-399"/>
                  </a:moveTo>
                  <a:lnTo>
                    <a:pt x="-1467" y="-399"/>
                  </a:lnTo>
                  <a:lnTo>
                    <a:pt x="-1467" y="115198"/>
                  </a:lnTo>
                  <a:lnTo>
                    <a:pt x="78992" y="115198"/>
                  </a:lnTo>
                  <a:lnTo>
                    <a:pt x="-1467" y="115198"/>
                  </a:lnTo>
                  <a:lnTo>
                    <a:pt x="-1467" y="100864"/>
                  </a:lnTo>
                  <a:lnTo>
                    <a:pt x="65415" y="100864"/>
                  </a:lnTo>
                  <a:lnTo>
                    <a:pt x="65415" y="-399"/>
                  </a:lnTo>
                </a:path>
              </a:pathLst>
            </a:custGeom>
            <a:solidFill>
              <a:srgbClr val="6A858C"/>
            </a:solidFill>
            <a:ln w="921" cap="flat">
              <a:noFill/>
              <a:prstDash val="solid"/>
              <a:miter/>
            </a:ln>
          </p:spPr>
          <p:txBody>
            <a:bodyPr rtlCol="0" anchor="ctr"/>
            <a:lstStyle/>
            <a:p>
              <a:endParaRPr lang="en-IN"/>
            </a:p>
          </p:txBody>
        </p:sp>
        <p:sp>
          <p:nvSpPr>
            <p:cNvPr id="1109" name="Freeform: Shape 1108">
              <a:extLst>
                <a:ext uri="{FF2B5EF4-FFF2-40B4-BE49-F238E27FC236}">
                  <a16:creationId xmlns:a16="http://schemas.microsoft.com/office/drawing/2014/main" id="{8A2363CE-D263-5940-FC05-78B1BDCC2FAB}"/>
                </a:ext>
              </a:extLst>
            </p:cNvPr>
            <p:cNvSpPr/>
            <p:nvPr/>
          </p:nvSpPr>
          <p:spPr>
            <a:xfrm flipV="1">
              <a:off x="4371091" y="5377352"/>
              <a:ext cx="80459" cy="115596"/>
            </a:xfrm>
            <a:custGeom>
              <a:avLst/>
              <a:gdLst>
                <a:gd name="connsiteX0" fmla="*/ 78992 w 80459"/>
                <a:gd name="connsiteY0" fmla="*/ -399 h 115596"/>
                <a:gd name="connsiteX1" fmla="*/ 65415 w 80459"/>
                <a:gd name="connsiteY1" fmla="*/ -399 h 115596"/>
                <a:gd name="connsiteX2" fmla="*/ 65415 w 80459"/>
                <a:gd name="connsiteY2" fmla="*/ 100864 h 115596"/>
                <a:gd name="connsiteX3" fmla="*/ -1467 w 80459"/>
                <a:gd name="connsiteY3" fmla="*/ 100864 h 115596"/>
                <a:gd name="connsiteX4" fmla="*/ -1467 w 80459"/>
                <a:gd name="connsiteY4" fmla="*/ 115198 h 115596"/>
                <a:gd name="connsiteX5" fmla="*/ 78992 w 80459"/>
                <a:gd name="connsiteY5" fmla="*/ 115198 h 115596"/>
                <a:gd name="connsiteX6" fmla="*/ 78992 w 80459"/>
                <a:gd name="connsiteY6" fmla="*/ -399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992" y="-399"/>
                  </a:moveTo>
                  <a:lnTo>
                    <a:pt x="65415" y="-399"/>
                  </a:lnTo>
                  <a:lnTo>
                    <a:pt x="65415" y="100864"/>
                  </a:lnTo>
                  <a:lnTo>
                    <a:pt x="-1467" y="100864"/>
                  </a:lnTo>
                  <a:lnTo>
                    <a:pt x="-1467" y="115198"/>
                  </a:lnTo>
                  <a:lnTo>
                    <a:pt x="78992" y="115198"/>
                  </a:lnTo>
                  <a:lnTo>
                    <a:pt x="78992" y="-399"/>
                  </a:lnTo>
                </a:path>
              </a:pathLst>
            </a:custGeom>
            <a:solidFill>
              <a:srgbClr val="46585F"/>
            </a:solidFill>
            <a:ln w="921" cap="flat">
              <a:noFill/>
              <a:prstDash val="solid"/>
              <a:miter/>
            </a:ln>
          </p:spPr>
          <p:txBody>
            <a:bodyPr rtlCol="0" anchor="ctr"/>
            <a:lstStyle/>
            <a:p>
              <a:endParaRPr lang="en-IN"/>
            </a:p>
          </p:txBody>
        </p:sp>
        <p:sp>
          <p:nvSpPr>
            <p:cNvPr id="1110" name="Freeform: Shape 1109">
              <a:extLst>
                <a:ext uri="{FF2B5EF4-FFF2-40B4-BE49-F238E27FC236}">
                  <a16:creationId xmlns:a16="http://schemas.microsoft.com/office/drawing/2014/main" id="{02579388-BC16-F544-2AA1-25AAE83F1541}"/>
                </a:ext>
              </a:extLst>
            </p:cNvPr>
            <p:cNvSpPr/>
            <p:nvPr/>
          </p:nvSpPr>
          <p:spPr>
            <a:xfrm flipV="1">
              <a:off x="4371091" y="5148224"/>
              <a:ext cx="80462" cy="115596"/>
            </a:xfrm>
            <a:custGeom>
              <a:avLst/>
              <a:gdLst>
                <a:gd name="connsiteX0" fmla="*/ -1467 w 80462"/>
                <a:gd name="connsiteY0" fmla="*/ -681 h 115596"/>
                <a:gd name="connsiteX1" fmla="*/ 78995 w 80462"/>
                <a:gd name="connsiteY1" fmla="*/ -681 h 115596"/>
                <a:gd name="connsiteX2" fmla="*/ 78995 w 80462"/>
                <a:gd name="connsiteY2" fmla="*/ 114916 h 115596"/>
                <a:gd name="connsiteX3" fmla="*/ -1467 w 80462"/>
                <a:gd name="connsiteY3" fmla="*/ 114916 h 115596"/>
              </a:gdLst>
              <a:ahLst/>
              <a:cxnLst>
                <a:cxn ang="0">
                  <a:pos x="connsiteX0" y="connsiteY0"/>
                </a:cxn>
                <a:cxn ang="0">
                  <a:pos x="connsiteX1" y="connsiteY1"/>
                </a:cxn>
                <a:cxn ang="0">
                  <a:pos x="connsiteX2" y="connsiteY2"/>
                </a:cxn>
                <a:cxn ang="0">
                  <a:pos x="connsiteX3" y="connsiteY3"/>
                </a:cxn>
              </a:cxnLst>
              <a:rect l="l" t="t" r="r" b="b"/>
              <a:pathLst>
                <a:path w="80462" h="115596">
                  <a:moveTo>
                    <a:pt x="-1467" y="-681"/>
                  </a:moveTo>
                  <a:lnTo>
                    <a:pt x="78995" y="-681"/>
                  </a:lnTo>
                  <a:lnTo>
                    <a:pt x="78995" y="114916"/>
                  </a:lnTo>
                  <a:lnTo>
                    <a:pt x="-1467" y="114916"/>
                  </a:lnTo>
                  <a:close/>
                </a:path>
              </a:pathLst>
            </a:custGeom>
            <a:solidFill>
              <a:srgbClr val="33535F"/>
            </a:solidFill>
            <a:ln w="921" cap="flat">
              <a:noFill/>
              <a:prstDash val="solid"/>
              <a:miter/>
            </a:ln>
          </p:spPr>
          <p:txBody>
            <a:bodyPr rtlCol="0" anchor="ctr"/>
            <a:lstStyle/>
            <a:p>
              <a:endParaRPr lang="en-IN"/>
            </a:p>
          </p:txBody>
        </p:sp>
        <p:sp>
          <p:nvSpPr>
            <p:cNvPr id="1111" name="Freeform: Shape 1110">
              <a:extLst>
                <a:ext uri="{FF2B5EF4-FFF2-40B4-BE49-F238E27FC236}">
                  <a16:creationId xmlns:a16="http://schemas.microsoft.com/office/drawing/2014/main" id="{A5201363-3065-689C-C39D-A594AB1141A5}"/>
                </a:ext>
              </a:extLst>
            </p:cNvPr>
            <p:cNvSpPr/>
            <p:nvPr/>
          </p:nvSpPr>
          <p:spPr>
            <a:xfrm flipV="1">
              <a:off x="4371091" y="5148224"/>
              <a:ext cx="80459" cy="115596"/>
            </a:xfrm>
            <a:custGeom>
              <a:avLst/>
              <a:gdLst>
                <a:gd name="connsiteX0" fmla="*/ 65415 w 80459"/>
                <a:gd name="connsiteY0" fmla="*/ -681 h 115596"/>
                <a:gd name="connsiteX1" fmla="*/ -1467 w 80459"/>
                <a:gd name="connsiteY1" fmla="*/ -681 h 115596"/>
                <a:gd name="connsiteX2" fmla="*/ -1467 w 80459"/>
                <a:gd name="connsiteY2" fmla="*/ 114916 h 115596"/>
                <a:gd name="connsiteX3" fmla="*/ 78992 w 80459"/>
                <a:gd name="connsiteY3" fmla="*/ 114916 h 115596"/>
                <a:gd name="connsiteX4" fmla="*/ -1467 w 80459"/>
                <a:gd name="connsiteY4" fmla="*/ 114916 h 115596"/>
                <a:gd name="connsiteX5" fmla="*/ -1467 w 80459"/>
                <a:gd name="connsiteY5" fmla="*/ 100583 h 115596"/>
                <a:gd name="connsiteX6" fmla="*/ 65415 w 80459"/>
                <a:gd name="connsiteY6" fmla="*/ 100583 h 115596"/>
                <a:gd name="connsiteX7" fmla="*/ 65415 w 80459"/>
                <a:gd name="connsiteY7" fmla="*/ -68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9" h="115596">
                  <a:moveTo>
                    <a:pt x="65415" y="-681"/>
                  </a:moveTo>
                  <a:lnTo>
                    <a:pt x="-1467" y="-681"/>
                  </a:lnTo>
                  <a:lnTo>
                    <a:pt x="-1467" y="114916"/>
                  </a:lnTo>
                  <a:lnTo>
                    <a:pt x="78992" y="114916"/>
                  </a:lnTo>
                  <a:lnTo>
                    <a:pt x="-1467" y="114916"/>
                  </a:lnTo>
                  <a:lnTo>
                    <a:pt x="-1467" y="100583"/>
                  </a:lnTo>
                  <a:lnTo>
                    <a:pt x="65415" y="100583"/>
                  </a:lnTo>
                  <a:lnTo>
                    <a:pt x="65415" y="-681"/>
                  </a:lnTo>
                </a:path>
              </a:pathLst>
            </a:custGeom>
            <a:solidFill>
              <a:srgbClr val="6A858C"/>
            </a:solidFill>
            <a:ln w="921" cap="flat">
              <a:noFill/>
              <a:prstDash val="solid"/>
              <a:miter/>
            </a:ln>
          </p:spPr>
          <p:txBody>
            <a:bodyPr rtlCol="0" anchor="ctr"/>
            <a:lstStyle/>
            <a:p>
              <a:endParaRPr lang="en-IN"/>
            </a:p>
          </p:txBody>
        </p:sp>
        <p:sp>
          <p:nvSpPr>
            <p:cNvPr id="1112" name="Freeform: Shape 1111">
              <a:extLst>
                <a:ext uri="{FF2B5EF4-FFF2-40B4-BE49-F238E27FC236}">
                  <a16:creationId xmlns:a16="http://schemas.microsoft.com/office/drawing/2014/main" id="{9274FAC3-487F-5195-03D6-365B52A78150}"/>
                </a:ext>
              </a:extLst>
            </p:cNvPr>
            <p:cNvSpPr/>
            <p:nvPr/>
          </p:nvSpPr>
          <p:spPr>
            <a:xfrm flipV="1">
              <a:off x="4371091" y="5148224"/>
              <a:ext cx="80459" cy="115596"/>
            </a:xfrm>
            <a:custGeom>
              <a:avLst/>
              <a:gdLst>
                <a:gd name="connsiteX0" fmla="*/ 78992 w 80459"/>
                <a:gd name="connsiteY0" fmla="*/ -681 h 115596"/>
                <a:gd name="connsiteX1" fmla="*/ 65415 w 80459"/>
                <a:gd name="connsiteY1" fmla="*/ -681 h 115596"/>
                <a:gd name="connsiteX2" fmla="*/ 65415 w 80459"/>
                <a:gd name="connsiteY2" fmla="*/ 100583 h 115596"/>
                <a:gd name="connsiteX3" fmla="*/ -1467 w 80459"/>
                <a:gd name="connsiteY3" fmla="*/ 100583 h 115596"/>
                <a:gd name="connsiteX4" fmla="*/ -1467 w 80459"/>
                <a:gd name="connsiteY4" fmla="*/ 114916 h 115596"/>
                <a:gd name="connsiteX5" fmla="*/ 78992 w 80459"/>
                <a:gd name="connsiteY5" fmla="*/ 114916 h 115596"/>
                <a:gd name="connsiteX6" fmla="*/ 78992 w 80459"/>
                <a:gd name="connsiteY6" fmla="*/ -68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8992" y="-681"/>
                  </a:moveTo>
                  <a:lnTo>
                    <a:pt x="65415" y="-681"/>
                  </a:lnTo>
                  <a:lnTo>
                    <a:pt x="65415" y="100583"/>
                  </a:lnTo>
                  <a:lnTo>
                    <a:pt x="-1467" y="100583"/>
                  </a:lnTo>
                  <a:lnTo>
                    <a:pt x="-1467" y="114916"/>
                  </a:lnTo>
                  <a:lnTo>
                    <a:pt x="78992" y="114916"/>
                  </a:lnTo>
                  <a:lnTo>
                    <a:pt x="78992" y="-681"/>
                  </a:lnTo>
                </a:path>
              </a:pathLst>
            </a:custGeom>
            <a:solidFill>
              <a:srgbClr val="46585F"/>
            </a:solidFill>
            <a:ln w="921" cap="flat">
              <a:noFill/>
              <a:prstDash val="solid"/>
              <a:miter/>
            </a:ln>
          </p:spPr>
          <p:txBody>
            <a:bodyPr rtlCol="0" anchor="ctr"/>
            <a:lstStyle/>
            <a:p>
              <a:endParaRPr lang="en-IN"/>
            </a:p>
          </p:txBody>
        </p:sp>
        <p:sp>
          <p:nvSpPr>
            <p:cNvPr id="1113" name="Freeform: Shape 1112">
              <a:extLst>
                <a:ext uri="{FF2B5EF4-FFF2-40B4-BE49-F238E27FC236}">
                  <a16:creationId xmlns:a16="http://schemas.microsoft.com/office/drawing/2014/main" id="{4E42D22E-5F05-E6CE-E654-A2CCFE8DC43D}"/>
                </a:ext>
              </a:extLst>
            </p:cNvPr>
            <p:cNvSpPr/>
            <p:nvPr/>
          </p:nvSpPr>
          <p:spPr>
            <a:xfrm flipV="1">
              <a:off x="4875814" y="5835538"/>
              <a:ext cx="80451" cy="115604"/>
            </a:xfrm>
            <a:custGeom>
              <a:avLst/>
              <a:gdLst>
                <a:gd name="connsiteX0" fmla="*/ -1942 w 80451"/>
                <a:gd name="connsiteY0" fmla="*/ 164 h 115604"/>
                <a:gd name="connsiteX1" fmla="*/ 78510 w 80451"/>
                <a:gd name="connsiteY1" fmla="*/ 164 h 115604"/>
                <a:gd name="connsiteX2" fmla="*/ 78510 w 80451"/>
                <a:gd name="connsiteY2" fmla="*/ 115769 h 115604"/>
                <a:gd name="connsiteX3" fmla="*/ -1942 w 80451"/>
                <a:gd name="connsiteY3" fmla="*/ 115769 h 115604"/>
              </a:gdLst>
              <a:ahLst/>
              <a:cxnLst>
                <a:cxn ang="0">
                  <a:pos x="connsiteX0" y="connsiteY0"/>
                </a:cxn>
                <a:cxn ang="0">
                  <a:pos x="connsiteX1" y="connsiteY1"/>
                </a:cxn>
                <a:cxn ang="0">
                  <a:pos x="connsiteX2" y="connsiteY2"/>
                </a:cxn>
                <a:cxn ang="0">
                  <a:pos x="connsiteX3" y="connsiteY3"/>
                </a:cxn>
              </a:cxnLst>
              <a:rect l="l" t="t" r="r" b="b"/>
              <a:pathLst>
                <a:path w="80451" h="115604">
                  <a:moveTo>
                    <a:pt x="-1942" y="164"/>
                  </a:moveTo>
                  <a:lnTo>
                    <a:pt x="78510" y="164"/>
                  </a:lnTo>
                  <a:lnTo>
                    <a:pt x="78510" y="115769"/>
                  </a:lnTo>
                  <a:lnTo>
                    <a:pt x="-1942" y="115769"/>
                  </a:lnTo>
                  <a:close/>
                </a:path>
              </a:pathLst>
            </a:custGeom>
            <a:solidFill>
              <a:srgbClr val="33535F"/>
            </a:solidFill>
            <a:ln w="921" cap="flat">
              <a:noFill/>
              <a:prstDash val="solid"/>
              <a:miter/>
            </a:ln>
          </p:spPr>
          <p:txBody>
            <a:bodyPr rtlCol="0" anchor="ctr"/>
            <a:lstStyle/>
            <a:p>
              <a:endParaRPr lang="en-IN"/>
            </a:p>
          </p:txBody>
        </p:sp>
        <p:sp>
          <p:nvSpPr>
            <p:cNvPr id="1114" name="Freeform: Shape 1113">
              <a:extLst>
                <a:ext uri="{FF2B5EF4-FFF2-40B4-BE49-F238E27FC236}">
                  <a16:creationId xmlns:a16="http://schemas.microsoft.com/office/drawing/2014/main" id="{24B94D48-99DF-256D-A640-FC797FD7E8BC}"/>
                </a:ext>
              </a:extLst>
            </p:cNvPr>
            <p:cNvSpPr/>
            <p:nvPr/>
          </p:nvSpPr>
          <p:spPr>
            <a:xfrm flipV="1">
              <a:off x="4875814" y="5835538"/>
              <a:ext cx="80450" cy="115604"/>
            </a:xfrm>
            <a:custGeom>
              <a:avLst/>
              <a:gdLst>
                <a:gd name="connsiteX0" fmla="*/ 78509 w 80450"/>
                <a:gd name="connsiteY0" fmla="*/ 164 h 115604"/>
                <a:gd name="connsiteX1" fmla="*/ 64931 w 80450"/>
                <a:gd name="connsiteY1" fmla="*/ 164 h 115604"/>
                <a:gd name="connsiteX2" fmla="*/ 64931 w 80450"/>
                <a:gd name="connsiteY2" fmla="*/ 101438 h 115604"/>
                <a:gd name="connsiteX3" fmla="*/ -1942 w 80450"/>
                <a:gd name="connsiteY3" fmla="*/ 101438 h 115604"/>
                <a:gd name="connsiteX4" fmla="*/ -1942 w 80450"/>
                <a:gd name="connsiteY4" fmla="*/ 115769 h 115604"/>
                <a:gd name="connsiteX5" fmla="*/ 78509 w 80450"/>
                <a:gd name="connsiteY5" fmla="*/ 115769 h 115604"/>
                <a:gd name="connsiteX6" fmla="*/ 78509 w 80450"/>
                <a:gd name="connsiteY6" fmla="*/ 164 h 115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604">
                  <a:moveTo>
                    <a:pt x="78509" y="164"/>
                  </a:moveTo>
                  <a:lnTo>
                    <a:pt x="64931" y="164"/>
                  </a:lnTo>
                  <a:lnTo>
                    <a:pt x="64931" y="101438"/>
                  </a:lnTo>
                  <a:lnTo>
                    <a:pt x="-1942" y="101438"/>
                  </a:lnTo>
                  <a:lnTo>
                    <a:pt x="-1942" y="115769"/>
                  </a:lnTo>
                  <a:lnTo>
                    <a:pt x="78509" y="115769"/>
                  </a:lnTo>
                  <a:lnTo>
                    <a:pt x="78509" y="164"/>
                  </a:lnTo>
                </a:path>
              </a:pathLst>
            </a:custGeom>
            <a:solidFill>
              <a:srgbClr val="20353D"/>
            </a:solidFill>
            <a:ln w="921" cap="flat">
              <a:noFill/>
              <a:prstDash val="solid"/>
              <a:miter/>
            </a:ln>
          </p:spPr>
          <p:txBody>
            <a:bodyPr rtlCol="0" anchor="ctr"/>
            <a:lstStyle/>
            <a:p>
              <a:endParaRPr lang="en-IN"/>
            </a:p>
          </p:txBody>
        </p:sp>
        <p:sp>
          <p:nvSpPr>
            <p:cNvPr id="1115" name="Freeform: Shape 1114">
              <a:extLst>
                <a:ext uri="{FF2B5EF4-FFF2-40B4-BE49-F238E27FC236}">
                  <a16:creationId xmlns:a16="http://schemas.microsoft.com/office/drawing/2014/main" id="{92F4B7EE-8CC4-BAAE-CD55-45FC9E0B0B82}"/>
                </a:ext>
              </a:extLst>
            </p:cNvPr>
            <p:cNvSpPr/>
            <p:nvPr/>
          </p:nvSpPr>
          <p:spPr>
            <a:xfrm flipV="1">
              <a:off x="4875814" y="5606407"/>
              <a:ext cx="80451" cy="115596"/>
            </a:xfrm>
            <a:custGeom>
              <a:avLst/>
              <a:gdLst>
                <a:gd name="connsiteX0" fmla="*/ -1942 w 80451"/>
                <a:gd name="connsiteY0" fmla="*/ -117 h 115596"/>
                <a:gd name="connsiteX1" fmla="*/ 78510 w 80451"/>
                <a:gd name="connsiteY1" fmla="*/ -117 h 115596"/>
                <a:gd name="connsiteX2" fmla="*/ 78510 w 80451"/>
                <a:gd name="connsiteY2" fmla="*/ 115479 h 115596"/>
                <a:gd name="connsiteX3" fmla="*/ -1942 w 80451"/>
                <a:gd name="connsiteY3" fmla="*/ 115479 h 115596"/>
              </a:gdLst>
              <a:ahLst/>
              <a:cxnLst>
                <a:cxn ang="0">
                  <a:pos x="connsiteX0" y="connsiteY0"/>
                </a:cxn>
                <a:cxn ang="0">
                  <a:pos x="connsiteX1" y="connsiteY1"/>
                </a:cxn>
                <a:cxn ang="0">
                  <a:pos x="connsiteX2" y="connsiteY2"/>
                </a:cxn>
                <a:cxn ang="0">
                  <a:pos x="connsiteX3" y="connsiteY3"/>
                </a:cxn>
              </a:cxnLst>
              <a:rect l="l" t="t" r="r" b="b"/>
              <a:pathLst>
                <a:path w="80451" h="115596">
                  <a:moveTo>
                    <a:pt x="-1942" y="-117"/>
                  </a:moveTo>
                  <a:lnTo>
                    <a:pt x="78510" y="-117"/>
                  </a:lnTo>
                  <a:lnTo>
                    <a:pt x="78510" y="115479"/>
                  </a:lnTo>
                  <a:lnTo>
                    <a:pt x="-1942" y="115479"/>
                  </a:lnTo>
                  <a:close/>
                </a:path>
              </a:pathLst>
            </a:custGeom>
            <a:solidFill>
              <a:srgbClr val="33535F"/>
            </a:solidFill>
            <a:ln w="921" cap="flat">
              <a:noFill/>
              <a:prstDash val="solid"/>
              <a:miter/>
            </a:ln>
          </p:spPr>
          <p:txBody>
            <a:bodyPr rtlCol="0" anchor="ctr"/>
            <a:lstStyle/>
            <a:p>
              <a:endParaRPr lang="en-IN"/>
            </a:p>
          </p:txBody>
        </p:sp>
        <p:sp>
          <p:nvSpPr>
            <p:cNvPr id="1116" name="Freeform: Shape 1115">
              <a:extLst>
                <a:ext uri="{FF2B5EF4-FFF2-40B4-BE49-F238E27FC236}">
                  <a16:creationId xmlns:a16="http://schemas.microsoft.com/office/drawing/2014/main" id="{32FC45AF-6C2F-5999-9870-56B7C575C78F}"/>
                </a:ext>
              </a:extLst>
            </p:cNvPr>
            <p:cNvSpPr/>
            <p:nvPr/>
          </p:nvSpPr>
          <p:spPr>
            <a:xfrm flipV="1">
              <a:off x="4875814" y="5606407"/>
              <a:ext cx="80450" cy="115596"/>
            </a:xfrm>
            <a:custGeom>
              <a:avLst/>
              <a:gdLst>
                <a:gd name="connsiteX0" fmla="*/ 78509 w 80450"/>
                <a:gd name="connsiteY0" fmla="*/ -117 h 115596"/>
                <a:gd name="connsiteX1" fmla="*/ 64931 w 80450"/>
                <a:gd name="connsiteY1" fmla="*/ -117 h 115596"/>
                <a:gd name="connsiteX2" fmla="*/ 64931 w 80450"/>
                <a:gd name="connsiteY2" fmla="*/ 101145 h 115596"/>
                <a:gd name="connsiteX3" fmla="*/ -1942 w 80450"/>
                <a:gd name="connsiteY3" fmla="*/ 101145 h 115596"/>
                <a:gd name="connsiteX4" fmla="*/ -1942 w 80450"/>
                <a:gd name="connsiteY4" fmla="*/ 115479 h 115596"/>
                <a:gd name="connsiteX5" fmla="*/ 78509 w 80450"/>
                <a:gd name="connsiteY5" fmla="*/ 115479 h 115596"/>
                <a:gd name="connsiteX6" fmla="*/ 78509 w 80450"/>
                <a:gd name="connsiteY6" fmla="*/ -117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8509" y="-117"/>
                  </a:moveTo>
                  <a:lnTo>
                    <a:pt x="64931" y="-117"/>
                  </a:lnTo>
                  <a:lnTo>
                    <a:pt x="64931" y="101145"/>
                  </a:lnTo>
                  <a:lnTo>
                    <a:pt x="-1942" y="101145"/>
                  </a:lnTo>
                  <a:lnTo>
                    <a:pt x="-1942" y="115479"/>
                  </a:lnTo>
                  <a:lnTo>
                    <a:pt x="78509" y="115479"/>
                  </a:lnTo>
                  <a:lnTo>
                    <a:pt x="78509" y="-117"/>
                  </a:lnTo>
                </a:path>
              </a:pathLst>
            </a:custGeom>
            <a:solidFill>
              <a:srgbClr val="20353D"/>
            </a:solidFill>
            <a:ln w="921" cap="flat">
              <a:noFill/>
              <a:prstDash val="solid"/>
              <a:miter/>
            </a:ln>
          </p:spPr>
          <p:txBody>
            <a:bodyPr rtlCol="0" anchor="ctr"/>
            <a:lstStyle/>
            <a:p>
              <a:endParaRPr lang="en-IN"/>
            </a:p>
          </p:txBody>
        </p:sp>
        <p:sp>
          <p:nvSpPr>
            <p:cNvPr id="1117" name="Freeform: Shape 1116">
              <a:extLst>
                <a:ext uri="{FF2B5EF4-FFF2-40B4-BE49-F238E27FC236}">
                  <a16:creationId xmlns:a16="http://schemas.microsoft.com/office/drawing/2014/main" id="{0FC9C526-DA77-4520-556E-7562CD54B04F}"/>
                </a:ext>
              </a:extLst>
            </p:cNvPr>
            <p:cNvSpPr/>
            <p:nvPr/>
          </p:nvSpPr>
          <p:spPr>
            <a:xfrm flipV="1">
              <a:off x="4875814" y="5377269"/>
              <a:ext cx="80451" cy="115596"/>
            </a:xfrm>
            <a:custGeom>
              <a:avLst/>
              <a:gdLst>
                <a:gd name="connsiteX0" fmla="*/ -1942 w 80451"/>
                <a:gd name="connsiteY0" fmla="*/ -399 h 115596"/>
                <a:gd name="connsiteX1" fmla="*/ 78510 w 80451"/>
                <a:gd name="connsiteY1" fmla="*/ -399 h 115596"/>
                <a:gd name="connsiteX2" fmla="*/ 78510 w 80451"/>
                <a:gd name="connsiteY2" fmla="*/ 115198 h 115596"/>
                <a:gd name="connsiteX3" fmla="*/ -1942 w 80451"/>
                <a:gd name="connsiteY3" fmla="*/ 115198 h 115596"/>
              </a:gdLst>
              <a:ahLst/>
              <a:cxnLst>
                <a:cxn ang="0">
                  <a:pos x="connsiteX0" y="connsiteY0"/>
                </a:cxn>
                <a:cxn ang="0">
                  <a:pos x="connsiteX1" y="connsiteY1"/>
                </a:cxn>
                <a:cxn ang="0">
                  <a:pos x="connsiteX2" y="connsiteY2"/>
                </a:cxn>
                <a:cxn ang="0">
                  <a:pos x="connsiteX3" y="connsiteY3"/>
                </a:cxn>
              </a:cxnLst>
              <a:rect l="l" t="t" r="r" b="b"/>
              <a:pathLst>
                <a:path w="80451" h="115596">
                  <a:moveTo>
                    <a:pt x="-1942" y="-399"/>
                  </a:moveTo>
                  <a:lnTo>
                    <a:pt x="78510" y="-399"/>
                  </a:lnTo>
                  <a:lnTo>
                    <a:pt x="78510" y="115198"/>
                  </a:lnTo>
                  <a:lnTo>
                    <a:pt x="-1942" y="115198"/>
                  </a:lnTo>
                  <a:close/>
                </a:path>
              </a:pathLst>
            </a:custGeom>
            <a:solidFill>
              <a:srgbClr val="33535F"/>
            </a:solidFill>
            <a:ln w="921" cap="flat">
              <a:noFill/>
              <a:prstDash val="solid"/>
              <a:miter/>
            </a:ln>
          </p:spPr>
          <p:txBody>
            <a:bodyPr rtlCol="0" anchor="ctr"/>
            <a:lstStyle/>
            <a:p>
              <a:endParaRPr lang="en-IN"/>
            </a:p>
          </p:txBody>
        </p:sp>
        <p:sp>
          <p:nvSpPr>
            <p:cNvPr id="1118" name="Freeform: Shape 1117">
              <a:extLst>
                <a:ext uri="{FF2B5EF4-FFF2-40B4-BE49-F238E27FC236}">
                  <a16:creationId xmlns:a16="http://schemas.microsoft.com/office/drawing/2014/main" id="{D63C3215-58E3-1470-ACA3-BCF6C9929D5A}"/>
                </a:ext>
              </a:extLst>
            </p:cNvPr>
            <p:cNvSpPr/>
            <p:nvPr/>
          </p:nvSpPr>
          <p:spPr>
            <a:xfrm flipV="1">
              <a:off x="4875814" y="5377269"/>
              <a:ext cx="80450" cy="115596"/>
            </a:xfrm>
            <a:custGeom>
              <a:avLst/>
              <a:gdLst>
                <a:gd name="connsiteX0" fmla="*/ 64931 w 80450"/>
                <a:gd name="connsiteY0" fmla="*/ -399 h 115596"/>
                <a:gd name="connsiteX1" fmla="*/ -1942 w 80450"/>
                <a:gd name="connsiteY1" fmla="*/ -399 h 115596"/>
                <a:gd name="connsiteX2" fmla="*/ -1942 w 80450"/>
                <a:gd name="connsiteY2" fmla="*/ 115198 h 115596"/>
                <a:gd name="connsiteX3" fmla="*/ 78509 w 80450"/>
                <a:gd name="connsiteY3" fmla="*/ 115198 h 115596"/>
                <a:gd name="connsiteX4" fmla="*/ -1942 w 80450"/>
                <a:gd name="connsiteY4" fmla="*/ 115198 h 115596"/>
                <a:gd name="connsiteX5" fmla="*/ -1942 w 80450"/>
                <a:gd name="connsiteY5" fmla="*/ 100864 h 115596"/>
                <a:gd name="connsiteX6" fmla="*/ 64931 w 80450"/>
                <a:gd name="connsiteY6" fmla="*/ 100864 h 115596"/>
                <a:gd name="connsiteX7" fmla="*/ 64931 w 80450"/>
                <a:gd name="connsiteY7" fmla="*/ -399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0" h="115596">
                  <a:moveTo>
                    <a:pt x="64931" y="-399"/>
                  </a:moveTo>
                  <a:lnTo>
                    <a:pt x="-1942" y="-399"/>
                  </a:lnTo>
                  <a:lnTo>
                    <a:pt x="-1942" y="115198"/>
                  </a:lnTo>
                  <a:lnTo>
                    <a:pt x="78509" y="115198"/>
                  </a:lnTo>
                  <a:lnTo>
                    <a:pt x="-1942" y="115198"/>
                  </a:lnTo>
                  <a:lnTo>
                    <a:pt x="-1942" y="100864"/>
                  </a:lnTo>
                  <a:lnTo>
                    <a:pt x="64931" y="100864"/>
                  </a:lnTo>
                  <a:lnTo>
                    <a:pt x="64931" y="-399"/>
                  </a:lnTo>
                </a:path>
              </a:pathLst>
            </a:custGeom>
            <a:solidFill>
              <a:srgbClr val="6A858C"/>
            </a:solidFill>
            <a:ln w="921" cap="flat">
              <a:noFill/>
              <a:prstDash val="solid"/>
              <a:miter/>
            </a:ln>
          </p:spPr>
          <p:txBody>
            <a:bodyPr rtlCol="0" anchor="ctr"/>
            <a:lstStyle/>
            <a:p>
              <a:endParaRPr lang="en-IN"/>
            </a:p>
          </p:txBody>
        </p:sp>
        <p:sp>
          <p:nvSpPr>
            <p:cNvPr id="1119" name="Freeform: Shape 1118">
              <a:extLst>
                <a:ext uri="{FF2B5EF4-FFF2-40B4-BE49-F238E27FC236}">
                  <a16:creationId xmlns:a16="http://schemas.microsoft.com/office/drawing/2014/main" id="{C1B53C7A-0D17-EDD5-E615-2BD3D67815C9}"/>
                </a:ext>
              </a:extLst>
            </p:cNvPr>
            <p:cNvSpPr/>
            <p:nvPr/>
          </p:nvSpPr>
          <p:spPr>
            <a:xfrm flipV="1">
              <a:off x="4875814" y="5377269"/>
              <a:ext cx="80450" cy="115596"/>
            </a:xfrm>
            <a:custGeom>
              <a:avLst/>
              <a:gdLst>
                <a:gd name="connsiteX0" fmla="*/ 78509 w 80450"/>
                <a:gd name="connsiteY0" fmla="*/ -399 h 115596"/>
                <a:gd name="connsiteX1" fmla="*/ 64931 w 80450"/>
                <a:gd name="connsiteY1" fmla="*/ -399 h 115596"/>
                <a:gd name="connsiteX2" fmla="*/ 64931 w 80450"/>
                <a:gd name="connsiteY2" fmla="*/ 100864 h 115596"/>
                <a:gd name="connsiteX3" fmla="*/ -1942 w 80450"/>
                <a:gd name="connsiteY3" fmla="*/ 100864 h 115596"/>
                <a:gd name="connsiteX4" fmla="*/ -1942 w 80450"/>
                <a:gd name="connsiteY4" fmla="*/ 115198 h 115596"/>
                <a:gd name="connsiteX5" fmla="*/ 78509 w 80450"/>
                <a:gd name="connsiteY5" fmla="*/ 115198 h 115596"/>
                <a:gd name="connsiteX6" fmla="*/ 78509 w 80450"/>
                <a:gd name="connsiteY6" fmla="*/ -399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8509" y="-399"/>
                  </a:moveTo>
                  <a:lnTo>
                    <a:pt x="64931" y="-399"/>
                  </a:lnTo>
                  <a:lnTo>
                    <a:pt x="64931" y="100864"/>
                  </a:lnTo>
                  <a:lnTo>
                    <a:pt x="-1942" y="100864"/>
                  </a:lnTo>
                  <a:lnTo>
                    <a:pt x="-1942" y="115198"/>
                  </a:lnTo>
                  <a:lnTo>
                    <a:pt x="78509" y="115198"/>
                  </a:lnTo>
                  <a:lnTo>
                    <a:pt x="78509" y="-399"/>
                  </a:lnTo>
                </a:path>
              </a:pathLst>
            </a:custGeom>
            <a:solidFill>
              <a:srgbClr val="46585F"/>
            </a:solidFill>
            <a:ln w="921" cap="flat">
              <a:noFill/>
              <a:prstDash val="solid"/>
              <a:miter/>
            </a:ln>
          </p:spPr>
          <p:txBody>
            <a:bodyPr rtlCol="0" anchor="ctr"/>
            <a:lstStyle/>
            <a:p>
              <a:endParaRPr lang="en-IN"/>
            </a:p>
          </p:txBody>
        </p:sp>
        <p:sp>
          <p:nvSpPr>
            <p:cNvPr id="1120" name="Freeform: Shape 1119">
              <a:extLst>
                <a:ext uri="{FF2B5EF4-FFF2-40B4-BE49-F238E27FC236}">
                  <a16:creationId xmlns:a16="http://schemas.microsoft.com/office/drawing/2014/main" id="{358B6F97-A55C-8F3C-54CD-10798537D421}"/>
                </a:ext>
              </a:extLst>
            </p:cNvPr>
            <p:cNvSpPr/>
            <p:nvPr/>
          </p:nvSpPr>
          <p:spPr>
            <a:xfrm flipV="1">
              <a:off x="4875814" y="5148132"/>
              <a:ext cx="80451" cy="115596"/>
            </a:xfrm>
            <a:custGeom>
              <a:avLst/>
              <a:gdLst>
                <a:gd name="connsiteX0" fmla="*/ -1942 w 80451"/>
                <a:gd name="connsiteY0" fmla="*/ -681 h 115596"/>
                <a:gd name="connsiteX1" fmla="*/ 78510 w 80451"/>
                <a:gd name="connsiteY1" fmla="*/ -681 h 115596"/>
                <a:gd name="connsiteX2" fmla="*/ 78510 w 80451"/>
                <a:gd name="connsiteY2" fmla="*/ 114916 h 115596"/>
                <a:gd name="connsiteX3" fmla="*/ -1942 w 80451"/>
                <a:gd name="connsiteY3" fmla="*/ 114916 h 115596"/>
              </a:gdLst>
              <a:ahLst/>
              <a:cxnLst>
                <a:cxn ang="0">
                  <a:pos x="connsiteX0" y="connsiteY0"/>
                </a:cxn>
                <a:cxn ang="0">
                  <a:pos x="connsiteX1" y="connsiteY1"/>
                </a:cxn>
                <a:cxn ang="0">
                  <a:pos x="connsiteX2" y="connsiteY2"/>
                </a:cxn>
                <a:cxn ang="0">
                  <a:pos x="connsiteX3" y="connsiteY3"/>
                </a:cxn>
              </a:cxnLst>
              <a:rect l="l" t="t" r="r" b="b"/>
              <a:pathLst>
                <a:path w="80451" h="115596">
                  <a:moveTo>
                    <a:pt x="-1942" y="-681"/>
                  </a:moveTo>
                  <a:lnTo>
                    <a:pt x="78510" y="-681"/>
                  </a:lnTo>
                  <a:lnTo>
                    <a:pt x="78510" y="114916"/>
                  </a:lnTo>
                  <a:lnTo>
                    <a:pt x="-1942" y="114916"/>
                  </a:lnTo>
                  <a:close/>
                </a:path>
              </a:pathLst>
            </a:custGeom>
            <a:solidFill>
              <a:srgbClr val="33535F"/>
            </a:solidFill>
            <a:ln w="921" cap="flat">
              <a:noFill/>
              <a:prstDash val="solid"/>
              <a:miter/>
            </a:ln>
          </p:spPr>
          <p:txBody>
            <a:bodyPr rtlCol="0" anchor="ctr"/>
            <a:lstStyle/>
            <a:p>
              <a:endParaRPr lang="en-IN"/>
            </a:p>
          </p:txBody>
        </p:sp>
        <p:sp>
          <p:nvSpPr>
            <p:cNvPr id="1121" name="Freeform: Shape 1120">
              <a:extLst>
                <a:ext uri="{FF2B5EF4-FFF2-40B4-BE49-F238E27FC236}">
                  <a16:creationId xmlns:a16="http://schemas.microsoft.com/office/drawing/2014/main" id="{D3C5381E-4959-E378-71B4-76B81876E5B0}"/>
                </a:ext>
              </a:extLst>
            </p:cNvPr>
            <p:cNvSpPr/>
            <p:nvPr/>
          </p:nvSpPr>
          <p:spPr>
            <a:xfrm flipV="1">
              <a:off x="4875814" y="5148132"/>
              <a:ext cx="80450" cy="115596"/>
            </a:xfrm>
            <a:custGeom>
              <a:avLst/>
              <a:gdLst>
                <a:gd name="connsiteX0" fmla="*/ 64931 w 80450"/>
                <a:gd name="connsiteY0" fmla="*/ -681 h 115596"/>
                <a:gd name="connsiteX1" fmla="*/ -1942 w 80450"/>
                <a:gd name="connsiteY1" fmla="*/ -681 h 115596"/>
                <a:gd name="connsiteX2" fmla="*/ -1942 w 80450"/>
                <a:gd name="connsiteY2" fmla="*/ 114916 h 115596"/>
                <a:gd name="connsiteX3" fmla="*/ 78509 w 80450"/>
                <a:gd name="connsiteY3" fmla="*/ 114916 h 115596"/>
                <a:gd name="connsiteX4" fmla="*/ -1942 w 80450"/>
                <a:gd name="connsiteY4" fmla="*/ 114916 h 115596"/>
                <a:gd name="connsiteX5" fmla="*/ -1942 w 80450"/>
                <a:gd name="connsiteY5" fmla="*/ 100583 h 115596"/>
                <a:gd name="connsiteX6" fmla="*/ 64931 w 80450"/>
                <a:gd name="connsiteY6" fmla="*/ 100583 h 115596"/>
                <a:gd name="connsiteX7" fmla="*/ 64931 w 80450"/>
                <a:gd name="connsiteY7" fmla="*/ -68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0" h="115596">
                  <a:moveTo>
                    <a:pt x="64931" y="-681"/>
                  </a:moveTo>
                  <a:lnTo>
                    <a:pt x="-1942" y="-681"/>
                  </a:lnTo>
                  <a:lnTo>
                    <a:pt x="-1942" y="114916"/>
                  </a:lnTo>
                  <a:lnTo>
                    <a:pt x="78509" y="114916"/>
                  </a:lnTo>
                  <a:lnTo>
                    <a:pt x="-1942" y="114916"/>
                  </a:lnTo>
                  <a:lnTo>
                    <a:pt x="-1942" y="100583"/>
                  </a:lnTo>
                  <a:lnTo>
                    <a:pt x="64931" y="100583"/>
                  </a:lnTo>
                  <a:lnTo>
                    <a:pt x="64931" y="-681"/>
                  </a:lnTo>
                </a:path>
              </a:pathLst>
            </a:custGeom>
            <a:solidFill>
              <a:srgbClr val="6A858C"/>
            </a:solidFill>
            <a:ln w="921" cap="flat">
              <a:noFill/>
              <a:prstDash val="solid"/>
              <a:miter/>
            </a:ln>
          </p:spPr>
          <p:txBody>
            <a:bodyPr rtlCol="0" anchor="ctr"/>
            <a:lstStyle/>
            <a:p>
              <a:endParaRPr lang="en-IN"/>
            </a:p>
          </p:txBody>
        </p:sp>
        <p:sp>
          <p:nvSpPr>
            <p:cNvPr id="1122" name="Freeform: Shape 1121">
              <a:extLst>
                <a:ext uri="{FF2B5EF4-FFF2-40B4-BE49-F238E27FC236}">
                  <a16:creationId xmlns:a16="http://schemas.microsoft.com/office/drawing/2014/main" id="{DDBB74BC-2DBF-9E2F-07E0-0EB422E423D4}"/>
                </a:ext>
              </a:extLst>
            </p:cNvPr>
            <p:cNvSpPr/>
            <p:nvPr/>
          </p:nvSpPr>
          <p:spPr>
            <a:xfrm flipV="1">
              <a:off x="4875814" y="5148132"/>
              <a:ext cx="80450" cy="115596"/>
            </a:xfrm>
            <a:custGeom>
              <a:avLst/>
              <a:gdLst>
                <a:gd name="connsiteX0" fmla="*/ 78509 w 80450"/>
                <a:gd name="connsiteY0" fmla="*/ -681 h 115596"/>
                <a:gd name="connsiteX1" fmla="*/ 64931 w 80450"/>
                <a:gd name="connsiteY1" fmla="*/ -681 h 115596"/>
                <a:gd name="connsiteX2" fmla="*/ 64931 w 80450"/>
                <a:gd name="connsiteY2" fmla="*/ 100583 h 115596"/>
                <a:gd name="connsiteX3" fmla="*/ -1942 w 80450"/>
                <a:gd name="connsiteY3" fmla="*/ 100583 h 115596"/>
                <a:gd name="connsiteX4" fmla="*/ -1942 w 80450"/>
                <a:gd name="connsiteY4" fmla="*/ 114916 h 115596"/>
                <a:gd name="connsiteX5" fmla="*/ 78509 w 80450"/>
                <a:gd name="connsiteY5" fmla="*/ 114916 h 115596"/>
                <a:gd name="connsiteX6" fmla="*/ 78509 w 80450"/>
                <a:gd name="connsiteY6" fmla="*/ -681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0" h="115596">
                  <a:moveTo>
                    <a:pt x="78509" y="-681"/>
                  </a:moveTo>
                  <a:lnTo>
                    <a:pt x="64931" y="-681"/>
                  </a:lnTo>
                  <a:lnTo>
                    <a:pt x="64931" y="100583"/>
                  </a:lnTo>
                  <a:lnTo>
                    <a:pt x="-1942" y="100583"/>
                  </a:lnTo>
                  <a:lnTo>
                    <a:pt x="-1942" y="114916"/>
                  </a:lnTo>
                  <a:lnTo>
                    <a:pt x="78509" y="114916"/>
                  </a:lnTo>
                  <a:lnTo>
                    <a:pt x="78509" y="-681"/>
                  </a:lnTo>
                </a:path>
              </a:pathLst>
            </a:custGeom>
            <a:solidFill>
              <a:srgbClr val="46585F"/>
            </a:solidFill>
            <a:ln w="921" cap="flat">
              <a:noFill/>
              <a:prstDash val="solid"/>
              <a:miter/>
            </a:ln>
          </p:spPr>
          <p:txBody>
            <a:bodyPr rtlCol="0" anchor="ctr"/>
            <a:lstStyle/>
            <a:p>
              <a:endParaRPr lang="en-IN"/>
            </a:p>
          </p:txBody>
        </p:sp>
        <p:sp>
          <p:nvSpPr>
            <p:cNvPr id="1123" name="Freeform: Shape 1122">
              <a:extLst>
                <a:ext uri="{FF2B5EF4-FFF2-40B4-BE49-F238E27FC236}">
                  <a16:creationId xmlns:a16="http://schemas.microsoft.com/office/drawing/2014/main" id="{9C4E9448-33F7-EF5F-A5F5-AC6AF320B4BC}"/>
                </a:ext>
              </a:extLst>
            </p:cNvPr>
            <p:cNvSpPr/>
            <p:nvPr/>
          </p:nvSpPr>
          <p:spPr>
            <a:xfrm flipV="1">
              <a:off x="4131426" y="5154953"/>
              <a:ext cx="28196" cy="115596"/>
            </a:xfrm>
            <a:custGeom>
              <a:avLst/>
              <a:gdLst>
                <a:gd name="connsiteX0" fmla="*/ -1217 w 28196"/>
                <a:gd name="connsiteY0" fmla="*/ -672 h 115596"/>
                <a:gd name="connsiteX1" fmla="*/ 26979 w 28196"/>
                <a:gd name="connsiteY1" fmla="*/ -672 h 115596"/>
                <a:gd name="connsiteX2" fmla="*/ 26979 w 28196"/>
                <a:gd name="connsiteY2" fmla="*/ 114924 h 115596"/>
                <a:gd name="connsiteX3" fmla="*/ -1217 w 28196"/>
                <a:gd name="connsiteY3" fmla="*/ 114924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672"/>
                  </a:moveTo>
                  <a:lnTo>
                    <a:pt x="26979" y="-672"/>
                  </a:lnTo>
                  <a:lnTo>
                    <a:pt x="26979" y="114924"/>
                  </a:lnTo>
                  <a:lnTo>
                    <a:pt x="-1217" y="114924"/>
                  </a:lnTo>
                  <a:close/>
                </a:path>
              </a:pathLst>
            </a:custGeom>
            <a:solidFill>
              <a:srgbClr val="17282F"/>
            </a:solidFill>
            <a:ln w="921" cap="flat">
              <a:noFill/>
              <a:prstDash val="solid"/>
              <a:miter/>
            </a:ln>
          </p:spPr>
          <p:txBody>
            <a:bodyPr rtlCol="0" anchor="ctr"/>
            <a:lstStyle/>
            <a:p>
              <a:endParaRPr lang="en-IN"/>
            </a:p>
          </p:txBody>
        </p:sp>
        <p:sp>
          <p:nvSpPr>
            <p:cNvPr id="1124" name="Freeform: Shape 1123">
              <a:extLst>
                <a:ext uri="{FF2B5EF4-FFF2-40B4-BE49-F238E27FC236}">
                  <a16:creationId xmlns:a16="http://schemas.microsoft.com/office/drawing/2014/main" id="{5A7D3FEE-1A1D-7575-78F4-9CA17745BE61}"/>
                </a:ext>
              </a:extLst>
            </p:cNvPr>
            <p:cNvSpPr/>
            <p:nvPr/>
          </p:nvSpPr>
          <p:spPr>
            <a:xfrm flipV="1">
              <a:off x="4112134" y="5270551"/>
              <a:ext cx="51470" cy="17419"/>
            </a:xfrm>
            <a:custGeom>
              <a:avLst/>
              <a:gdLst>
                <a:gd name="connsiteX0" fmla="*/ -1210 w 51470"/>
                <a:gd name="connsiteY0" fmla="*/ -591 h 17419"/>
                <a:gd name="connsiteX1" fmla="*/ 50260 w 51470"/>
                <a:gd name="connsiteY1" fmla="*/ -591 h 17419"/>
                <a:gd name="connsiteX2" fmla="*/ 50260 w 51470"/>
                <a:gd name="connsiteY2" fmla="*/ 16829 h 17419"/>
                <a:gd name="connsiteX3" fmla="*/ -1210 w 51470"/>
                <a:gd name="connsiteY3" fmla="*/ 16829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591"/>
                  </a:moveTo>
                  <a:lnTo>
                    <a:pt x="50260" y="-591"/>
                  </a:lnTo>
                  <a:lnTo>
                    <a:pt x="50260" y="16829"/>
                  </a:lnTo>
                  <a:lnTo>
                    <a:pt x="-1210" y="16829"/>
                  </a:lnTo>
                  <a:close/>
                </a:path>
              </a:pathLst>
            </a:custGeom>
            <a:solidFill>
              <a:srgbClr val="FFFFFF"/>
            </a:solidFill>
            <a:ln w="921" cap="flat">
              <a:noFill/>
              <a:prstDash val="solid"/>
              <a:miter/>
            </a:ln>
          </p:spPr>
          <p:txBody>
            <a:bodyPr rtlCol="0" anchor="ctr"/>
            <a:lstStyle/>
            <a:p>
              <a:endParaRPr lang="en-IN"/>
            </a:p>
          </p:txBody>
        </p:sp>
        <p:sp>
          <p:nvSpPr>
            <p:cNvPr id="1125" name="Freeform: Shape 1124">
              <a:extLst>
                <a:ext uri="{FF2B5EF4-FFF2-40B4-BE49-F238E27FC236}">
                  <a16:creationId xmlns:a16="http://schemas.microsoft.com/office/drawing/2014/main" id="{7415552A-96C2-A9E7-B86B-4567D7B12AE1}"/>
                </a:ext>
              </a:extLst>
            </p:cNvPr>
            <p:cNvSpPr/>
            <p:nvPr/>
          </p:nvSpPr>
          <p:spPr>
            <a:xfrm flipV="1">
              <a:off x="4131426" y="5375188"/>
              <a:ext cx="28196" cy="115596"/>
            </a:xfrm>
            <a:custGeom>
              <a:avLst/>
              <a:gdLst>
                <a:gd name="connsiteX0" fmla="*/ -1217 w 28196"/>
                <a:gd name="connsiteY0" fmla="*/ -402 h 115596"/>
                <a:gd name="connsiteX1" fmla="*/ 26979 w 28196"/>
                <a:gd name="connsiteY1" fmla="*/ -402 h 115596"/>
                <a:gd name="connsiteX2" fmla="*/ 26979 w 28196"/>
                <a:gd name="connsiteY2" fmla="*/ 115195 h 115596"/>
                <a:gd name="connsiteX3" fmla="*/ -1217 w 28196"/>
                <a:gd name="connsiteY3" fmla="*/ 115195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402"/>
                  </a:moveTo>
                  <a:lnTo>
                    <a:pt x="26979" y="-402"/>
                  </a:lnTo>
                  <a:lnTo>
                    <a:pt x="26979" y="115195"/>
                  </a:lnTo>
                  <a:lnTo>
                    <a:pt x="-1217" y="115195"/>
                  </a:lnTo>
                  <a:close/>
                </a:path>
              </a:pathLst>
            </a:custGeom>
            <a:solidFill>
              <a:srgbClr val="17282F"/>
            </a:solidFill>
            <a:ln w="921" cap="flat">
              <a:noFill/>
              <a:prstDash val="solid"/>
              <a:miter/>
            </a:ln>
          </p:spPr>
          <p:txBody>
            <a:bodyPr rtlCol="0" anchor="ctr"/>
            <a:lstStyle/>
            <a:p>
              <a:endParaRPr lang="en-IN"/>
            </a:p>
          </p:txBody>
        </p:sp>
        <p:sp>
          <p:nvSpPr>
            <p:cNvPr id="1126" name="Freeform: Shape 1125">
              <a:extLst>
                <a:ext uri="{FF2B5EF4-FFF2-40B4-BE49-F238E27FC236}">
                  <a16:creationId xmlns:a16="http://schemas.microsoft.com/office/drawing/2014/main" id="{86211EB6-F605-112A-4B77-4AE5FC72E562}"/>
                </a:ext>
              </a:extLst>
            </p:cNvPr>
            <p:cNvSpPr/>
            <p:nvPr/>
          </p:nvSpPr>
          <p:spPr>
            <a:xfrm flipV="1">
              <a:off x="4112134" y="5490785"/>
              <a:ext cx="51470" cy="17419"/>
            </a:xfrm>
            <a:custGeom>
              <a:avLst/>
              <a:gdLst>
                <a:gd name="connsiteX0" fmla="*/ -1210 w 51470"/>
                <a:gd name="connsiteY0" fmla="*/ -320 h 17419"/>
                <a:gd name="connsiteX1" fmla="*/ 50260 w 51470"/>
                <a:gd name="connsiteY1" fmla="*/ -320 h 17419"/>
                <a:gd name="connsiteX2" fmla="*/ 50260 w 51470"/>
                <a:gd name="connsiteY2" fmla="*/ 17100 h 17419"/>
                <a:gd name="connsiteX3" fmla="*/ -1210 w 51470"/>
                <a:gd name="connsiteY3" fmla="*/ 17100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320"/>
                  </a:moveTo>
                  <a:lnTo>
                    <a:pt x="50260" y="-320"/>
                  </a:lnTo>
                  <a:lnTo>
                    <a:pt x="50260" y="17100"/>
                  </a:lnTo>
                  <a:lnTo>
                    <a:pt x="-1210" y="17100"/>
                  </a:lnTo>
                  <a:close/>
                </a:path>
              </a:pathLst>
            </a:custGeom>
            <a:solidFill>
              <a:srgbClr val="FFFFFF"/>
            </a:solidFill>
            <a:ln w="921" cap="flat">
              <a:noFill/>
              <a:prstDash val="solid"/>
              <a:miter/>
            </a:ln>
          </p:spPr>
          <p:txBody>
            <a:bodyPr rtlCol="0" anchor="ctr"/>
            <a:lstStyle/>
            <a:p>
              <a:endParaRPr lang="en-IN"/>
            </a:p>
          </p:txBody>
        </p:sp>
        <p:sp>
          <p:nvSpPr>
            <p:cNvPr id="1127" name="Freeform: Shape 1126">
              <a:extLst>
                <a:ext uri="{FF2B5EF4-FFF2-40B4-BE49-F238E27FC236}">
                  <a16:creationId xmlns:a16="http://schemas.microsoft.com/office/drawing/2014/main" id="{438E429D-B590-B320-A35A-19D8220962C2}"/>
                </a:ext>
              </a:extLst>
            </p:cNvPr>
            <p:cNvSpPr/>
            <p:nvPr/>
          </p:nvSpPr>
          <p:spPr>
            <a:xfrm flipV="1">
              <a:off x="4131426" y="5595422"/>
              <a:ext cx="28196" cy="115596"/>
            </a:xfrm>
            <a:custGeom>
              <a:avLst/>
              <a:gdLst>
                <a:gd name="connsiteX0" fmla="*/ -1217 w 28196"/>
                <a:gd name="connsiteY0" fmla="*/ -131 h 115596"/>
                <a:gd name="connsiteX1" fmla="*/ 26979 w 28196"/>
                <a:gd name="connsiteY1" fmla="*/ -131 h 115596"/>
                <a:gd name="connsiteX2" fmla="*/ 26979 w 28196"/>
                <a:gd name="connsiteY2" fmla="*/ 115466 h 115596"/>
                <a:gd name="connsiteX3" fmla="*/ -1217 w 28196"/>
                <a:gd name="connsiteY3" fmla="*/ 115466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131"/>
                  </a:moveTo>
                  <a:lnTo>
                    <a:pt x="26979" y="-131"/>
                  </a:lnTo>
                  <a:lnTo>
                    <a:pt x="26979" y="115466"/>
                  </a:lnTo>
                  <a:lnTo>
                    <a:pt x="-1217" y="115466"/>
                  </a:lnTo>
                  <a:close/>
                </a:path>
              </a:pathLst>
            </a:custGeom>
            <a:solidFill>
              <a:srgbClr val="17282F"/>
            </a:solidFill>
            <a:ln w="921" cap="flat">
              <a:noFill/>
              <a:prstDash val="solid"/>
              <a:miter/>
            </a:ln>
          </p:spPr>
          <p:txBody>
            <a:bodyPr rtlCol="0" anchor="ctr"/>
            <a:lstStyle/>
            <a:p>
              <a:endParaRPr lang="en-IN"/>
            </a:p>
          </p:txBody>
        </p:sp>
        <p:sp>
          <p:nvSpPr>
            <p:cNvPr id="1128" name="Freeform: Shape 1127">
              <a:extLst>
                <a:ext uri="{FF2B5EF4-FFF2-40B4-BE49-F238E27FC236}">
                  <a16:creationId xmlns:a16="http://schemas.microsoft.com/office/drawing/2014/main" id="{BD558513-6E2F-0583-917E-A834FF99FA4D}"/>
                </a:ext>
              </a:extLst>
            </p:cNvPr>
            <p:cNvSpPr/>
            <p:nvPr/>
          </p:nvSpPr>
          <p:spPr>
            <a:xfrm flipV="1">
              <a:off x="4112134" y="5711019"/>
              <a:ext cx="51470" cy="17419"/>
            </a:xfrm>
            <a:custGeom>
              <a:avLst/>
              <a:gdLst>
                <a:gd name="connsiteX0" fmla="*/ -1210 w 51470"/>
                <a:gd name="connsiteY0" fmla="*/ -49 h 17419"/>
                <a:gd name="connsiteX1" fmla="*/ 50260 w 51470"/>
                <a:gd name="connsiteY1" fmla="*/ -49 h 17419"/>
                <a:gd name="connsiteX2" fmla="*/ 50260 w 51470"/>
                <a:gd name="connsiteY2" fmla="*/ 17371 h 17419"/>
                <a:gd name="connsiteX3" fmla="*/ -1210 w 51470"/>
                <a:gd name="connsiteY3" fmla="*/ 17371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49"/>
                  </a:moveTo>
                  <a:lnTo>
                    <a:pt x="50260" y="-49"/>
                  </a:lnTo>
                  <a:lnTo>
                    <a:pt x="50260" y="17371"/>
                  </a:lnTo>
                  <a:lnTo>
                    <a:pt x="-1210" y="17371"/>
                  </a:lnTo>
                  <a:close/>
                </a:path>
              </a:pathLst>
            </a:custGeom>
            <a:solidFill>
              <a:srgbClr val="FFFFFF"/>
            </a:solidFill>
            <a:ln w="921" cap="flat">
              <a:noFill/>
              <a:prstDash val="solid"/>
              <a:miter/>
            </a:ln>
          </p:spPr>
          <p:txBody>
            <a:bodyPr rtlCol="0" anchor="ctr"/>
            <a:lstStyle/>
            <a:p>
              <a:endParaRPr lang="en-IN"/>
            </a:p>
          </p:txBody>
        </p:sp>
        <p:sp>
          <p:nvSpPr>
            <p:cNvPr id="1129" name="Freeform: Shape 1128">
              <a:extLst>
                <a:ext uri="{FF2B5EF4-FFF2-40B4-BE49-F238E27FC236}">
                  <a16:creationId xmlns:a16="http://schemas.microsoft.com/office/drawing/2014/main" id="{580B5657-A0EF-300B-9AC8-A0425A953429}"/>
                </a:ext>
              </a:extLst>
            </p:cNvPr>
            <p:cNvSpPr/>
            <p:nvPr/>
          </p:nvSpPr>
          <p:spPr>
            <a:xfrm flipV="1">
              <a:off x="4131426" y="5815656"/>
              <a:ext cx="28196" cy="115604"/>
            </a:xfrm>
            <a:custGeom>
              <a:avLst/>
              <a:gdLst>
                <a:gd name="connsiteX0" fmla="*/ -1217 w 28196"/>
                <a:gd name="connsiteY0" fmla="*/ 140 h 115604"/>
                <a:gd name="connsiteX1" fmla="*/ 26979 w 28196"/>
                <a:gd name="connsiteY1" fmla="*/ 140 h 115604"/>
                <a:gd name="connsiteX2" fmla="*/ 26979 w 28196"/>
                <a:gd name="connsiteY2" fmla="*/ 115744 h 115604"/>
                <a:gd name="connsiteX3" fmla="*/ -1217 w 28196"/>
                <a:gd name="connsiteY3" fmla="*/ 115744 h 115604"/>
              </a:gdLst>
              <a:ahLst/>
              <a:cxnLst>
                <a:cxn ang="0">
                  <a:pos x="connsiteX0" y="connsiteY0"/>
                </a:cxn>
                <a:cxn ang="0">
                  <a:pos x="connsiteX1" y="connsiteY1"/>
                </a:cxn>
                <a:cxn ang="0">
                  <a:pos x="connsiteX2" y="connsiteY2"/>
                </a:cxn>
                <a:cxn ang="0">
                  <a:pos x="connsiteX3" y="connsiteY3"/>
                </a:cxn>
              </a:cxnLst>
              <a:rect l="l" t="t" r="r" b="b"/>
              <a:pathLst>
                <a:path w="28196" h="115604">
                  <a:moveTo>
                    <a:pt x="-1217" y="140"/>
                  </a:moveTo>
                  <a:lnTo>
                    <a:pt x="26979" y="140"/>
                  </a:lnTo>
                  <a:lnTo>
                    <a:pt x="26979" y="115744"/>
                  </a:lnTo>
                  <a:lnTo>
                    <a:pt x="-1217" y="115744"/>
                  </a:lnTo>
                  <a:close/>
                </a:path>
              </a:pathLst>
            </a:custGeom>
            <a:solidFill>
              <a:srgbClr val="17282F"/>
            </a:solidFill>
            <a:ln w="921" cap="flat">
              <a:noFill/>
              <a:prstDash val="solid"/>
              <a:miter/>
            </a:ln>
          </p:spPr>
          <p:txBody>
            <a:bodyPr rtlCol="0" anchor="ctr"/>
            <a:lstStyle/>
            <a:p>
              <a:endParaRPr lang="en-IN"/>
            </a:p>
          </p:txBody>
        </p:sp>
        <p:sp>
          <p:nvSpPr>
            <p:cNvPr id="1130" name="Freeform: Shape 1129">
              <a:extLst>
                <a:ext uri="{FF2B5EF4-FFF2-40B4-BE49-F238E27FC236}">
                  <a16:creationId xmlns:a16="http://schemas.microsoft.com/office/drawing/2014/main" id="{D269791E-D82B-2587-8BFA-537191D27867}"/>
                </a:ext>
              </a:extLst>
            </p:cNvPr>
            <p:cNvSpPr/>
            <p:nvPr/>
          </p:nvSpPr>
          <p:spPr>
            <a:xfrm flipV="1">
              <a:off x="4112134" y="5931260"/>
              <a:ext cx="51470" cy="17412"/>
            </a:xfrm>
            <a:custGeom>
              <a:avLst/>
              <a:gdLst>
                <a:gd name="connsiteX0" fmla="*/ -1210 w 51470"/>
                <a:gd name="connsiteY0" fmla="*/ 222 h 17412"/>
                <a:gd name="connsiteX1" fmla="*/ 50260 w 51470"/>
                <a:gd name="connsiteY1" fmla="*/ 222 h 17412"/>
                <a:gd name="connsiteX2" fmla="*/ 50260 w 51470"/>
                <a:gd name="connsiteY2" fmla="*/ 17634 h 17412"/>
                <a:gd name="connsiteX3" fmla="*/ -1210 w 51470"/>
                <a:gd name="connsiteY3" fmla="*/ 17634 h 17412"/>
              </a:gdLst>
              <a:ahLst/>
              <a:cxnLst>
                <a:cxn ang="0">
                  <a:pos x="connsiteX0" y="connsiteY0"/>
                </a:cxn>
                <a:cxn ang="0">
                  <a:pos x="connsiteX1" y="connsiteY1"/>
                </a:cxn>
                <a:cxn ang="0">
                  <a:pos x="connsiteX2" y="connsiteY2"/>
                </a:cxn>
                <a:cxn ang="0">
                  <a:pos x="connsiteX3" y="connsiteY3"/>
                </a:cxn>
              </a:cxnLst>
              <a:rect l="l" t="t" r="r" b="b"/>
              <a:pathLst>
                <a:path w="51470" h="17412">
                  <a:moveTo>
                    <a:pt x="-1210" y="222"/>
                  </a:moveTo>
                  <a:lnTo>
                    <a:pt x="50260" y="222"/>
                  </a:lnTo>
                  <a:lnTo>
                    <a:pt x="50260" y="17634"/>
                  </a:lnTo>
                  <a:lnTo>
                    <a:pt x="-1210" y="17634"/>
                  </a:lnTo>
                  <a:close/>
                </a:path>
              </a:pathLst>
            </a:custGeom>
            <a:solidFill>
              <a:srgbClr val="FFFFFF"/>
            </a:solidFill>
            <a:ln w="921" cap="flat">
              <a:noFill/>
              <a:prstDash val="solid"/>
              <a:miter/>
            </a:ln>
          </p:spPr>
          <p:txBody>
            <a:bodyPr rtlCol="0" anchor="ctr"/>
            <a:lstStyle/>
            <a:p>
              <a:endParaRPr lang="en-IN"/>
            </a:p>
          </p:txBody>
        </p:sp>
        <p:sp>
          <p:nvSpPr>
            <p:cNvPr id="1131" name="Freeform: Shape 1130">
              <a:extLst>
                <a:ext uri="{FF2B5EF4-FFF2-40B4-BE49-F238E27FC236}">
                  <a16:creationId xmlns:a16="http://schemas.microsoft.com/office/drawing/2014/main" id="{7BCDC7D0-D065-B93C-59AE-9647CF97100B}"/>
                </a:ext>
              </a:extLst>
            </p:cNvPr>
            <p:cNvSpPr/>
            <p:nvPr/>
          </p:nvSpPr>
          <p:spPr>
            <a:xfrm flipV="1">
              <a:off x="4065530" y="4951153"/>
              <a:ext cx="191171" cy="1304509"/>
            </a:xfrm>
            <a:custGeom>
              <a:avLst/>
              <a:gdLst>
                <a:gd name="connsiteX0" fmla="*/ 189939 w 191171"/>
                <a:gd name="connsiteY0" fmla="*/ -192 h 1304509"/>
                <a:gd name="connsiteX1" fmla="*/ -1232 w 191171"/>
                <a:gd name="connsiteY1" fmla="*/ -192 h 1304509"/>
                <a:gd name="connsiteX2" fmla="*/ -1232 w 191171"/>
                <a:gd name="connsiteY2" fmla="*/ 204851 h 1304509"/>
                <a:gd name="connsiteX3" fmla="*/ 189939 w 191171"/>
                <a:gd name="connsiteY3" fmla="*/ 204851 h 1304509"/>
                <a:gd name="connsiteX4" fmla="*/ 189939 w 191171"/>
                <a:gd name="connsiteY4" fmla="*/ -192 h 1304509"/>
                <a:gd name="connsiteX5" fmla="*/ 56967 w 191171"/>
                <a:gd name="connsiteY5" fmla="*/ 57482 h 1304509"/>
                <a:gd name="connsiteX6" fmla="*/ 56967 w 191171"/>
                <a:gd name="connsiteY6" fmla="*/ 43868 h 1304509"/>
                <a:gd name="connsiteX7" fmla="*/ 160913 w 191171"/>
                <a:gd name="connsiteY7" fmla="*/ 43868 h 1304509"/>
                <a:gd name="connsiteX8" fmla="*/ 160913 w 191171"/>
                <a:gd name="connsiteY8" fmla="*/ 57482 h 1304509"/>
                <a:gd name="connsiteX9" fmla="*/ 56967 w 191171"/>
                <a:gd name="connsiteY9" fmla="*/ 57482 h 1304509"/>
                <a:gd name="connsiteX10" fmla="*/ 123850 w 191171"/>
                <a:gd name="connsiteY10" fmla="*/ 57482 h 1304509"/>
                <a:gd name="connsiteX11" fmla="*/ 123850 w 191171"/>
                <a:gd name="connsiteY11" fmla="*/ 57482 h 1304509"/>
                <a:gd name="connsiteX12" fmla="*/ 137427 w 191171"/>
                <a:gd name="connsiteY12" fmla="*/ 57482 h 1304509"/>
                <a:gd name="connsiteX13" fmla="*/ 137427 w 191171"/>
                <a:gd name="connsiteY13" fmla="*/ 173079 h 1304509"/>
                <a:gd name="connsiteX14" fmla="*/ 56967 w 191171"/>
                <a:gd name="connsiteY14" fmla="*/ 173079 h 1304509"/>
                <a:gd name="connsiteX15" fmla="*/ 56967 w 191171"/>
                <a:gd name="connsiteY15" fmla="*/ 57482 h 1304509"/>
                <a:gd name="connsiteX16" fmla="*/ 123850 w 191171"/>
                <a:gd name="connsiteY16" fmla="*/ 57482 h 1304509"/>
                <a:gd name="connsiteX17" fmla="*/ 189939 w 191171"/>
                <a:gd name="connsiteY17" fmla="*/ 241862 h 1304509"/>
                <a:gd name="connsiteX18" fmla="*/ -1232 w 191171"/>
                <a:gd name="connsiteY18" fmla="*/ 241862 h 1304509"/>
                <a:gd name="connsiteX19" fmla="*/ -1232 w 191171"/>
                <a:gd name="connsiteY19" fmla="*/ 1190674 h 1304509"/>
                <a:gd name="connsiteX20" fmla="*/ 189939 w 191171"/>
                <a:gd name="connsiteY20" fmla="*/ 1190674 h 1304509"/>
                <a:gd name="connsiteX21" fmla="*/ 189939 w 191171"/>
                <a:gd name="connsiteY21" fmla="*/ 241862 h 1304509"/>
                <a:gd name="connsiteX22" fmla="*/ 45372 w 191171"/>
                <a:gd name="connsiteY22" fmla="*/ 324210 h 1304509"/>
                <a:gd name="connsiteX23" fmla="*/ 45372 w 191171"/>
                <a:gd name="connsiteY23" fmla="*/ 306798 h 1304509"/>
                <a:gd name="connsiteX24" fmla="*/ 96842 w 191171"/>
                <a:gd name="connsiteY24" fmla="*/ 306798 h 1304509"/>
                <a:gd name="connsiteX25" fmla="*/ 96842 w 191171"/>
                <a:gd name="connsiteY25" fmla="*/ 324210 h 1304509"/>
                <a:gd name="connsiteX26" fmla="*/ 45372 w 191171"/>
                <a:gd name="connsiteY26" fmla="*/ 324210 h 1304509"/>
                <a:gd name="connsiteX27" fmla="*/ 64664 w 191171"/>
                <a:gd name="connsiteY27" fmla="*/ 439814 h 1304509"/>
                <a:gd name="connsiteX28" fmla="*/ 64664 w 191171"/>
                <a:gd name="connsiteY28" fmla="*/ 324210 h 1304509"/>
                <a:gd name="connsiteX29" fmla="*/ 92860 w 191171"/>
                <a:gd name="connsiteY29" fmla="*/ 324210 h 1304509"/>
                <a:gd name="connsiteX30" fmla="*/ 92860 w 191171"/>
                <a:gd name="connsiteY30" fmla="*/ 439814 h 1304509"/>
                <a:gd name="connsiteX31" fmla="*/ 64664 w 191171"/>
                <a:gd name="connsiteY31" fmla="*/ 439814 h 1304509"/>
                <a:gd name="connsiteX32" fmla="*/ 45372 w 191171"/>
                <a:gd name="connsiteY32" fmla="*/ 544452 h 1304509"/>
                <a:gd name="connsiteX33" fmla="*/ 45372 w 191171"/>
                <a:gd name="connsiteY33" fmla="*/ 527031 h 1304509"/>
                <a:gd name="connsiteX34" fmla="*/ 96842 w 191171"/>
                <a:gd name="connsiteY34" fmla="*/ 527031 h 1304509"/>
                <a:gd name="connsiteX35" fmla="*/ 96842 w 191171"/>
                <a:gd name="connsiteY35" fmla="*/ 544452 h 1304509"/>
                <a:gd name="connsiteX36" fmla="*/ 45372 w 191171"/>
                <a:gd name="connsiteY36" fmla="*/ 544452 h 1304509"/>
                <a:gd name="connsiteX37" fmla="*/ 64664 w 191171"/>
                <a:gd name="connsiteY37" fmla="*/ 660048 h 1304509"/>
                <a:gd name="connsiteX38" fmla="*/ 64664 w 191171"/>
                <a:gd name="connsiteY38" fmla="*/ 544452 h 1304509"/>
                <a:gd name="connsiteX39" fmla="*/ 92860 w 191171"/>
                <a:gd name="connsiteY39" fmla="*/ 544452 h 1304509"/>
                <a:gd name="connsiteX40" fmla="*/ 92860 w 191171"/>
                <a:gd name="connsiteY40" fmla="*/ 660048 h 1304509"/>
                <a:gd name="connsiteX41" fmla="*/ 64664 w 191171"/>
                <a:gd name="connsiteY41" fmla="*/ 660048 h 1304509"/>
                <a:gd name="connsiteX42" fmla="*/ 45372 w 191171"/>
                <a:gd name="connsiteY42" fmla="*/ 764686 h 1304509"/>
                <a:gd name="connsiteX43" fmla="*/ 45372 w 191171"/>
                <a:gd name="connsiteY43" fmla="*/ 747265 h 1304509"/>
                <a:gd name="connsiteX44" fmla="*/ 96842 w 191171"/>
                <a:gd name="connsiteY44" fmla="*/ 747265 h 1304509"/>
                <a:gd name="connsiteX45" fmla="*/ 96842 w 191171"/>
                <a:gd name="connsiteY45" fmla="*/ 764686 h 1304509"/>
                <a:gd name="connsiteX46" fmla="*/ 45372 w 191171"/>
                <a:gd name="connsiteY46" fmla="*/ 764686 h 1304509"/>
                <a:gd name="connsiteX47" fmla="*/ 64664 w 191171"/>
                <a:gd name="connsiteY47" fmla="*/ 880283 h 1304509"/>
                <a:gd name="connsiteX48" fmla="*/ 64664 w 191171"/>
                <a:gd name="connsiteY48" fmla="*/ 764686 h 1304509"/>
                <a:gd name="connsiteX49" fmla="*/ 92860 w 191171"/>
                <a:gd name="connsiteY49" fmla="*/ 764686 h 1304509"/>
                <a:gd name="connsiteX50" fmla="*/ 92860 w 191171"/>
                <a:gd name="connsiteY50" fmla="*/ 880283 h 1304509"/>
                <a:gd name="connsiteX51" fmla="*/ 64664 w 191171"/>
                <a:gd name="connsiteY51" fmla="*/ 880283 h 1304509"/>
                <a:gd name="connsiteX52" fmla="*/ 45372 w 191171"/>
                <a:gd name="connsiteY52" fmla="*/ 984921 h 1304509"/>
                <a:gd name="connsiteX53" fmla="*/ 45372 w 191171"/>
                <a:gd name="connsiteY53" fmla="*/ 967500 h 1304509"/>
                <a:gd name="connsiteX54" fmla="*/ 96842 w 191171"/>
                <a:gd name="connsiteY54" fmla="*/ 967500 h 1304509"/>
                <a:gd name="connsiteX55" fmla="*/ 96842 w 191171"/>
                <a:gd name="connsiteY55" fmla="*/ 984921 h 1304509"/>
                <a:gd name="connsiteX56" fmla="*/ 45372 w 191171"/>
                <a:gd name="connsiteY56" fmla="*/ 984921 h 1304509"/>
                <a:gd name="connsiteX57" fmla="*/ 64664 w 191171"/>
                <a:gd name="connsiteY57" fmla="*/ 1100518 h 1304509"/>
                <a:gd name="connsiteX58" fmla="*/ 64664 w 191171"/>
                <a:gd name="connsiteY58" fmla="*/ 984921 h 1304509"/>
                <a:gd name="connsiteX59" fmla="*/ 92860 w 191171"/>
                <a:gd name="connsiteY59" fmla="*/ 984921 h 1304509"/>
                <a:gd name="connsiteX60" fmla="*/ 92860 w 191171"/>
                <a:gd name="connsiteY60" fmla="*/ 1100518 h 1304509"/>
                <a:gd name="connsiteX61" fmla="*/ 64664 w 191171"/>
                <a:gd name="connsiteY61" fmla="*/ 1100518 h 1304509"/>
                <a:gd name="connsiteX62" fmla="*/ 189939 w 191171"/>
                <a:gd name="connsiteY62" fmla="*/ 1227673 h 1304509"/>
                <a:gd name="connsiteX63" fmla="*/ -1232 w 191171"/>
                <a:gd name="connsiteY63" fmla="*/ 1227673 h 1304509"/>
                <a:gd name="connsiteX64" fmla="*/ -1232 w 191171"/>
                <a:gd name="connsiteY64" fmla="*/ 1256745 h 1304509"/>
                <a:gd name="connsiteX65" fmla="*/ 189939 w 191171"/>
                <a:gd name="connsiteY65" fmla="*/ 1256745 h 1304509"/>
                <a:gd name="connsiteX66" fmla="*/ 189939 w 191171"/>
                <a:gd name="connsiteY66" fmla="*/ 1227673 h 1304509"/>
                <a:gd name="connsiteX67" fmla="*/ 189939 w 191171"/>
                <a:gd name="connsiteY67" fmla="*/ 1275245 h 1304509"/>
                <a:gd name="connsiteX68" fmla="*/ -1232 w 191171"/>
                <a:gd name="connsiteY68" fmla="*/ 1275245 h 1304509"/>
                <a:gd name="connsiteX69" fmla="*/ -1232 w 191171"/>
                <a:gd name="connsiteY69" fmla="*/ 1304317 h 1304509"/>
                <a:gd name="connsiteX70" fmla="*/ 158784 w 191171"/>
                <a:gd name="connsiteY70" fmla="*/ 1304317 h 1304509"/>
                <a:gd name="connsiteX71" fmla="*/ 189939 w 191171"/>
                <a:gd name="connsiteY71" fmla="*/ 1304317 h 1304509"/>
                <a:gd name="connsiteX72" fmla="*/ 189939 w 191171"/>
                <a:gd name="connsiteY72" fmla="*/ 1275245 h 130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1171" h="1304509">
                  <a:moveTo>
                    <a:pt x="189939" y="-192"/>
                  </a:moveTo>
                  <a:lnTo>
                    <a:pt x="-1232" y="-192"/>
                  </a:lnTo>
                  <a:lnTo>
                    <a:pt x="-1232" y="204851"/>
                  </a:lnTo>
                  <a:lnTo>
                    <a:pt x="189939" y="204851"/>
                  </a:lnTo>
                  <a:lnTo>
                    <a:pt x="189939" y="-192"/>
                  </a:lnTo>
                  <a:moveTo>
                    <a:pt x="56967" y="57482"/>
                  </a:moveTo>
                  <a:lnTo>
                    <a:pt x="56967" y="43868"/>
                  </a:lnTo>
                  <a:lnTo>
                    <a:pt x="160913" y="43868"/>
                  </a:lnTo>
                  <a:lnTo>
                    <a:pt x="160913" y="57482"/>
                  </a:lnTo>
                  <a:lnTo>
                    <a:pt x="56967" y="57482"/>
                  </a:lnTo>
                  <a:moveTo>
                    <a:pt x="123850" y="57482"/>
                  </a:moveTo>
                  <a:lnTo>
                    <a:pt x="123850" y="57482"/>
                  </a:lnTo>
                  <a:lnTo>
                    <a:pt x="137427" y="57482"/>
                  </a:lnTo>
                  <a:lnTo>
                    <a:pt x="137427" y="173079"/>
                  </a:lnTo>
                  <a:lnTo>
                    <a:pt x="56967" y="173079"/>
                  </a:lnTo>
                  <a:lnTo>
                    <a:pt x="56967" y="57482"/>
                  </a:lnTo>
                  <a:lnTo>
                    <a:pt x="123850" y="57482"/>
                  </a:lnTo>
                  <a:moveTo>
                    <a:pt x="189939" y="241862"/>
                  </a:moveTo>
                  <a:lnTo>
                    <a:pt x="-1232" y="241862"/>
                  </a:lnTo>
                  <a:lnTo>
                    <a:pt x="-1232" y="1190674"/>
                  </a:lnTo>
                  <a:lnTo>
                    <a:pt x="189939" y="1190674"/>
                  </a:lnTo>
                  <a:lnTo>
                    <a:pt x="189939" y="241862"/>
                  </a:lnTo>
                  <a:moveTo>
                    <a:pt x="45372" y="324210"/>
                  </a:moveTo>
                  <a:lnTo>
                    <a:pt x="45372" y="306798"/>
                  </a:lnTo>
                  <a:lnTo>
                    <a:pt x="96842" y="306798"/>
                  </a:lnTo>
                  <a:lnTo>
                    <a:pt x="96842" y="324210"/>
                  </a:lnTo>
                  <a:lnTo>
                    <a:pt x="45372" y="324210"/>
                  </a:lnTo>
                  <a:moveTo>
                    <a:pt x="64664" y="439814"/>
                  </a:moveTo>
                  <a:lnTo>
                    <a:pt x="64664" y="324210"/>
                  </a:lnTo>
                  <a:lnTo>
                    <a:pt x="92860" y="324210"/>
                  </a:lnTo>
                  <a:lnTo>
                    <a:pt x="92860" y="439814"/>
                  </a:lnTo>
                  <a:lnTo>
                    <a:pt x="64664" y="439814"/>
                  </a:lnTo>
                  <a:moveTo>
                    <a:pt x="45372" y="544452"/>
                  </a:moveTo>
                  <a:lnTo>
                    <a:pt x="45372" y="527031"/>
                  </a:lnTo>
                  <a:lnTo>
                    <a:pt x="96842" y="527031"/>
                  </a:lnTo>
                  <a:lnTo>
                    <a:pt x="96842" y="544452"/>
                  </a:lnTo>
                  <a:lnTo>
                    <a:pt x="45372" y="544452"/>
                  </a:lnTo>
                  <a:moveTo>
                    <a:pt x="64664" y="660048"/>
                  </a:moveTo>
                  <a:lnTo>
                    <a:pt x="64664" y="544452"/>
                  </a:lnTo>
                  <a:lnTo>
                    <a:pt x="92860" y="544452"/>
                  </a:lnTo>
                  <a:lnTo>
                    <a:pt x="92860" y="660048"/>
                  </a:lnTo>
                  <a:lnTo>
                    <a:pt x="64664" y="660048"/>
                  </a:lnTo>
                  <a:moveTo>
                    <a:pt x="45372" y="764686"/>
                  </a:moveTo>
                  <a:lnTo>
                    <a:pt x="45372" y="747265"/>
                  </a:lnTo>
                  <a:lnTo>
                    <a:pt x="96842" y="747265"/>
                  </a:lnTo>
                  <a:lnTo>
                    <a:pt x="96842" y="764686"/>
                  </a:lnTo>
                  <a:lnTo>
                    <a:pt x="45372" y="764686"/>
                  </a:lnTo>
                  <a:moveTo>
                    <a:pt x="64664" y="880283"/>
                  </a:moveTo>
                  <a:lnTo>
                    <a:pt x="64664" y="764686"/>
                  </a:lnTo>
                  <a:lnTo>
                    <a:pt x="92860" y="764686"/>
                  </a:lnTo>
                  <a:lnTo>
                    <a:pt x="92860" y="880283"/>
                  </a:lnTo>
                  <a:lnTo>
                    <a:pt x="64664" y="880283"/>
                  </a:lnTo>
                  <a:moveTo>
                    <a:pt x="45372" y="984921"/>
                  </a:moveTo>
                  <a:lnTo>
                    <a:pt x="45372" y="967500"/>
                  </a:lnTo>
                  <a:lnTo>
                    <a:pt x="96842" y="967500"/>
                  </a:lnTo>
                  <a:lnTo>
                    <a:pt x="96842" y="984921"/>
                  </a:lnTo>
                  <a:lnTo>
                    <a:pt x="45372" y="984921"/>
                  </a:lnTo>
                  <a:moveTo>
                    <a:pt x="64664" y="1100518"/>
                  </a:moveTo>
                  <a:lnTo>
                    <a:pt x="64664" y="984921"/>
                  </a:lnTo>
                  <a:lnTo>
                    <a:pt x="92860" y="984921"/>
                  </a:lnTo>
                  <a:lnTo>
                    <a:pt x="92860" y="1100518"/>
                  </a:lnTo>
                  <a:lnTo>
                    <a:pt x="64664" y="1100518"/>
                  </a:lnTo>
                  <a:moveTo>
                    <a:pt x="189939" y="1227673"/>
                  </a:moveTo>
                  <a:lnTo>
                    <a:pt x="-1232" y="1227673"/>
                  </a:lnTo>
                  <a:lnTo>
                    <a:pt x="-1232" y="1256745"/>
                  </a:lnTo>
                  <a:lnTo>
                    <a:pt x="189939" y="1256745"/>
                  </a:lnTo>
                  <a:lnTo>
                    <a:pt x="189939" y="1227673"/>
                  </a:lnTo>
                  <a:moveTo>
                    <a:pt x="189939" y="1275245"/>
                  </a:moveTo>
                  <a:lnTo>
                    <a:pt x="-1232" y="1275245"/>
                  </a:lnTo>
                  <a:lnTo>
                    <a:pt x="-1232" y="1304317"/>
                  </a:lnTo>
                  <a:lnTo>
                    <a:pt x="158784" y="1304317"/>
                  </a:lnTo>
                  <a:lnTo>
                    <a:pt x="189939" y="1304317"/>
                  </a:lnTo>
                  <a:lnTo>
                    <a:pt x="189939" y="1275245"/>
                  </a:lnTo>
                </a:path>
              </a:pathLst>
            </a:custGeom>
            <a:solidFill>
              <a:srgbClr val="BA7562"/>
            </a:solidFill>
            <a:ln w="921" cap="flat">
              <a:noFill/>
              <a:prstDash val="solid"/>
              <a:miter/>
            </a:ln>
          </p:spPr>
          <p:txBody>
            <a:bodyPr rtlCol="0" anchor="ctr"/>
            <a:lstStyle/>
            <a:p>
              <a:endParaRPr lang="en-IN"/>
            </a:p>
          </p:txBody>
        </p:sp>
        <p:sp>
          <p:nvSpPr>
            <p:cNvPr id="1132" name="Freeform: Shape 1131">
              <a:extLst>
                <a:ext uri="{FF2B5EF4-FFF2-40B4-BE49-F238E27FC236}">
                  <a16:creationId xmlns:a16="http://schemas.microsoft.com/office/drawing/2014/main" id="{DBED4257-BF5A-37EF-35D4-12365EB1F964}"/>
                </a:ext>
              </a:extLst>
            </p:cNvPr>
            <p:cNvSpPr/>
            <p:nvPr/>
          </p:nvSpPr>
          <p:spPr>
            <a:xfrm flipV="1">
              <a:off x="4065530" y="5027797"/>
              <a:ext cx="191173" cy="36999"/>
            </a:xfrm>
            <a:custGeom>
              <a:avLst/>
              <a:gdLst>
                <a:gd name="connsiteX0" fmla="*/ -1232 w 191173"/>
                <a:gd name="connsiteY0" fmla="*/ -877 h 36999"/>
                <a:gd name="connsiteX1" fmla="*/ 189941 w 191173"/>
                <a:gd name="connsiteY1" fmla="*/ -877 h 36999"/>
                <a:gd name="connsiteX2" fmla="*/ 189941 w 191173"/>
                <a:gd name="connsiteY2" fmla="*/ 36123 h 36999"/>
                <a:gd name="connsiteX3" fmla="*/ -1232 w 191173"/>
                <a:gd name="connsiteY3" fmla="*/ 36123 h 36999"/>
              </a:gdLst>
              <a:ahLst/>
              <a:cxnLst>
                <a:cxn ang="0">
                  <a:pos x="connsiteX0" y="connsiteY0"/>
                </a:cxn>
                <a:cxn ang="0">
                  <a:pos x="connsiteX1" y="connsiteY1"/>
                </a:cxn>
                <a:cxn ang="0">
                  <a:pos x="connsiteX2" y="connsiteY2"/>
                </a:cxn>
                <a:cxn ang="0">
                  <a:pos x="connsiteX3" y="connsiteY3"/>
                </a:cxn>
              </a:cxnLst>
              <a:rect l="l" t="t" r="r" b="b"/>
              <a:pathLst>
                <a:path w="191173" h="36999">
                  <a:moveTo>
                    <a:pt x="-1232" y="-877"/>
                  </a:moveTo>
                  <a:lnTo>
                    <a:pt x="189941" y="-877"/>
                  </a:lnTo>
                  <a:lnTo>
                    <a:pt x="189941" y="36123"/>
                  </a:lnTo>
                  <a:lnTo>
                    <a:pt x="-1232" y="36123"/>
                  </a:lnTo>
                  <a:close/>
                </a:path>
              </a:pathLst>
            </a:custGeom>
            <a:solidFill>
              <a:srgbClr val="C25D43"/>
            </a:solidFill>
            <a:ln w="921" cap="flat">
              <a:noFill/>
              <a:prstDash val="solid"/>
              <a:miter/>
            </a:ln>
          </p:spPr>
          <p:txBody>
            <a:bodyPr rtlCol="0" anchor="ctr"/>
            <a:lstStyle/>
            <a:p>
              <a:endParaRPr lang="en-IN"/>
            </a:p>
          </p:txBody>
        </p:sp>
        <p:sp>
          <p:nvSpPr>
            <p:cNvPr id="1133" name="Freeform: Shape 1132">
              <a:extLst>
                <a:ext uri="{FF2B5EF4-FFF2-40B4-BE49-F238E27FC236}">
                  <a16:creationId xmlns:a16="http://schemas.microsoft.com/office/drawing/2014/main" id="{C4146A42-A911-0168-4781-9EAE4D619099}"/>
                </a:ext>
              </a:extLst>
            </p:cNvPr>
            <p:cNvSpPr/>
            <p:nvPr/>
          </p:nvSpPr>
          <p:spPr>
            <a:xfrm flipV="1">
              <a:off x="4065530" y="4980225"/>
              <a:ext cx="191173" cy="18499"/>
            </a:xfrm>
            <a:custGeom>
              <a:avLst/>
              <a:gdLst>
                <a:gd name="connsiteX0" fmla="*/ -1232 w 191173"/>
                <a:gd name="connsiteY0" fmla="*/ -947 h 18499"/>
                <a:gd name="connsiteX1" fmla="*/ 189941 w 191173"/>
                <a:gd name="connsiteY1" fmla="*/ -947 h 18499"/>
                <a:gd name="connsiteX2" fmla="*/ 189941 w 191173"/>
                <a:gd name="connsiteY2" fmla="*/ 17553 h 18499"/>
                <a:gd name="connsiteX3" fmla="*/ -1232 w 191173"/>
                <a:gd name="connsiteY3" fmla="*/ 17553 h 18499"/>
              </a:gdLst>
              <a:ahLst/>
              <a:cxnLst>
                <a:cxn ang="0">
                  <a:pos x="connsiteX0" y="connsiteY0"/>
                </a:cxn>
                <a:cxn ang="0">
                  <a:pos x="connsiteX1" y="connsiteY1"/>
                </a:cxn>
                <a:cxn ang="0">
                  <a:pos x="connsiteX2" y="connsiteY2"/>
                </a:cxn>
                <a:cxn ang="0">
                  <a:pos x="connsiteX3" y="connsiteY3"/>
                </a:cxn>
              </a:cxnLst>
              <a:rect l="l" t="t" r="r" b="b"/>
              <a:pathLst>
                <a:path w="191173" h="18499">
                  <a:moveTo>
                    <a:pt x="-1232" y="-947"/>
                  </a:moveTo>
                  <a:lnTo>
                    <a:pt x="189941" y="-947"/>
                  </a:lnTo>
                  <a:lnTo>
                    <a:pt x="189941" y="17553"/>
                  </a:lnTo>
                  <a:lnTo>
                    <a:pt x="-1232" y="17553"/>
                  </a:lnTo>
                  <a:close/>
                </a:path>
              </a:pathLst>
            </a:custGeom>
            <a:solidFill>
              <a:srgbClr val="C25D43"/>
            </a:solidFill>
            <a:ln w="921" cap="flat">
              <a:noFill/>
              <a:prstDash val="solid"/>
              <a:miter/>
            </a:ln>
          </p:spPr>
          <p:txBody>
            <a:bodyPr rtlCol="0" anchor="ctr"/>
            <a:lstStyle/>
            <a:p>
              <a:endParaRPr lang="en-IN"/>
            </a:p>
          </p:txBody>
        </p:sp>
        <p:sp>
          <p:nvSpPr>
            <p:cNvPr id="1134" name="Freeform: Shape 1133">
              <a:extLst>
                <a:ext uri="{FF2B5EF4-FFF2-40B4-BE49-F238E27FC236}">
                  <a16:creationId xmlns:a16="http://schemas.microsoft.com/office/drawing/2014/main" id="{0FC6638D-FF4E-A3EA-BACD-BF5645C7D605}"/>
                </a:ext>
              </a:extLst>
            </p:cNvPr>
            <p:cNvSpPr/>
            <p:nvPr/>
          </p:nvSpPr>
          <p:spPr>
            <a:xfrm flipV="1">
              <a:off x="4065530" y="6013609"/>
              <a:ext cx="191173" cy="37010"/>
            </a:xfrm>
            <a:custGeom>
              <a:avLst/>
              <a:gdLst>
                <a:gd name="connsiteX0" fmla="*/ -1232 w 191173"/>
                <a:gd name="connsiteY0" fmla="*/ 335 h 37010"/>
                <a:gd name="connsiteX1" fmla="*/ 189941 w 191173"/>
                <a:gd name="connsiteY1" fmla="*/ 335 h 37010"/>
                <a:gd name="connsiteX2" fmla="*/ 189941 w 191173"/>
                <a:gd name="connsiteY2" fmla="*/ 37345 h 37010"/>
                <a:gd name="connsiteX3" fmla="*/ -1232 w 191173"/>
                <a:gd name="connsiteY3" fmla="*/ 37345 h 37010"/>
              </a:gdLst>
              <a:ahLst/>
              <a:cxnLst>
                <a:cxn ang="0">
                  <a:pos x="connsiteX0" y="connsiteY0"/>
                </a:cxn>
                <a:cxn ang="0">
                  <a:pos x="connsiteX1" y="connsiteY1"/>
                </a:cxn>
                <a:cxn ang="0">
                  <a:pos x="connsiteX2" y="connsiteY2"/>
                </a:cxn>
                <a:cxn ang="0">
                  <a:pos x="connsiteX3" y="connsiteY3"/>
                </a:cxn>
              </a:cxnLst>
              <a:rect l="l" t="t" r="r" b="b"/>
              <a:pathLst>
                <a:path w="191173" h="37010">
                  <a:moveTo>
                    <a:pt x="-1232" y="335"/>
                  </a:moveTo>
                  <a:lnTo>
                    <a:pt x="189941" y="335"/>
                  </a:lnTo>
                  <a:lnTo>
                    <a:pt x="189941" y="37345"/>
                  </a:lnTo>
                  <a:lnTo>
                    <a:pt x="-1232" y="37345"/>
                  </a:lnTo>
                  <a:close/>
                </a:path>
              </a:pathLst>
            </a:custGeom>
            <a:solidFill>
              <a:srgbClr val="C25D43"/>
            </a:solidFill>
            <a:ln w="921" cap="flat">
              <a:noFill/>
              <a:prstDash val="solid"/>
              <a:miter/>
            </a:ln>
          </p:spPr>
          <p:txBody>
            <a:bodyPr rtlCol="0" anchor="ctr"/>
            <a:lstStyle/>
            <a:p>
              <a:endParaRPr lang="en-IN"/>
            </a:p>
          </p:txBody>
        </p:sp>
        <p:sp>
          <p:nvSpPr>
            <p:cNvPr id="1135" name="Freeform: Shape 1134">
              <a:extLst>
                <a:ext uri="{FF2B5EF4-FFF2-40B4-BE49-F238E27FC236}">
                  <a16:creationId xmlns:a16="http://schemas.microsoft.com/office/drawing/2014/main" id="{3FBEEB3C-88BB-F221-FF84-1995D27F645B}"/>
                </a:ext>
              </a:extLst>
            </p:cNvPr>
            <p:cNvSpPr/>
            <p:nvPr/>
          </p:nvSpPr>
          <p:spPr>
            <a:xfrm flipV="1">
              <a:off x="4123729" y="6082392"/>
              <a:ext cx="80459" cy="115596"/>
            </a:xfrm>
            <a:custGeom>
              <a:avLst/>
              <a:gdLst>
                <a:gd name="connsiteX0" fmla="*/ 65647 w 80459"/>
                <a:gd name="connsiteY0" fmla="*/ 468 h 115596"/>
                <a:gd name="connsiteX1" fmla="*/ -1235 w 80459"/>
                <a:gd name="connsiteY1" fmla="*/ 468 h 115596"/>
                <a:gd name="connsiteX2" fmla="*/ -1235 w 80459"/>
                <a:gd name="connsiteY2" fmla="*/ 116064 h 115596"/>
                <a:gd name="connsiteX3" fmla="*/ 79225 w 80459"/>
                <a:gd name="connsiteY3" fmla="*/ 116064 h 115596"/>
                <a:gd name="connsiteX4" fmla="*/ -1235 w 80459"/>
                <a:gd name="connsiteY4" fmla="*/ 116064 h 115596"/>
                <a:gd name="connsiteX5" fmla="*/ -1235 w 80459"/>
                <a:gd name="connsiteY5" fmla="*/ 101731 h 115596"/>
                <a:gd name="connsiteX6" fmla="*/ 65647 w 80459"/>
                <a:gd name="connsiteY6" fmla="*/ 101731 h 115596"/>
                <a:gd name="connsiteX7" fmla="*/ 65647 w 80459"/>
                <a:gd name="connsiteY7" fmla="*/ 468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459" h="115596">
                  <a:moveTo>
                    <a:pt x="65647" y="468"/>
                  </a:moveTo>
                  <a:lnTo>
                    <a:pt x="-1235" y="468"/>
                  </a:lnTo>
                  <a:lnTo>
                    <a:pt x="-1235" y="116064"/>
                  </a:lnTo>
                  <a:lnTo>
                    <a:pt x="79225" y="116064"/>
                  </a:lnTo>
                  <a:lnTo>
                    <a:pt x="-1235" y="116064"/>
                  </a:lnTo>
                  <a:lnTo>
                    <a:pt x="-1235" y="101731"/>
                  </a:lnTo>
                  <a:lnTo>
                    <a:pt x="65647" y="101731"/>
                  </a:lnTo>
                  <a:lnTo>
                    <a:pt x="65647" y="468"/>
                  </a:lnTo>
                </a:path>
              </a:pathLst>
            </a:custGeom>
            <a:solidFill>
              <a:srgbClr val="20353D"/>
            </a:solidFill>
            <a:ln w="921" cap="flat">
              <a:noFill/>
              <a:prstDash val="solid"/>
              <a:miter/>
            </a:ln>
          </p:spPr>
          <p:txBody>
            <a:bodyPr rtlCol="0" anchor="ctr"/>
            <a:lstStyle/>
            <a:p>
              <a:endParaRPr lang="en-IN"/>
            </a:p>
          </p:txBody>
        </p:sp>
        <p:sp>
          <p:nvSpPr>
            <p:cNvPr id="1136" name="Freeform: Shape 1135">
              <a:extLst>
                <a:ext uri="{FF2B5EF4-FFF2-40B4-BE49-F238E27FC236}">
                  <a16:creationId xmlns:a16="http://schemas.microsoft.com/office/drawing/2014/main" id="{A03A9F40-1EC9-B4A5-9B08-4C53215EA1A7}"/>
                </a:ext>
              </a:extLst>
            </p:cNvPr>
            <p:cNvSpPr/>
            <p:nvPr/>
          </p:nvSpPr>
          <p:spPr>
            <a:xfrm flipV="1">
              <a:off x="4123729" y="6082392"/>
              <a:ext cx="80459" cy="115596"/>
            </a:xfrm>
            <a:custGeom>
              <a:avLst/>
              <a:gdLst>
                <a:gd name="connsiteX0" fmla="*/ 79225 w 80459"/>
                <a:gd name="connsiteY0" fmla="*/ 468 h 115596"/>
                <a:gd name="connsiteX1" fmla="*/ 65647 w 80459"/>
                <a:gd name="connsiteY1" fmla="*/ 468 h 115596"/>
                <a:gd name="connsiteX2" fmla="*/ 65647 w 80459"/>
                <a:gd name="connsiteY2" fmla="*/ 101731 h 115596"/>
                <a:gd name="connsiteX3" fmla="*/ -1235 w 80459"/>
                <a:gd name="connsiteY3" fmla="*/ 101731 h 115596"/>
                <a:gd name="connsiteX4" fmla="*/ -1235 w 80459"/>
                <a:gd name="connsiteY4" fmla="*/ 116064 h 115596"/>
                <a:gd name="connsiteX5" fmla="*/ 79225 w 80459"/>
                <a:gd name="connsiteY5" fmla="*/ 116064 h 115596"/>
                <a:gd name="connsiteX6" fmla="*/ 79225 w 80459"/>
                <a:gd name="connsiteY6" fmla="*/ 468 h 11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59" h="115596">
                  <a:moveTo>
                    <a:pt x="79225" y="468"/>
                  </a:moveTo>
                  <a:lnTo>
                    <a:pt x="65647" y="468"/>
                  </a:lnTo>
                  <a:lnTo>
                    <a:pt x="65647" y="101731"/>
                  </a:lnTo>
                  <a:lnTo>
                    <a:pt x="-1235" y="101731"/>
                  </a:lnTo>
                  <a:lnTo>
                    <a:pt x="-1235" y="116064"/>
                  </a:lnTo>
                  <a:lnTo>
                    <a:pt x="79225" y="116064"/>
                  </a:lnTo>
                  <a:lnTo>
                    <a:pt x="79225" y="468"/>
                  </a:lnTo>
                </a:path>
              </a:pathLst>
            </a:custGeom>
            <a:solidFill>
              <a:srgbClr val="142127"/>
            </a:solidFill>
            <a:ln w="921" cap="flat">
              <a:noFill/>
              <a:prstDash val="solid"/>
              <a:miter/>
            </a:ln>
          </p:spPr>
          <p:txBody>
            <a:bodyPr rtlCol="0" anchor="ctr"/>
            <a:lstStyle/>
            <a:p>
              <a:endParaRPr lang="en-IN"/>
            </a:p>
          </p:txBody>
        </p:sp>
        <p:sp>
          <p:nvSpPr>
            <p:cNvPr id="1137" name="Freeform: Shape 1136">
              <a:extLst>
                <a:ext uri="{FF2B5EF4-FFF2-40B4-BE49-F238E27FC236}">
                  <a16:creationId xmlns:a16="http://schemas.microsoft.com/office/drawing/2014/main" id="{7C674CDF-436B-1C23-3A14-774B11E3713A}"/>
                </a:ext>
              </a:extLst>
            </p:cNvPr>
            <p:cNvSpPr/>
            <p:nvPr/>
          </p:nvSpPr>
          <p:spPr>
            <a:xfrm flipV="1">
              <a:off x="4123729" y="6197988"/>
              <a:ext cx="103945" cy="13613"/>
            </a:xfrm>
            <a:custGeom>
              <a:avLst/>
              <a:gdLst>
                <a:gd name="connsiteX0" fmla="*/ -1246 w 103945"/>
                <a:gd name="connsiteY0" fmla="*/ 547 h 13613"/>
                <a:gd name="connsiteX1" fmla="*/ 102700 w 103945"/>
                <a:gd name="connsiteY1" fmla="*/ 547 h 13613"/>
                <a:gd name="connsiteX2" fmla="*/ 102700 w 103945"/>
                <a:gd name="connsiteY2" fmla="*/ 14161 h 13613"/>
                <a:gd name="connsiteX3" fmla="*/ -1246 w 103945"/>
                <a:gd name="connsiteY3" fmla="*/ 14161 h 13613"/>
              </a:gdLst>
              <a:ahLst/>
              <a:cxnLst>
                <a:cxn ang="0">
                  <a:pos x="connsiteX0" y="connsiteY0"/>
                </a:cxn>
                <a:cxn ang="0">
                  <a:pos x="connsiteX1" y="connsiteY1"/>
                </a:cxn>
                <a:cxn ang="0">
                  <a:pos x="connsiteX2" y="connsiteY2"/>
                </a:cxn>
                <a:cxn ang="0">
                  <a:pos x="connsiteX3" y="connsiteY3"/>
                </a:cxn>
              </a:cxnLst>
              <a:rect l="l" t="t" r="r" b="b"/>
              <a:pathLst>
                <a:path w="103945" h="13613">
                  <a:moveTo>
                    <a:pt x="-1246" y="547"/>
                  </a:moveTo>
                  <a:lnTo>
                    <a:pt x="102700" y="547"/>
                  </a:lnTo>
                  <a:lnTo>
                    <a:pt x="102700" y="14161"/>
                  </a:lnTo>
                  <a:lnTo>
                    <a:pt x="-1246" y="14161"/>
                  </a:lnTo>
                  <a:close/>
                </a:path>
              </a:pathLst>
            </a:custGeom>
            <a:solidFill>
              <a:srgbClr val="A7A9A8"/>
            </a:solidFill>
            <a:ln w="921" cap="flat">
              <a:noFill/>
              <a:prstDash val="solid"/>
              <a:miter/>
            </a:ln>
          </p:spPr>
          <p:txBody>
            <a:bodyPr rtlCol="0" anchor="ctr"/>
            <a:lstStyle/>
            <a:p>
              <a:endParaRPr lang="en-IN"/>
            </a:p>
          </p:txBody>
        </p:sp>
        <p:sp>
          <p:nvSpPr>
            <p:cNvPr id="1138" name="Freeform: Shape 1137">
              <a:extLst>
                <a:ext uri="{FF2B5EF4-FFF2-40B4-BE49-F238E27FC236}">
                  <a16:creationId xmlns:a16="http://schemas.microsoft.com/office/drawing/2014/main" id="{ECBFD7B4-A06C-D2C1-1747-8D435056928B}"/>
                </a:ext>
              </a:extLst>
            </p:cNvPr>
            <p:cNvSpPr/>
            <p:nvPr/>
          </p:nvSpPr>
          <p:spPr>
            <a:xfrm flipV="1">
              <a:off x="4131426" y="5154953"/>
              <a:ext cx="28196" cy="115596"/>
            </a:xfrm>
            <a:custGeom>
              <a:avLst/>
              <a:gdLst>
                <a:gd name="connsiteX0" fmla="*/ -1217 w 28196"/>
                <a:gd name="connsiteY0" fmla="*/ -672 h 115596"/>
                <a:gd name="connsiteX1" fmla="*/ 26979 w 28196"/>
                <a:gd name="connsiteY1" fmla="*/ -672 h 115596"/>
                <a:gd name="connsiteX2" fmla="*/ 26979 w 28196"/>
                <a:gd name="connsiteY2" fmla="*/ 114924 h 115596"/>
                <a:gd name="connsiteX3" fmla="*/ -1217 w 28196"/>
                <a:gd name="connsiteY3" fmla="*/ 114924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672"/>
                  </a:moveTo>
                  <a:lnTo>
                    <a:pt x="26979" y="-672"/>
                  </a:lnTo>
                  <a:lnTo>
                    <a:pt x="26979" y="114924"/>
                  </a:lnTo>
                  <a:lnTo>
                    <a:pt x="-1217" y="114924"/>
                  </a:lnTo>
                  <a:close/>
                </a:path>
              </a:pathLst>
            </a:custGeom>
            <a:solidFill>
              <a:srgbClr val="0F191D"/>
            </a:solidFill>
            <a:ln w="921" cap="flat">
              <a:noFill/>
              <a:prstDash val="solid"/>
              <a:miter/>
            </a:ln>
          </p:spPr>
          <p:txBody>
            <a:bodyPr rtlCol="0" anchor="ctr"/>
            <a:lstStyle/>
            <a:p>
              <a:endParaRPr lang="en-IN"/>
            </a:p>
          </p:txBody>
        </p:sp>
        <p:sp>
          <p:nvSpPr>
            <p:cNvPr id="1139" name="Freeform: Shape 1138">
              <a:extLst>
                <a:ext uri="{FF2B5EF4-FFF2-40B4-BE49-F238E27FC236}">
                  <a16:creationId xmlns:a16="http://schemas.microsoft.com/office/drawing/2014/main" id="{A5707EF3-7A01-A697-E23B-D5BCE4DE9A4E}"/>
                </a:ext>
              </a:extLst>
            </p:cNvPr>
            <p:cNvSpPr/>
            <p:nvPr/>
          </p:nvSpPr>
          <p:spPr>
            <a:xfrm flipV="1">
              <a:off x="4112134" y="5270551"/>
              <a:ext cx="51470" cy="17419"/>
            </a:xfrm>
            <a:custGeom>
              <a:avLst/>
              <a:gdLst>
                <a:gd name="connsiteX0" fmla="*/ -1210 w 51470"/>
                <a:gd name="connsiteY0" fmla="*/ -591 h 17419"/>
                <a:gd name="connsiteX1" fmla="*/ 50260 w 51470"/>
                <a:gd name="connsiteY1" fmla="*/ -591 h 17419"/>
                <a:gd name="connsiteX2" fmla="*/ 50260 w 51470"/>
                <a:gd name="connsiteY2" fmla="*/ 16829 h 17419"/>
                <a:gd name="connsiteX3" fmla="*/ -1210 w 51470"/>
                <a:gd name="connsiteY3" fmla="*/ 16829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591"/>
                  </a:moveTo>
                  <a:lnTo>
                    <a:pt x="50260" y="-591"/>
                  </a:lnTo>
                  <a:lnTo>
                    <a:pt x="50260" y="16829"/>
                  </a:lnTo>
                  <a:lnTo>
                    <a:pt x="-1210" y="16829"/>
                  </a:lnTo>
                  <a:close/>
                </a:path>
              </a:pathLst>
            </a:custGeom>
            <a:solidFill>
              <a:srgbClr val="A7A9A8"/>
            </a:solidFill>
            <a:ln w="921" cap="flat">
              <a:noFill/>
              <a:prstDash val="solid"/>
              <a:miter/>
            </a:ln>
          </p:spPr>
          <p:txBody>
            <a:bodyPr rtlCol="0" anchor="ctr"/>
            <a:lstStyle/>
            <a:p>
              <a:endParaRPr lang="en-IN"/>
            </a:p>
          </p:txBody>
        </p:sp>
        <p:sp>
          <p:nvSpPr>
            <p:cNvPr id="1140" name="Freeform: Shape 1139">
              <a:extLst>
                <a:ext uri="{FF2B5EF4-FFF2-40B4-BE49-F238E27FC236}">
                  <a16:creationId xmlns:a16="http://schemas.microsoft.com/office/drawing/2014/main" id="{B0813215-7BF4-E2BB-53DE-AD53EB329349}"/>
                </a:ext>
              </a:extLst>
            </p:cNvPr>
            <p:cNvSpPr/>
            <p:nvPr/>
          </p:nvSpPr>
          <p:spPr>
            <a:xfrm flipV="1">
              <a:off x="4131426" y="5375188"/>
              <a:ext cx="28196" cy="115596"/>
            </a:xfrm>
            <a:custGeom>
              <a:avLst/>
              <a:gdLst>
                <a:gd name="connsiteX0" fmla="*/ -1217 w 28196"/>
                <a:gd name="connsiteY0" fmla="*/ -402 h 115596"/>
                <a:gd name="connsiteX1" fmla="*/ 26979 w 28196"/>
                <a:gd name="connsiteY1" fmla="*/ -402 h 115596"/>
                <a:gd name="connsiteX2" fmla="*/ 26979 w 28196"/>
                <a:gd name="connsiteY2" fmla="*/ 115195 h 115596"/>
                <a:gd name="connsiteX3" fmla="*/ -1217 w 28196"/>
                <a:gd name="connsiteY3" fmla="*/ 115195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402"/>
                  </a:moveTo>
                  <a:lnTo>
                    <a:pt x="26979" y="-402"/>
                  </a:lnTo>
                  <a:lnTo>
                    <a:pt x="26979" y="115195"/>
                  </a:lnTo>
                  <a:lnTo>
                    <a:pt x="-1217" y="115195"/>
                  </a:lnTo>
                  <a:close/>
                </a:path>
              </a:pathLst>
            </a:custGeom>
            <a:solidFill>
              <a:srgbClr val="0F191D"/>
            </a:solidFill>
            <a:ln w="921" cap="flat">
              <a:noFill/>
              <a:prstDash val="solid"/>
              <a:miter/>
            </a:ln>
          </p:spPr>
          <p:txBody>
            <a:bodyPr rtlCol="0" anchor="ctr"/>
            <a:lstStyle/>
            <a:p>
              <a:endParaRPr lang="en-IN"/>
            </a:p>
          </p:txBody>
        </p:sp>
        <p:sp>
          <p:nvSpPr>
            <p:cNvPr id="1141" name="Freeform: Shape 1140">
              <a:extLst>
                <a:ext uri="{FF2B5EF4-FFF2-40B4-BE49-F238E27FC236}">
                  <a16:creationId xmlns:a16="http://schemas.microsoft.com/office/drawing/2014/main" id="{EE24BE80-5E6E-7EAA-3EE6-8F040FECE5BB}"/>
                </a:ext>
              </a:extLst>
            </p:cNvPr>
            <p:cNvSpPr/>
            <p:nvPr/>
          </p:nvSpPr>
          <p:spPr>
            <a:xfrm flipV="1">
              <a:off x="4112134" y="5490785"/>
              <a:ext cx="51470" cy="17419"/>
            </a:xfrm>
            <a:custGeom>
              <a:avLst/>
              <a:gdLst>
                <a:gd name="connsiteX0" fmla="*/ -1210 w 51470"/>
                <a:gd name="connsiteY0" fmla="*/ -320 h 17419"/>
                <a:gd name="connsiteX1" fmla="*/ 50260 w 51470"/>
                <a:gd name="connsiteY1" fmla="*/ -320 h 17419"/>
                <a:gd name="connsiteX2" fmla="*/ 50260 w 51470"/>
                <a:gd name="connsiteY2" fmla="*/ 17100 h 17419"/>
                <a:gd name="connsiteX3" fmla="*/ -1210 w 51470"/>
                <a:gd name="connsiteY3" fmla="*/ 17100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320"/>
                  </a:moveTo>
                  <a:lnTo>
                    <a:pt x="50260" y="-320"/>
                  </a:lnTo>
                  <a:lnTo>
                    <a:pt x="50260" y="17100"/>
                  </a:lnTo>
                  <a:lnTo>
                    <a:pt x="-1210" y="17100"/>
                  </a:lnTo>
                  <a:close/>
                </a:path>
              </a:pathLst>
            </a:custGeom>
            <a:solidFill>
              <a:srgbClr val="A7A9A8"/>
            </a:solidFill>
            <a:ln w="921" cap="flat">
              <a:noFill/>
              <a:prstDash val="solid"/>
              <a:miter/>
            </a:ln>
          </p:spPr>
          <p:txBody>
            <a:bodyPr rtlCol="0" anchor="ctr"/>
            <a:lstStyle/>
            <a:p>
              <a:endParaRPr lang="en-IN"/>
            </a:p>
          </p:txBody>
        </p:sp>
        <p:sp>
          <p:nvSpPr>
            <p:cNvPr id="1142" name="Freeform: Shape 1141">
              <a:extLst>
                <a:ext uri="{FF2B5EF4-FFF2-40B4-BE49-F238E27FC236}">
                  <a16:creationId xmlns:a16="http://schemas.microsoft.com/office/drawing/2014/main" id="{B2ED43B7-0480-C69A-DE86-8662B20A49DF}"/>
                </a:ext>
              </a:extLst>
            </p:cNvPr>
            <p:cNvSpPr/>
            <p:nvPr/>
          </p:nvSpPr>
          <p:spPr>
            <a:xfrm flipV="1">
              <a:off x="4131426" y="5595422"/>
              <a:ext cx="28196" cy="115596"/>
            </a:xfrm>
            <a:custGeom>
              <a:avLst/>
              <a:gdLst>
                <a:gd name="connsiteX0" fmla="*/ -1217 w 28196"/>
                <a:gd name="connsiteY0" fmla="*/ -131 h 115596"/>
                <a:gd name="connsiteX1" fmla="*/ 26979 w 28196"/>
                <a:gd name="connsiteY1" fmla="*/ -131 h 115596"/>
                <a:gd name="connsiteX2" fmla="*/ 26979 w 28196"/>
                <a:gd name="connsiteY2" fmla="*/ 115466 h 115596"/>
                <a:gd name="connsiteX3" fmla="*/ -1217 w 28196"/>
                <a:gd name="connsiteY3" fmla="*/ 115466 h 115596"/>
              </a:gdLst>
              <a:ahLst/>
              <a:cxnLst>
                <a:cxn ang="0">
                  <a:pos x="connsiteX0" y="connsiteY0"/>
                </a:cxn>
                <a:cxn ang="0">
                  <a:pos x="connsiteX1" y="connsiteY1"/>
                </a:cxn>
                <a:cxn ang="0">
                  <a:pos x="connsiteX2" y="connsiteY2"/>
                </a:cxn>
                <a:cxn ang="0">
                  <a:pos x="connsiteX3" y="connsiteY3"/>
                </a:cxn>
              </a:cxnLst>
              <a:rect l="l" t="t" r="r" b="b"/>
              <a:pathLst>
                <a:path w="28196" h="115596">
                  <a:moveTo>
                    <a:pt x="-1217" y="-131"/>
                  </a:moveTo>
                  <a:lnTo>
                    <a:pt x="26979" y="-131"/>
                  </a:lnTo>
                  <a:lnTo>
                    <a:pt x="26979" y="115466"/>
                  </a:lnTo>
                  <a:lnTo>
                    <a:pt x="-1217" y="115466"/>
                  </a:lnTo>
                  <a:close/>
                </a:path>
              </a:pathLst>
            </a:custGeom>
            <a:solidFill>
              <a:srgbClr val="0F191D"/>
            </a:solidFill>
            <a:ln w="921" cap="flat">
              <a:noFill/>
              <a:prstDash val="solid"/>
              <a:miter/>
            </a:ln>
          </p:spPr>
          <p:txBody>
            <a:bodyPr rtlCol="0" anchor="ctr"/>
            <a:lstStyle/>
            <a:p>
              <a:endParaRPr lang="en-IN"/>
            </a:p>
          </p:txBody>
        </p:sp>
        <p:sp>
          <p:nvSpPr>
            <p:cNvPr id="1143" name="Freeform: Shape 1142">
              <a:extLst>
                <a:ext uri="{FF2B5EF4-FFF2-40B4-BE49-F238E27FC236}">
                  <a16:creationId xmlns:a16="http://schemas.microsoft.com/office/drawing/2014/main" id="{C78EB370-9D53-F994-02E2-87BEB672290A}"/>
                </a:ext>
              </a:extLst>
            </p:cNvPr>
            <p:cNvSpPr/>
            <p:nvPr/>
          </p:nvSpPr>
          <p:spPr>
            <a:xfrm flipV="1">
              <a:off x="4112134" y="5711019"/>
              <a:ext cx="51470" cy="17419"/>
            </a:xfrm>
            <a:custGeom>
              <a:avLst/>
              <a:gdLst>
                <a:gd name="connsiteX0" fmla="*/ -1210 w 51470"/>
                <a:gd name="connsiteY0" fmla="*/ -49 h 17419"/>
                <a:gd name="connsiteX1" fmla="*/ 50260 w 51470"/>
                <a:gd name="connsiteY1" fmla="*/ -49 h 17419"/>
                <a:gd name="connsiteX2" fmla="*/ 50260 w 51470"/>
                <a:gd name="connsiteY2" fmla="*/ 17371 h 17419"/>
                <a:gd name="connsiteX3" fmla="*/ -1210 w 51470"/>
                <a:gd name="connsiteY3" fmla="*/ 17371 h 17419"/>
              </a:gdLst>
              <a:ahLst/>
              <a:cxnLst>
                <a:cxn ang="0">
                  <a:pos x="connsiteX0" y="connsiteY0"/>
                </a:cxn>
                <a:cxn ang="0">
                  <a:pos x="connsiteX1" y="connsiteY1"/>
                </a:cxn>
                <a:cxn ang="0">
                  <a:pos x="connsiteX2" y="connsiteY2"/>
                </a:cxn>
                <a:cxn ang="0">
                  <a:pos x="connsiteX3" y="connsiteY3"/>
                </a:cxn>
              </a:cxnLst>
              <a:rect l="l" t="t" r="r" b="b"/>
              <a:pathLst>
                <a:path w="51470" h="17419">
                  <a:moveTo>
                    <a:pt x="-1210" y="-49"/>
                  </a:moveTo>
                  <a:lnTo>
                    <a:pt x="50260" y="-49"/>
                  </a:lnTo>
                  <a:lnTo>
                    <a:pt x="50260" y="17371"/>
                  </a:lnTo>
                  <a:lnTo>
                    <a:pt x="-1210" y="17371"/>
                  </a:lnTo>
                  <a:close/>
                </a:path>
              </a:pathLst>
            </a:custGeom>
            <a:solidFill>
              <a:srgbClr val="A7A9A8"/>
            </a:solidFill>
            <a:ln w="921" cap="flat">
              <a:noFill/>
              <a:prstDash val="solid"/>
              <a:miter/>
            </a:ln>
          </p:spPr>
          <p:txBody>
            <a:bodyPr rtlCol="0" anchor="ctr"/>
            <a:lstStyle/>
            <a:p>
              <a:endParaRPr lang="en-IN"/>
            </a:p>
          </p:txBody>
        </p:sp>
        <p:sp>
          <p:nvSpPr>
            <p:cNvPr id="1144" name="Freeform: Shape 1143">
              <a:extLst>
                <a:ext uri="{FF2B5EF4-FFF2-40B4-BE49-F238E27FC236}">
                  <a16:creationId xmlns:a16="http://schemas.microsoft.com/office/drawing/2014/main" id="{5420E399-1583-3D71-B2BC-E2C1F549171A}"/>
                </a:ext>
              </a:extLst>
            </p:cNvPr>
            <p:cNvSpPr/>
            <p:nvPr/>
          </p:nvSpPr>
          <p:spPr>
            <a:xfrm flipV="1">
              <a:off x="4131426" y="5815656"/>
              <a:ext cx="28196" cy="115604"/>
            </a:xfrm>
            <a:custGeom>
              <a:avLst/>
              <a:gdLst>
                <a:gd name="connsiteX0" fmla="*/ -1217 w 28196"/>
                <a:gd name="connsiteY0" fmla="*/ 140 h 115604"/>
                <a:gd name="connsiteX1" fmla="*/ 26979 w 28196"/>
                <a:gd name="connsiteY1" fmla="*/ 140 h 115604"/>
                <a:gd name="connsiteX2" fmla="*/ 26979 w 28196"/>
                <a:gd name="connsiteY2" fmla="*/ 115744 h 115604"/>
                <a:gd name="connsiteX3" fmla="*/ -1217 w 28196"/>
                <a:gd name="connsiteY3" fmla="*/ 115744 h 115604"/>
              </a:gdLst>
              <a:ahLst/>
              <a:cxnLst>
                <a:cxn ang="0">
                  <a:pos x="connsiteX0" y="connsiteY0"/>
                </a:cxn>
                <a:cxn ang="0">
                  <a:pos x="connsiteX1" y="connsiteY1"/>
                </a:cxn>
                <a:cxn ang="0">
                  <a:pos x="connsiteX2" y="connsiteY2"/>
                </a:cxn>
                <a:cxn ang="0">
                  <a:pos x="connsiteX3" y="connsiteY3"/>
                </a:cxn>
              </a:cxnLst>
              <a:rect l="l" t="t" r="r" b="b"/>
              <a:pathLst>
                <a:path w="28196" h="115604">
                  <a:moveTo>
                    <a:pt x="-1217" y="140"/>
                  </a:moveTo>
                  <a:lnTo>
                    <a:pt x="26979" y="140"/>
                  </a:lnTo>
                  <a:lnTo>
                    <a:pt x="26979" y="115744"/>
                  </a:lnTo>
                  <a:lnTo>
                    <a:pt x="-1217" y="115744"/>
                  </a:lnTo>
                  <a:close/>
                </a:path>
              </a:pathLst>
            </a:custGeom>
            <a:solidFill>
              <a:srgbClr val="0F191D"/>
            </a:solidFill>
            <a:ln w="921" cap="flat">
              <a:noFill/>
              <a:prstDash val="solid"/>
              <a:miter/>
            </a:ln>
          </p:spPr>
          <p:txBody>
            <a:bodyPr rtlCol="0" anchor="ctr"/>
            <a:lstStyle/>
            <a:p>
              <a:endParaRPr lang="en-IN"/>
            </a:p>
          </p:txBody>
        </p:sp>
        <p:sp>
          <p:nvSpPr>
            <p:cNvPr id="1145" name="Freeform: Shape 1144">
              <a:extLst>
                <a:ext uri="{FF2B5EF4-FFF2-40B4-BE49-F238E27FC236}">
                  <a16:creationId xmlns:a16="http://schemas.microsoft.com/office/drawing/2014/main" id="{A0112BA1-28DE-3EDF-655F-2A0875ECDA97}"/>
                </a:ext>
              </a:extLst>
            </p:cNvPr>
            <p:cNvSpPr/>
            <p:nvPr/>
          </p:nvSpPr>
          <p:spPr>
            <a:xfrm flipV="1">
              <a:off x="4112134" y="5931260"/>
              <a:ext cx="51470" cy="17412"/>
            </a:xfrm>
            <a:custGeom>
              <a:avLst/>
              <a:gdLst>
                <a:gd name="connsiteX0" fmla="*/ -1210 w 51470"/>
                <a:gd name="connsiteY0" fmla="*/ 222 h 17412"/>
                <a:gd name="connsiteX1" fmla="*/ 50260 w 51470"/>
                <a:gd name="connsiteY1" fmla="*/ 222 h 17412"/>
                <a:gd name="connsiteX2" fmla="*/ 50260 w 51470"/>
                <a:gd name="connsiteY2" fmla="*/ 17634 h 17412"/>
                <a:gd name="connsiteX3" fmla="*/ -1210 w 51470"/>
                <a:gd name="connsiteY3" fmla="*/ 17634 h 17412"/>
              </a:gdLst>
              <a:ahLst/>
              <a:cxnLst>
                <a:cxn ang="0">
                  <a:pos x="connsiteX0" y="connsiteY0"/>
                </a:cxn>
                <a:cxn ang="0">
                  <a:pos x="connsiteX1" y="connsiteY1"/>
                </a:cxn>
                <a:cxn ang="0">
                  <a:pos x="connsiteX2" y="connsiteY2"/>
                </a:cxn>
                <a:cxn ang="0">
                  <a:pos x="connsiteX3" y="connsiteY3"/>
                </a:cxn>
              </a:cxnLst>
              <a:rect l="l" t="t" r="r" b="b"/>
              <a:pathLst>
                <a:path w="51470" h="17412">
                  <a:moveTo>
                    <a:pt x="-1210" y="222"/>
                  </a:moveTo>
                  <a:lnTo>
                    <a:pt x="50260" y="222"/>
                  </a:lnTo>
                  <a:lnTo>
                    <a:pt x="50260" y="17634"/>
                  </a:lnTo>
                  <a:lnTo>
                    <a:pt x="-1210" y="17634"/>
                  </a:lnTo>
                  <a:close/>
                </a:path>
              </a:pathLst>
            </a:custGeom>
            <a:solidFill>
              <a:srgbClr val="A7A9A8"/>
            </a:solidFill>
            <a:ln w="921" cap="flat">
              <a:noFill/>
              <a:prstDash val="solid"/>
              <a:miter/>
            </a:ln>
          </p:spPr>
          <p:txBody>
            <a:bodyPr rtlCol="0" anchor="ctr"/>
            <a:lstStyle/>
            <a:p>
              <a:endParaRPr lang="en-IN"/>
            </a:p>
          </p:txBody>
        </p:sp>
        <p:sp>
          <p:nvSpPr>
            <p:cNvPr id="1146" name="Freeform: Shape 1145">
              <a:extLst>
                <a:ext uri="{FF2B5EF4-FFF2-40B4-BE49-F238E27FC236}">
                  <a16:creationId xmlns:a16="http://schemas.microsoft.com/office/drawing/2014/main" id="{E6161DD0-00C9-AC7B-5229-C9EDA5899B8B}"/>
                </a:ext>
              </a:extLst>
            </p:cNvPr>
            <p:cNvSpPr/>
            <p:nvPr/>
          </p:nvSpPr>
          <p:spPr>
            <a:xfrm flipV="1">
              <a:off x="4572226" y="6087158"/>
              <a:ext cx="146660" cy="166963"/>
            </a:xfrm>
            <a:custGeom>
              <a:avLst/>
              <a:gdLst>
                <a:gd name="connsiteX0" fmla="*/ 144972 w 146660"/>
                <a:gd name="connsiteY0" fmla="*/ 505 h 166963"/>
                <a:gd name="connsiteX1" fmla="*/ -1688 w 146660"/>
                <a:gd name="connsiteY1" fmla="*/ 505 h 166963"/>
                <a:gd name="connsiteX2" fmla="*/ -1688 w 146660"/>
                <a:gd name="connsiteY2" fmla="*/ 167469 h 166963"/>
                <a:gd name="connsiteX3" fmla="*/ 144972 w 146660"/>
                <a:gd name="connsiteY3" fmla="*/ 167469 h 166963"/>
                <a:gd name="connsiteX4" fmla="*/ 144972 w 146660"/>
                <a:gd name="connsiteY4" fmla="*/ 505 h 166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60" h="166963">
                  <a:moveTo>
                    <a:pt x="144972" y="505"/>
                  </a:moveTo>
                  <a:lnTo>
                    <a:pt x="-1688" y="505"/>
                  </a:lnTo>
                  <a:lnTo>
                    <a:pt x="-1688" y="167469"/>
                  </a:lnTo>
                  <a:lnTo>
                    <a:pt x="144972" y="167469"/>
                  </a:lnTo>
                  <a:lnTo>
                    <a:pt x="144972" y="505"/>
                  </a:lnTo>
                </a:path>
              </a:pathLst>
            </a:custGeom>
            <a:solidFill>
              <a:srgbClr val="17282F"/>
            </a:solidFill>
            <a:ln w="921" cap="flat">
              <a:noFill/>
              <a:prstDash val="solid"/>
              <a:miter/>
            </a:ln>
          </p:spPr>
          <p:txBody>
            <a:bodyPr rtlCol="0" anchor="ctr"/>
            <a:lstStyle/>
            <a:p>
              <a:endParaRPr lang="en-IN"/>
            </a:p>
          </p:txBody>
        </p:sp>
        <p:sp>
          <p:nvSpPr>
            <p:cNvPr id="1147" name="Freeform: Shape 1146">
              <a:extLst>
                <a:ext uri="{FF2B5EF4-FFF2-40B4-BE49-F238E27FC236}">
                  <a16:creationId xmlns:a16="http://schemas.microsoft.com/office/drawing/2014/main" id="{89DC34F2-EE56-7D34-5A17-1049CDA070C3}"/>
                </a:ext>
              </a:extLst>
            </p:cNvPr>
            <p:cNvSpPr/>
            <p:nvPr/>
          </p:nvSpPr>
          <p:spPr>
            <a:xfrm flipV="1">
              <a:off x="4049482" y="4906225"/>
              <a:ext cx="176065" cy="44928"/>
            </a:xfrm>
            <a:custGeom>
              <a:avLst/>
              <a:gdLst>
                <a:gd name="connsiteX0" fmla="*/ -1210 w 176065"/>
                <a:gd name="connsiteY0" fmla="*/ -1022 h 44928"/>
                <a:gd name="connsiteX1" fmla="*/ 174856 w 176065"/>
                <a:gd name="connsiteY1" fmla="*/ -1022 h 44928"/>
                <a:gd name="connsiteX2" fmla="*/ 174856 w 176065"/>
                <a:gd name="connsiteY2" fmla="*/ 43906 h 44928"/>
                <a:gd name="connsiteX3" fmla="*/ -1210 w 176065"/>
                <a:gd name="connsiteY3" fmla="*/ 43906 h 44928"/>
              </a:gdLst>
              <a:ahLst/>
              <a:cxnLst>
                <a:cxn ang="0">
                  <a:pos x="connsiteX0" y="connsiteY0"/>
                </a:cxn>
                <a:cxn ang="0">
                  <a:pos x="connsiteX1" y="connsiteY1"/>
                </a:cxn>
                <a:cxn ang="0">
                  <a:pos x="connsiteX2" y="connsiteY2"/>
                </a:cxn>
                <a:cxn ang="0">
                  <a:pos x="connsiteX3" y="connsiteY3"/>
                </a:cxn>
              </a:cxnLst>
              <a:rect l="l" t="t" r="r" b="b"/>
              <a:pathLst>
                <a:path w="176065" h="44928">
                  <a:moveTo>
                    <a:pt x="-1210" y="-1022"/>
                  </a:moveTo>
                  <a:lnTo>
                    <a:pt x="174856" y="-1022"/>
                  </a:lnTo>
                  <a:lnTo>
                    <a:pt x="174856" y="43906"/>
                  </a:lnTo>
                  <a:lnTo>
                    <a:pt x="-1210" y="43906"/>
                  </a:lnTo>
                  <a:close/>
                </a:path>
              </a:pathLst>
            </a:custGeom>
            <a:solidFill>
              <a:srgbClr val="C25D43"/>
            </a:solidFill>
            <a:ln w="921" cap="flat">
              <a:noFill/>
              <a:prstDash val="solid"/>
              <a:miter/>
            </a:ln>
          </p:spPr>
          <p:txBody>
            <a:bodyPr rtlCol="0" anchor="ctr"/>
            <a:lstStyle/>
            <a:p>
              <a:endParaRPr lang="en-IN"/>
            </a:p>
          </p:txBody>
        </p:sp>
        <p:sp>
          <p:nvSpPr>
            <p:cNvPr id="1148" name="Freeform: Shape 1147">
              <a:extLst>
                <a:ext uri="{FF2B5EF4-FFF2-40B4-BE49-F238E27FC236}">
                  <a16:creationId xmlns:a16="http://schemas.microsoft.com/office/drawing/2014/main" id="{BC3C1D78-3C3D-9656-DA24-E782928F9801}"/>
                </a:ext>
              </a:extLst>
            </p:cNvPr>
            <p:cNvSpPr/>
            <p:nvPr/>
          </p:nvSpPr>
          <p:spPr>
            <a:xfrm flipV="1">
              <a:off x="4370270" y="5264116"/>
              <a:ext cx="79049" cy="4793"/>
            </a:xfrm>
            <a:custGeom>
              <a:avLst/>
              <a:gdLst>
                <a:gd name="connsiteX0" fmla="*/ 77583 w 79049"/>
                <a:gd name="connsiteY0" fmla="*/ 1790 h 4793"/>
                <a:gd name="connsiteX1" fmla="*/ 38059 w 79049"/>
                <a:gd name="connsiteY1" fmla="*/ -606 h 4793"/>
                <a:gd name="connsiteX2" fmla="*/ -1466 w 79049"/>
                <a:gd name="connsiteY2" fmla="*/ 1790 h 4793"/>
                <a:gd name="connsiteX3" fmla="*/ 38059 w 79049"/>
                <a:gd name="connsiteY3" fmla="*/ 4187 h 4793"/>
                <a:gd name="connsiteX4" fmla="*/ 77583 w 79049"/>
                <a:gd name="connsiteY4" fmla="*/ 1790 h 4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793">
                  <a:moveTo>
                    <a:pt x="77583" y="1790"/>
                  </a:moveTo>
                  <a:cubicBezTo>
                    <a:pt x="77583" y="463"/>
                    <a:pt x="59886" y="-606"/>
                    <a:pt x="38059" y="-606"/>
                  </a:cubicBezTo>
                  <a:cubicBezTo>
                    <a:pt x="16232" y="-606"/>
                    <a:pt x="-1466" y="463"/>
                    <a:pt x="-1466" y="1790"/>
                  </a:cubicBezTo>
                  <a:cubicBezTo>
                    <a:pt x="-1466" y="3118"/>
                    <a:pt x="16232" y="4187"/>
                    <a:pt x="38059" y="4187"/>
                  </a:cubicBezTo>
                  <a:cubicBezTo>
                    <a:pt x="59886" y="4187"/>
                    <a:pt x="77583" y="3118"/>
                    <a:pt x="77583" y="1790"/>
                  </a:cubicBezTo>
                </a:path>
              </a:pathLst>
            </a:custGeom>
            <a:solidFill>
              <a:srgbClr val="FFFFFF"/>
            </a:solidFill>
            <a:ln w="921" cap="flat">
              <a:noFill/>
              <a:prstDash val="solid"/>
              <a:miter/>
            </a:ln>
          </p:spPr>
          <p:txBody>
            <a:bodyPr rtlCol="0" anchor="ctr"/>
            <a:lstStyle/>
            <a:p>
              <a:endParaRPr lang="en-IN"/>
            </a:p>
          </p:txBody>
        </p:sp>
        <p:sp>
          <p:nvSpPr>
            <p:cNvPr id="1149" name="Freeform: Shape 1148">
              <a:extLst>
                <a:ext uri="{FF2B5EF4-FFF2-40B4-BE49-F238E27FC236}">
                  <a16:creationId xmlns:a16="http://schemas.microsoft.com/office/drawing/2014/main" id="{56FF67A1-D993-9E19-2C87-4215B665F335}"/>
                </a:ext>
              </a:extLst>
            </p:cNvPr>
            <p:cNvSpPr/>
            <p:nvPr/>
          </p:nvSpPr>
          <p:spPr>
            <a:xfrm flipV="1">
              <a:off x="4621263" y="5261415"/>
              <a:ext cx="79049" cy="4802"/>
            </a:xfrm>
            <a:custGeom>
              <a:avLst/>
              <a:gdLst>
                <a:gd name="connsiteX0" fmla="*/ 77347 w 79049"/>
                <a:gd name="connsiteY0" fmla="*/ 1787 h 4802"/>
                <a:gd name="connsiteX1" fmla="*/ 37823 w 79049"/>
                <a:gd name="connsiteY1" fmla="*/ -610 h 4802"/>
                <a:gd name="connsiteX2" fmla="*/ -1702 w 79049"/>
                <a:gd name="connsiteY2" fmla="*/ 1787 h 4802"/>
                <a:gd name="connsiteX3" fmla="*/ 37823 w 79049"/>
                <a:gd name="connsiteY3" fmla="*/ 4193 h 4802"/>
                <a:gd name="connsiteX4" fmla="*/ 77347 w 79049"/>
                <a:gd name="connsiteY4" fmla="*/ 1787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7347" y="1787"/>
                  </a:moveTo>
                  <a:cubicBezTo>
                    <a:pt x="77347" y="460"/>
                    <a:pt x="59650" y="-610"/>
                    <a:pt x="37823" y="-610"/>
                  </a:cubicBezTo>
                  <a:cubicBezTo>
                    <a:pt x="15986" y="-610"/>
                    <a:pt x="-1702" y="460"/>
                    <a:pt x="-1702" y="1787"/>
                  </a:cubicBezTo>
                  <a:cubicBezTo>
                    <a:pt x="-1702" y="3114"/>
                    <a:pt x="15986" y="4193"/>
                    <a:pt x="37823" y="4193"/>
                  </a:cubicBezTo>
                  <a:cubicBezTo>
                    <a:pt x="59650" y="4193"/>
                    <a:pt x="77347" y="3114"/>
                    <a:pt x="77347" y="1787"/>
                  </a:cubicBezTo>
                </a:path>
              </a:pathLst>
            </a:custGeom>
            <a:solidFill>
              <a:srgbClr val="FFFFFF"/>
            </a:solidFill>
            <a:ln w="921" cap="flat">
              <a:noFill/>
              <a:prstDash val="solid"/>
              <a:miter/>
            </a:ln>
          </p:spPr>
          <p:txBody>
            <a:bodyPr rtlCol="0" anchor="ctr"/>
            <a:lstStyle/>
            <a:p>
              <a:endParaRPr lang="en-IN"/>
            </a:p>
          </p:txBody>
        </p:sp>
        <p:sp>
          <p:nvSpPr>
            <p:cNvPr id="1150" name="Freeform: Shape 1149">
              <a:extLst>
                <a:ext uri="{FF2B5EF4-FFF2-40B4-BE49-F238E27FC236}">
                  <a16:creationId xmlns:a16="http://schemas.microsoft.com/office/drawing/2014/main" id="{5D239C09-D7DE-760B-C60E-9D6DFADB53DC}"/>
                </a:ext>
              </a:extLst>
            </p:cNvPr>
            <p:cNvSpPr/>
            <p:nvPr/>
          </p:nvSpPr>
          <p:spPr>
            <a:xfrm flipV="1">
              <a:off x="4878745" y="5263498"/>
              <a:ext cx="79049" cy="4802"/>
            </a:xfrm>
            <a:custGeom>
              <a:avLst/>
              <a:gdLst>
                <a:gd name="connsiteX0" fmla="*/ 77105 w 79049"/>
                <a:gd name="connsiteY0" fmla="*/ 1799 h 4802"/>
                <a:gd name="connsiteX1" fmla="*/ 37581 w 79049"/>
                <a:gd name="connsiteY1" fmla="*/ -607 h 4802"/>
                <a:gd name="connsiteX2" fmla="*/ -1944 w 79049"/>
                <a:gd name="connsiteY2" fmla="*/ 1799 h 4802"/>
                <a:gd name="connsiteX3" fmla="*/ 37581 w 79049"/>
                <a:gd name="connsiteY3" fmla="*/ 4195 h 4802"/>
                <a:gd name="connsiteX4" fmla="*/ 77105 w 79049"/>
                <a:gd name="connsiteY4" fmla="*/ 1799 h 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2">
                  <a:moveTo>
                    <a:pt x="77105" y="1799"/>
                  </a:moveTo>
                  <a:cubicBezTo>
                    <a:pt x="77105" y="471"/>
                    <a:pt x="59408" y="-607"/>
                    <a:pt x="37581" y="-607"/>
                  </a:cubicBezTo>
                  <a:cubicBezTo>
                    <a:pt x="15744" y="-607"/>
                    <a:pt x="-1944" y="471"/>
                    <a:pt x="-1944" y="1799"/>
                  </a:cubicBezTo>
                  <a:cubicBezTo>
                    <a:pt x="-1944" y="3126"/>
                    <a:pt x="15744" y="4195"/>
                    <a:pt x="37581" y="4195"/>
                  </a:cubicBezTo>
                  <a:cubicBezTo>
                    <a:pt x="59408" y="4195"/>
                    <a:pt x="77105" y="3126"/>
                    <a:pt x="77105" y="1799"/>
                  </a:cubicBezTo>
                </a:path>
              </a:pathLst>
            </a:custGeom>
            <a:solidFill>
              <a:srgbClr val="FFFFFF"/>
            </a:solidFill>
            <a:ln w="921" cap="flat">
              <a:noFill/>
              <a:prstDash val="solid"/>
              <a:miter/>
            </a:ln>
          </p:spPr>
          <p:txBody>
            <a:bodyPr rtlCol="0" anchor="ctr"/>
            <a:lstStyle/>
            <a:p>
              <a:endParaRPr lang="en-IN"/>
            </a:p>
          </p:txBody>
        </p:sp>
        <p:sp>
          <p:nvSpPr>
            <p:cNvPr id="1151" name="Freeform: Shape 1150">
              <a:extLst>
                <a:ext uri="{FF2B5EF4-FFF2-40B4-BE49-F238E27FC236}">
                  <a16:creationId xmlns:a16="http://schemas.microsoft.com/office/drawing/2014/main" id="{9BAFAAF9-DC71-3C23-50EF-EB1A60DF193D}"/>
                </a:ext>
              </a:extLst>
            </p:cNvPr>
            <p:cNvSpPr/>
            <p:nvPr/>
          </p:nvSpPr>
          <p:spPr>
            <a:xfrm flipV="1">
              <a:off x="4878745" y="5492636"/>
              <a:ext cx="79049" cy="4792"/>
            </a:xfrm>
            <a:custGeom>
              <a:avLst/>
              <a:gdLst>
                <a:gd name="connsiteX0" fmla="*/ 77105 w 79049"/>
                <a:gd name="connsiteY0" fmla="*/ 2068 h 4792"/>
                <a:gd name="connsiteX1" fmla="*/ 37581 w 79049"/>
                <a:gd name="connsiteY1" fmla="*/ -325 h 4792"/>
                <a:gd name="connsiteX2" fmla="*/ -1944 w 79049"/>
                <a:gd name="connsiteY2" fmla="*/ 2068 h 4792"/>
                <a:gd name="connsiteX3" fmla="*/ 37581 w 79049"/>
                <a:gd name="connsiteY3" fmla="*/ 4467 h 4792"/>
                <a:gd name="connsiteX4" fmla="*/ 77105 w 79049"/>
                <a:gd name="connsiteY4" fmla="*/ 2068 h 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792">
                  <a:moveTo>
                    <a:pt x="77105" y="2068"/>
                  </a:moveTo>
                  <a:cubicBezTo>
                    <a:pt x="77105" y="744"/>
                    <a:pt x="59408" y="-325"/>
                    <a:pt x="37581" y="-325"/>
                  </a:cubicBezTo>
                  <a:cubicBezTo>
                    <a:pt x="15744" y="-325"/>
                    <a:pt x="-1944" y="744"/>
                    <a:pt x="-1944" y="2068"/>
                  </a:cubicBezTo>
                  <a:cubicBezTo>
                    <a:pt x="-1944" y="3398"/>
                    <a:pt x="15744" y="4467"/>
                    <a:pt x="37581" y="4467"/>
                  </a:cubicBezTo>
                  <a:cubicBezTo>
                    <a:pt x="59408" y="4467"/>
                    <a:pt x="77105" y="3398"/>
                    <a:pt x="77105" y="2068"/>
                  </a:cubicBezTo>
                </a:path>
              </a:pathLst>
            </a:custGeom>
            <a:solidFill>
              <a:srgbClr val="FFFFFF"/>
            </a:solidFill>
            <a:ln w="921" cap="flat">
              <a:noFill/>
              <a:prstDash val="solid"/>
              <a:miter/>
            </a:ln>
          </p:spPr>
          <p:txBody>
            <a:bodyPr rtlCol="0" anchor="ctr"/>
            <a:lstStyle/>
            <a:p>
              <a:endParaRPr lang="en-IN"/>
            </a:p>
          </p:txBody>
        </p:sp>
        <p:sp>
          <p:nvSpPr>
            <p:cNvPr id="1152" name="Freeform: Shape 1151">
              <a:extLst>
                <a:ext uri="{FF2B5EF4-FFF2-40B4-BE49-F238E27FC236}">
                  <a16:creationId xmlns:a16="http://schemas.microsoft.com/office/drawing/2014/main" id="{B865CF70-D21B-192B-8E5A-5BAC8F52E2FB}"/>
                </a:ext>
              </a:extLst>
            </p:cNvPr>
            <p:cNvSpPr/>
            <p:nvPr/>
          </p:nvSpPr>
          <p:spPr>
            <a:xfrm flipV="1">
              <a:off x="4616277" y="5488387"/>
              <a:ext cx="79049" cy="4803"/>
            </a:xfrm>
            <a:custGeom>
              <a:avLst/>
              <a:gdLst>
                <a:gd name="connsiteX0" fmla="*/ 77352 w 79049"/>
                <a:gd name="connsiteY0" fmla="*/ 2068 h 4803"/>
                <a:gd name="connsiteX1" fmla="*/ 37837 w 79049"/>
                <a:gd name="connsiteY1" fmla="*/ -331 h 4803"/>
                <a:gd name="connsiteX2" fmla="*/ -1697 w 79049"/>
                <a:gd name="connsiteY2" fmla="*/ 2068 h 4803"/>
                <a:gd name="connsiteX3" fmla="*/ 37837 w 79049"/>
                <a:gd name="connsiteY3" fmla="*/ 4473 h 4803"/>
                <a:gd name="connsiteX4" fmla="*/ 77352 w 79049"/>
                <a:gd name="connsiteY4" fmla="*/ 2068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7352" y="2068"/>
                  </a:moveTo>
                  <a:cubicBezTo>
                    <a:pt x="77352" y="750"/>
                    <a:pt x="59655" y="-331"/>
                    <a:pt x="37837" y="-331"/>
                  </a:cubicBezTo>
                  <a:cubicBezTo>
                    <a:pt x="16000" y="-331"/>
                    <a:pt x="-1697" y="750"/>
                    <a:pt x="-1697" y="2068"/>
                  </a:cubicBezTo>
                  <a:cubicBezTo>
                    <a:pt x="-1697" y="3392"/>
                    <a:pt x="16000" y="4473"/>
                    <a:pt x="37837" y="4473"/>
                  </a:cubicBezTo>
                  <a:cubicBezTo>
                    <a:pt x="59655" y="4473"/>
                    <a:pt x="77352" y="3392"/>
                    <a:pt x="77352" y="2068"/>
                  </a:cubicBezTo>
                </a:path>
              </a:pathLst>
            </a:custGeom>
            <a:solidFill>
              <a:srgbClr val="FFFFFF"/>
            </a:solidFill>
            <a:ln w="921" cap="flat">
              <a:noFill/>
              <a:prstDash val="solid"/>
              <a:miter/>
            </a:ln>
          </p:spPr>
          <p:txBody>
            <a:bodyPr rtlCol="0" anchor="ctr"/>
            <a:lstStyle/>
            <a:p>
              <a:endParaRPr lang="en-IN"/>
            </a:p>
          </p:txBody>
        </p:sp>
        <p:sp>
          <p:nvSpPr>
            <p:cNvPr id="1153" name="Freeform: Shape 1152">
              <a:extLst>
                <a:ext uri="{FF2B5EF4-FFF2-40B4-BE49-F238E27FC236}">
                  <a16:creationId xmlns:a16="http://schemas.microsoft.com/office/drawing/2014/main" id="{F81FB457-E57F-4F1A-CD05-D87990E13107}"/>
                </a:ext>
              </a:extLst>
            </p:cNvPr>
            <p:cNvSpPr/>
            <p:nvPr/>
          </p:nvSpPr>
          <p:spPr>
            <a:xfrm flipV="1">
              <a:off x="4616277" y="5717331"/>
              <a:ext cx="79049" cy="4803"/>
            </a:xfrm>
            <a:custGeom>
              <a:avLst/>
              <a:gdLst>
                <a:gd name="connsiteX0" fmla="*/ 77352 w 79049"/>
                <a:gd name="connsiteY0" fmla="*/ 2357 h 4803"/>
                <a:gd name="connsiteX1" fmla="*/ 37837 w 79049"/>
                <a:gd name="connsiteY1" fmla="*/ -49 h 4803"/>
                <a:gd name="connsiteX2" fmla="*/ -1697 w 79049"/>
                <a:gd name="connsiteY2" fmla="*/ 2357 h 4803"/>
                <a:gd name="connsiteX3" fmla="*/ 37837 w 79049"/>
                <a:gd name="connsiteY3" fmla="*/ 4754 h 4803"/>
                <a:gd name="connsiteX4" fmla="*/ 77352 w 79049"/>
                <a:gd name="connsiteY4" fmla="*/ 2357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7352" y="2357"/>
                  </a:moveTo>
                  <a:cubicBezTo>
                    <a:pt x="77352" y="1027"/>
                    <a:pt x="59655" y="-49"/>
                    <a:pt x="37837" y="-49"/>
                  </a:cubicBezTo>
                  <a:cubicBezTo>
                    <a:pt x="16000" y="-49"/>
                    <a:pt x="-1697" y="1027"/>
                    <a:pt x="-1697" y="2357"/>
                  </a:cubicBezTo>
                  <a:cubicBezTo>
                    <a:pt x="-1697" y="3674"/>
                    <a:pt x="16000" y="4754"/>
                    <a:pt x="37837" y="4754"/>
                  </a:cubicBezTo>
                  <a:cubicBezTo>
                    <a:pt x="59655" y="4754"/>
                    <a:pt x="77352" y="3674"/>
                    <a:pt x="77352" y="2357"/>
                  </a:cubicBezTo>
                </a:path>
              </a:pathLst>
            </a:custGeom>
            <a:solidFill>
              <a:srgbClr val="FFFFFF"/>
            </a:solidFill>
            <a:ln w="921" cap="flat">
              <a:noFill/>
              <a:prstDash val="solid"/>
              <a:miter/>
            </a:ln>
          </p:spPr>
          <p:txBody>
            <a:bodyPr rtlCol="0" anchor="ctr"/>
            <a:lstStyle/>
            <a:p>
              <a:endParaRPr lang="en-IN"/>
            </a:p>
          </p:txBody>
        </p:sp>
        <p:sp>
          <p:nvSpPr>
            <p:cNvPr id="1154" name="Freeform: Shape 1153">
              <a:extLst>
                <a:ext uri="{FF2B5EF4-FFF2-40B4-BE49-F238E27FC236}">
                  <a16:creationId xmlns:a16="http://schemas.microsoft.com/office/drawing/2014/main" id="{85F264A9-BFA0-6869-1B3E-B6FB8434D638}"/>
                </a:ext>
              </a:extLst>
            </p:cNvPr>
            <p:cNvSpPr/>
            <p:nvPr/>
          </p:nvSpPr>
          <p:spPr>
            <a:xfrm flipV="1">
              <a:off x="4879861" y="5719599"/>
              <a:ext cx="79049" cy="4803"/>
            </a:xfrm>
            <a:custGeom>
              <a:avLst/>
              <a:gdLst>
                <a:gd name="connsiteX0" fmla="*/ 77104 w 79049"/>
                <a:gd name="connsiteY0" fmla="*/ 2352 h 4803"/>
                <a:gd name="connsiteX1" fmla="*/ 37580 w 79049"/>
                <a:gd name="connsiteY1" fmla="*/ -46 h 4803"/>
                <a:gd name="connsiteX2" fmla="*/ -1945 w 79049"/>
                <a:gd name="connsiteY2" fmla="*/ 2352 h 4803"/>
                <a:gd name="connsiteX3" fmla="*/ 37580 w 79049"/>
                <a:gd name="connsiteY3" fmla="*/ 4757 h 4803"/>
                <a:gd name="connsiteX4" fmla="*/ 77104 w 79049"/>
                <a:gd name="connsiteY4" fmla="*/ 2352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7104" y="2352"/>
                  </a:moveTo>
                  <a:cubicBezTo>
                    <a:pt x="77104" y="1024"/>
                    <a:pt x="59407" y="-46"/>
                    <a:pt x="37580" y="-46"/>
                  </a:cubicBezTo>
                  <a:cubicBezTo>
                    <a:pt x="15743" y="-46"/>
                    <a:pt x="-1945" y="1024"/>
                    <a:pt x="-1945" y="2352"/>
                  </a:cubicBezTo>
                  <a:cubicBezTo>
                    <a:pt x="-1945" y="3677"/>
                    <a:pt x="15743" y="4757"/>
                    <a:pt x="37580" y="4757"/>
                  </a:cubicBezTo>
                  <a:cubicBezTo>
                    <a:pt x="59407" y="4757"/>
                    <a:pt x="77104" y="3677"/>
                    <a:pt x="77104" y="2352"/>
                  </a:cubicBezTo>
                </a:path>
              </a:pathLst>
            </a:custGeom>
            <a:solidFill>
              <a:srgbClr val="FFFFFF"/>
            </a:solidFill>
            <a:ln w="921" cap="flat">
              <a:noFill/>
              <a:prstDash val="solid"/>
              <a:miter/>
            </a:ln>
          </p:spPr>
          <p:txBody>
            <a:bodyPr rtlCol="0" anchor="ctr"/>
            <a:lstStyle/>
            <a:p>
              <a:endParaRPr lang="en-IN"/>
            </a:p>
          </p:txBody>
        </p:sp>
        <p:sp>
          <p:nvSpPr>
            <p:cNvPr id="1155" name="Freeform: Shape 1154">
              <a:extLst>
                <a:ext uri="{FF2B5EF4-FFF2-40B4-BE49-F238E27FC236}">
                  <a16:creationId xmlns:a16="http://schemas.microsoft.com/office/drawing/2014/main" id="{46B9C4B4-18F6-5BCB-5CCB-C86FCDB5D20C}"/>
                </a:ext>
              </a:extLst>
            </p:cNvPr>
            <p:cNvSpPr/>
            <p:nvPr/>
          </p:nvSpPr>
          <p:spPr>
            <a:xfrm flipV="1">
              <a:off x="4365053" y="5717201"/>
              <a:ext cx="79049" cy="4803"/>
            </a:xfrm>
            <a:custGeom>
              <a:avLst/>
              <a:gdLst>
                <a:gd name="connsiteX0" fmla="*/ 77588 w 79049"/>
                <a:gd name="connsiteY0" fmla="*/ 2345 h 4803"/>
                <a:gd name="connsiteX1" fmla="*/ 38064 w 79049"/>
                <a:gd name="connsiteY1" fmla="*/ -49 h 4803"/>
                <a:gd name="connsiteX2" fmla="*/ -1461 w 79049"/>
                <a:gd name="connsiteY2" fmla="*/ 2345 h 4803"/>
                <a:gd name="connsiteX3" fmla="*/ 38064 w 79049"/>
                <a:gd name="connsiteY3" fmla="*/ 4754 h 4803"/>
                <a:gd name="connsiteX4" fmla="*/ 77588 w 79049"/>
                <a:gd name="connsiteY4" fmla="*/ 2345 h 4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803">
                  <a:moveTo>
                    <a:pt x="77588" y="2345"/>
                  </a:moveTo>
                  <a:cubicBezTo>
                    <a:pt x="77588" y="1020"/>
                    <a:pt x="59891" y="-49"/>
                    <a:pt x="38064" y="-49"/>
                  </a:cubicBezTo>
                  <a:cubicBezTo>
                    <a:pt x="16237" y="-49"/>
                    <a:pt x="-1461" y="1020"/>
                    <a:pt x="-1461" y="2345"/>
                  </a:cubicBezTo>
                  <a:cubicBezTo>
                    <a:pt x="-1461" y="3674"/>
                    <a:pt x="16237" y="4754"/>
                    <a:pt x="38064" y="4754"/>
                  </a:cubicBezTo>
                  <a:cubicBezTo>
                    <a:pt x="59891" y="4754"/>
                    <a:pt x="77588" y="3674"/>
                    <a:pt x="77588" y="2345"/>
                  </a:cubicBezTo>
                </a:path>
              </a:pathLst>
            </a:custGeom>
            <a:solidFill>
              <a:srgbClr val="FFFFFF"/>
            </a:solidFill>
            <a:ln w="921" cap="flat">
              <a:noFill/>
              <a:prstDash val="solid"/>
              <a:miter/>
            </a:ln>
          </p:spPr>
          <p:txBody>
            <a:bodyPr rtlCol="0" anchor="ctr"/>
            <a:lstStyle/>
            <a:p>
              <a:endParaRPr lang="en-IN"/>
            </a:p>
          </p:txBody>
        </p:sp>
        <p:sp>
          <p:nvSpPr>
            <p:cNvPr id="1156" name="Freeform: Shape 1155">
              <a:extLst>
                <a:ext uri="{FF2B5EF4-FFF2-40B4-BE49-F238E27FC236}">
                  <a16:creationId xmlns:a16="http://schemas.microsoft.com/office/drawing/2014/main" id="{1A373869-6235-540C-40CF-1AC44A4FD63F}"/>
                </a:ext>
              </a:extLst>
            </p:cNvPr>
            <p:cNvSpPr/>
            <p:nvPr/>
          </p:nvSpPr>
          <p:spPr>
            <a:xfrm flipV="1">
              <a:off x="4372593" y="5948831"/>
              <a:ext cx="79049" cy="4799"/>
            </a:xfrm>
            <a:custGeom>
              <a:avLst/>
              <a:gdLst>
                <a:gd name="connsiteX0" fmla="*/ 77581 w 79049"/>
                <a:gd name="connsiteY0" fmla="*/ 2640 h 4799"/>
                <a:gd name="connsiteX1" fmla="*/ 38057 w 79049"/>
                <a:gd name="connsiteY1" fmla="*/ 236 h 4799"/>
                <a:gd name="connsiteX2" fmla="*/ -1468 w 79049"/>
                <a:gd name="connsiteY2" fmla="*/ 2640 h 4799"/>
                <a:gd name="connsiteX3" fmla="*/ 38057 w 79049"/>
                <a:gd name="connsiteY3" fmla="*/ 5035 h 4799"/>
                <a:gd name="connsiteX4" fmla="*/ 77581 w 79049"/>
                <a:gd name="connsiteY4" fmla="*/ 2640 h 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799">
                  <a:moveTo>
                    <a:pt x="77581" y="2640"/>
                  </a:moveTo>
                  <a:cubicBezTo>
                    <a:pt x="77581" y="1312"/>
                    <a:pt x="59884" y="236"/>
                    <a:pt x="38057" y="236"/>
                  </a:cubicBezTo>
                  <a:cubicBezTo>
                    <a:pt x="16229" y="236"/>
                    <a:pt x="-1468" y="1312"/>
                    <a:pt x="-1468" y="2640"/>
                  </a:cubicBezTo>
                  <a:cubicBezTo>
                    <a:pt x="-1468" y="3966"/>
                    <a:pt x="16229" y="5035"/>
                    <a:pt x="38057" y="5035"/>
                  </a:cubicBezTo>
                  <a:cubicBezTo>
                    <a:pt x="59884" y="5035"/>
                    <a:pt x="77581" y="3966"/>
                    <a:pt x="77581" y="2640"/>
                  </a:cubicBezTo>
                </a:path>
              </a:pathLst>
            </a:custGeom>
            <a:solidFill>
              <a:srgbClr val="FFFFFF"/>
            </a:solidFill>
            <a:ln w="921" cap="flat">
              <a:noFill/>
              <a:prstDash val="solid"/>
              <a:miter/>
            </a:ln>
          </p:spPr>
          <p:txBody>
            <a:bodyPr rtlCol="0" anchor="ctr"/>
            <a:lstStyle/>
            <a:p>
              <a:endParaRPr lang="en-IN"/>
            </a:p>
          </p:txBody>
        </p:sp>
        <p:sp>
          <p:nvSpPr>
            <p:cNvPr id="1157" name="Freeform: Shape 1156">
              <a:extLst>
                <a:ext uri="{FF2B5EF4-FFF2-40B4-BE49-F238E27FC236}">
                  <a16:creationId xmlns:a16="http://schemas.microsoft.com/office/drawing/2014/main" id="{EF81B0E2-72F3-4F5C-C23D-18FF84E18203}"/>
                </a:ext>
              </a:extLst>
            </p:cNvPr>
            <p:cNvSpPr/>
            <p:nvPr/>
          </p:nvSpPr>
          <p:spPr>
            <a:xfrm flipV="1">
              <a:off x="4616811" y="5946278"/>
              <a:ext cx="79049" cy="4799"/>
            </a:xfrm>
            <a:custGeom>
              <a:avLst/>
              <a:gdLst>
                <a:gd name="connsiteX0" fmla="*/ 77352 w 79049"/>
                <a:gd name="connsiteY0" fmla="*/ 2638 h 4799"/>
                <a:gd name="connsiteX1" fmla="*/ 37827 w 79049"/>
                <a:gd name="connsiteY1" fmla="*/ 232 h 4799"/>
                <a:gd name="connsiteX2" fmla="*/ -1698 w 79049"/>
                <a:gd name="connsiteY2" fmla="*/ 2638 h 4799"/>
                <a:gd name="connsiteX3" fmla="*/ 37827 w 79049"/>
                <a:gd name="connsiteY3" fmla="*/ 5032 h 4799"/>
                <a:gd name="connsiteX4" fmla="*/ 77352 w 79049"/>
                <a:gd name="connsiteY4" fmla="*/ 2638 h 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799">
                  <a:moveTo>
                    <a:pt x="77352" y="2638"/>
                  </a:moveTo>
                  <a:cubicBezTo>
                    <a:pt x="77352" y="1309"/>
                    <a:pt x="59654" y="232"/>
                    <a:pt x="37827" y="232"/>
                  </a:cubicBezTo>
                  <a:cubicBezTo>
                    <a:pt x="16000" y="232"/>
                    <a:pt x="-1698" y="1309"/>
                    <a:pt x="-1698" y="2638"/>
                  </a:cubicBezTo>
                  <a:cubicBezTo>
                    <a:pt x="-1698" y="3955"/>
                    <a:pt x="16000" y="5032"/>
                    <a:pt x="37827" y="5032"/>
                  </a:cubicBezTo>
                  <a:cubicBezTo>
                    <a:pt x="59654" y="5032"/>
                    <a:pt x="77352" y="3955"/>
                    <a:pt x="77352" y="2638"/>
                  </a:cubicBezTo>
                </a:path>
              </a:pathLst>
            </a:custGeom>
            <a:solidFill>
              <a:srgbClr val="FFFFFF"/>
            </a:solidFill>
            <a:ln w="921" cap="flat">
              <a:noFill/>
              <a:prstDash val="solid"/>
              <a:miter/>
            </a:ln>
          </p:spPr>
          <p:txBody>
            <a:bodyPr rtlCol="0" anchor="ctr"/>
            <a:lstStyle/>
            <a:p>
              <a:endParaRPr lang="en-IN"/>
            </a:p>
          </p:txBody>
        </p:sp>
        <p:sp>
          <p:nvSpPr>
            <p:cNvPr id="1158" name="Freeform: Shape 1157">
              <a:extLst>
                <a:ext uri="{FF2B5EF4-FFF2-40B4-BE49-F238E27FC236}">
                  <a16:creationId xmlns:a16="http://schemas.microsoft.com/office/drawing/2014/main" id="{0F8DAA74-A84F-5055-B1B2-795B6157FC3F}"/>
                </a:ext>
              </a:extLst>
            </p:cNvPr>
            <p:cNvSpPr/>
            <p:nvPr/>
          </p:nvSpPr>
          <p:spPr>
            <a:xfrm flipV="1">
              <a:off x="4875575" y="5948831"/>
              <a:ext cx="79058" cy="4799"/>
            </a:xfrm>
            <a:custGeom>
              <a:avLst/>
              <a:gdLst>
                <a:gd name="connsiteX0" fmla="*/ 77118 w 79058"/>
                <a:gd name="connsiteY0" fmla="*/ 2640 h 4799"/>
                <a:gd name="connsiteX1" fmla="*/ 37593 w 79058"/>
                <a:gd name="connsiteY1" fmla="*/ 236 h 4799"/>
                <a:gd name="connsiteX2" fmla="*/ -1941 w 79058"/>
                <a:gd name="connsiteY2" fmla="*/ 2640 h 4799"/>
                <a:gd name="connsiteX3" fmla="*/ 37593 w 79058"/>
                <a:gd name="connsiteY3" fmla="*/ 5035 h 4799"/>
                <a:gd name="connsiteX4" fmla="*/ 77118 w 79058"/>
                <a:gd name="connsiteY4" fmla="*/ 2640 h 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58" h="4799">
                  <a:moveTo>
                    <a:pt x="77118" y="2640"/>
                  </a:moveTo>
                  <a:cubicBezTo>
                    <a:pt x="77118" y="1312"/>
                    <a:pt x="59411" y="236"/>
                    <a:pt x="37593" y="236"/>
                  </a:cubicBezTo>
                  <a:cubicBezTo>
                    <a:pt x="15757" y="236"/>
                    <a:pt x="-1941" y="1312"/>
                    <a:pt x="-1941" y="2640"/>
                  </a:cubicBezTo>
                  <a:cubicBezTo>
                    <a:pt x="-1941" y="3966"/>
                    <a:pt x="15757" y="5035"/>
                    <a:pt x="37593" y="5035"/>
                  </a:cubicBezTo>
                  <a:cubicBezTo>
                    <a:pt x="59411" y="5035"/>
                    <a:pt x="77118" y="3966"/>
                    <a:pt x="77118" y="2640"/>
                  </a:cubicBezTo>
                </a:path>
              </a:pathLst>
            </a:custGeom>
            <a:solidFill>
              <a:srgbClr val="FFFFFF"/>
            </a:solidFill>
            <a:ln w="921" cap="flat">
              <a:noFill/>
              <a:prstDash val="solid"/>
              <a:miter/>
            </a:ln>
          </p:spPr>
          <p:txBody>
            <a:bodyPr rtlCol="0" anchor="ctr"/>
            <a:lstStyle/>
            <a:p>
              <a:endParaRPr lang="en-IN"/>
            </a:p>
          </p:txBody>
        </p:sp>
        <p:sp>
          <p:nvSpPr>
            <p:cNvPr id="1159" name="Freeform: Shape 1158">
              <a:extLst>
                <a:ext uri="{FF2B5EF4-FFF2-40B4-BE49-F238E27FC236}">
                  <a16:creationId xmlns:a16="http://schemas.microsoft.com/office/drawing/2014/main" id="{4718E1B1-5641-7A0C-644D-C8E04730F05E}"/>
                </a:ext>
              </a:extLst>
            </p:cNvPr>
            <p:cNvSpPr/>
            <p:nvPr/>
          </p:nvSpPr>
          <p:spPr>
            <a:xfrm flipV="1">
              <a:off x="4370270" y="5490554"/>
              <a:ext cx="79049" cy="4799"/>
            </a:xfrm>
            <a:custGeom>
              <a:avLst/>
              <a:gdLst>
                <a:gd name="connsiteX0" fmla="*/ 77583 w 79049"/>
                <a:gd name="connsiteY0" fmla="*/ 2066 h 4799"/>
                <a:gd name="connsiteX1" fmla="*/ 38059 w 79049"/>
                <a:gd name="connsiteY1" fmla="*/ -328 h 4799"/>
                <a:gd name="connsiteX2" fmla="*/ -1466 w 79049"/>
                <a:gd name="connsiteY2" fmla="*/ 2066 h 4799"/>
                <a:gd name="connsiteX3" fmla="*/ 38059 w 79049"/>
                <a:gd name="connsiteY3" fmla="*/ 4472 h 4799"/>
                <a:gd name="connsiteX4" fmla="*/ 77583 w 79049"/>
                <a:gd name="connsiteY4" fmla="*/ 2066 h 4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49" h="4799">
                  <a:moveTo>
                    <a:pt x="77583" y="2066"/>
                  </a:moveTo>
                  <a:cubicBezTo>
                    <a:pt x="77583" y="749"/>
                    <a:pt x="59886" y="-328"/>
                    <a:pt x="38059" y="-328"/>
                  </a:cubicBezTo>
                  <a:cubicBezTo>
                    <a:pt x="16232" y="-328"/>
                    <a:pt x="-1466" y="749"/>
                    <a:pt x="-1466" y="2066"/>
                  </a:cubicBezTo>
                  <a:cubicBezTo>
                    <a:pt x="-1466" y="3395"/>
                    <a:pt x="16232" y="4472"/>
                    <a:pt x="38059" y="4472"/>
                  </a:cubicBezTo>
                  <a:cubicBezTo>
                    <a:pt x="59886" y="4472"/>
                    <a:pt x="77583" y="3395"/>
                    <a:pt x="77583" y="2066"/>
                  </a:cubicBezTo>
                </a:path>
              </a:pathLst>
            </a:custGeom>
            <a:solidFill>
              <a:srgbClr val="FFFFFF"/>
            </a:solidFill>
            <a:ln w="921" cap="flat">
              <a:noFill/>
              <a:prstDash val="solid"/>
              <a:miter/>
            </a:ln>
          </p:spPr>
          <p:txBody>
            <a:bodyPr rtlCol="0" anchor="ctr"/>
            <a:lstStyle/>
            <a:p>
              <a:endParaRPr lang="en-IN"/>
            </a:p>
          </p:txBody>
        </p:sp>
        <p:sp>
          <p:nvSpPr>
            <p:cNvPr id="1161" name="Freeform: Shape 1160">
              <a:extLst>
                <a:ext uri="{FF2B5EF4-FFF2-40B4-BE49-F238E27FC236}">
                  <a16:creationId xmlns:a16="http://schemas.microsoft.com/office/drawing/2014/main" id="{B89AF3E1-6E18-430B-FCEA-A957ACEDBB8F}"/>
                </a:ext>
              </a:extLst>
            </p:cNvPr>
            <p:cNvSpPr/>
            <p:nvPr/>
          </p:nvSpPr>
          <p:spPr>
            <a:xfrm flipV="1">
              <a:off x="5729244" y="5997748"/>
              <a:ext cx="192779" cy="274569"/>
            </a:xfrm>
            <a:custGeom>
              <a:avLst/>
              <a:gdLst>
                <a:gd name="connsiteX0" fmla="*/ 176357 w 192779"/>
                <a:gd name="connsiteY0" fmla="*/ 171308 h 274569"/>
                <a:gd name="connsiteX1" fmla="*/ 157387 w 192779"/>
                <a:gd name="connsiteY1" fmla="*/ 235896 h 274569"/>
                <a:gd name="connsiteX2" fmla="*/ 96911 w 192779"/>
                <a:gd name="connsiteY2" fmla="*/ 274628 h 274569"/>
                <a:gd name="connsiteX3" fmla="*/ 96892 w 192779"/>
                <a:gd name="connsiteY3" fmla="*/ 275031 h 274569"/>
                <a:gd name="connsiteX4" fmla="*/ 93593 w 192779"/>
                <a:gd name="connsiteY4" fmla="*/ 274829 h 274569"/>
                <a:gd name="connsiteX5" fmla="*/ 90293 w 192779"/>
                <a:gd name="connsiteY5" fmla="*/ 275031 h 274569"/>
                <a:gd name="connsiteX6" fmla="*/ 90274 w 192779"/>
                <a:gd name="connsiteY6" fmla="*/ 274628 h 274569"/>
                <a:gd name="connsiteX7" fmla="*/ 29798 w 192779"/>
                <a:gd name="connsiteY7" fmla="*/ 235896 h 274569"/>
                <a:gd name="connsiteX8" fmla="*/ 10828 w 192779"/>
                <a:gd name="connsiteY8" fmla="*/ 171308 h 274569"/>
                <a:gd name="connsiteX9" fmla="*/ -2740 w 192779"/>
                <a:gd name="connsiteY9" fmla="*/ 88488 h 274569"/>
                <a:gd name="connsiteX10" fmla="*/ 27697 w 192779"/>
                <a:gd name="connsiteY10" fmla="*/ 17902 h 274569"/>
                <a:gd name="connsiteX11" fmla="*/ 93593 w 192779"/>
                <a:gd name="connsiteY11" fmla="*/ 497 h 274569"/>
                <a:gd name="connsiteX12" fmla="*/ 159489 w 192779"/>
                <a:gd name="connsiteY12" fmla="*/ 17902 h 274569"/>
                <a:gd name="connsiteX13" fmla="*/ 189925 w 192779"/>
                <a:gd name="connsiteY13" fmla="*/ 88488 h 274569"/>
                <a:gd name="connsiteX14" fmla="*/ 176357 w 192779"/>
                <a:gd name="connsiteY14" fmla="*/ 171308 h 274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79" h="274569">
                  <a:moveTo>
                    <a:pt x="176357" y="171308"/>
                  </a:moveTo>
                  <a:cubicBezTo>
                    <a:pt x="170623" y="193207"/>
                    <a:pt x="167342" y="215074"/>
                    <a:pt x="157387" y="235896"/>
                  </a:cubicBezTo>
                  <a:cubicBezTo>
                    <a:pt x="146086" y="259549"/>
                    <a:pt x="122075" y="272644"/>
                    <a:pt x="96911" y="274628"/>
                  </a:cubicBezTo>
                  <a:lnTo>
                    <a:pt x="96892" y="275031"/>
                  </a:lnTo>
                  <a:cubicBezTo>
                    <a:pt x="95786" y="275031"/>
                    <a:pt x="94699" y="274876"/>
                    <a:pt x="93593" y="274829"/>
                  </a:cubicBezTo>
                  <a:cubicBezTo>
                    <a:pt x="92496" y="274876"/>
                    <a:pt x="91399" y="275031"/>
                    <a:pt x="90293" y="275031"/>
                  </a:cubicBezTo>
                  <a:lnTo>
                    <a:pt x="90274" y="274628"/>
                  </a:lnTo>
                  <a:cubicBezTo>
                    <a:pt x="65110" y="272644"/>
                    <a:pt x="41099" y="259549"/>
                    <a:pt x="29798" y="235896"/>
                  </a:cubicBezTo>
                  <a:cubicBezTo>
                    <a:pt x="19843" y="215074"/>
                    <a:pt x="16562" y="193207"/>
                    <a:pt x="10828" y="171308"/>
                  </a:cubicBezTo>
                  <a:cubicBezTo>
                    <a:pt x="3676" y="144024"/>
                    <a:pt x="-3514" y="116417"/>
                    <a:pt x="-2740" y="88488"/>
                  </a:cubicBezTo>
                  <a:cubicBezTo>
                    <a:pt x="-2030" y="62873"/>
                    <a:pt x="6284" y="36207"/>
                    <a:pt x="27697" y="17902"/>
                  </a:cubicBezTo>
                  <a:cubicBezTo>
                    <a:pt x="44537" y="3503"/>
                    <a:pt x="68871" y="64"/>
                    <a:pt x="93593" y="497"/>
                  </a:cubicBezTo>
                  <a:cubicBezTo>
                    <a:pt x="120323" y="1062"/>
                    <a:pt x="142657" y="3503"/>
                    <a:pt x="159489" y="17902"/>
                  </a:cubicBezTo>
                  <a:cubicBezTo>
                    <a:pt x="180901" y="36207"/>
                    <a:pt x="189215" y="62873"/>
                    <a:pt x="189925" y="88488"/>
                  </a:cubicBezTo>
                  <a:cubicBezTo>
                    <a:pt x="190699" y="116417"/>
                    <a:pt x="183509" y="144024"/>
                    <a:pt x="176357" y="171308"/>
                  </a:cubicBezTo>
                </a:path>
              </a:pathLst>
            </a:custGeom>
            <a:solidFill>
              <a:srgbClr val="33535F"/>
            </a:solidFill>
            <a:ln w="921" cap="flat">
              <a:noFill/>
              <a:prstDash val="solid"/>
              <a:miter/>
            </a:ln>
          </p:spPr>
          <p:txBody>
            <a:bodyPr rtlCol="0" anchor="ctr"/>
            <a:lstStyle/>
            <a:p>
              <a:endParaRPr lang="en-IN"/>
            </a:p>
          </p:txBody>
        </p:sp>
        <p:sp>
          <p:nvSpPr>
            <p:cNvPr id="1162" name="Freeform: Shape 1161">
              <a:extLst>
                <a:ext uri="{FF2B5EF4-FFF2-40B4-BE49-F238E27FC236}">
                  <a16:creationId xmlns:a16="http://schemas.microsoft.com/office/drawing/2014/main" id="{29F89019-F4CA-2E77-25F5-EE955D8B0B6F}"/>
                </a:ext>
              </a:extLst>
            </p:cNvPr>
            <p:cNvSpPr/>
            <p:nvPr/>
          </p:nvSpPr>
          <p:spPr>
            <a:xfrm flipV="1">
              <a:off x="3969408" y="5957536"/>
              <a:ext cx="160139" cy="311656"/>
            </a:xfrm>
            <a:custGeom>
              <a:avLst/>
              <a:gdLst>
                <a:gd name="connsiteX0" fmla="*/ 72559 w 160139"/>
                <a:gd name="connsiteY0" fmla="*/ 312068 h 311656"/>
                <a:gd name="connsiteX1" fmla="*/ -388 w 160139"/>
                <a:gd name="connsiteY1" fmla="*/ 58493 h 311656"/>
                <a:gd name="connsiteX2" fmla="*/ 30325 w 160139"/>
                <a:gd name="connsiteY2" fmla="*/ 8895 h 311656"/>
                <a:gd name="connsiteX3" fmla="*/ 127874 w 160139"/>
                <a:gd name="connsiteY3" fmla="*/ 6497 h 311656"/>
                <a:gd name="connsiteX4" fmla="*/ 157895 w 160139"/>
                <a:gd name="connsiteY4" fmla="*/ 57582 h 311656"/>
                <a:gd name="connsiteX5" fmla="*/ 72559 w 160139"/>
                <a:gd name="connsiteY5" fmla="*/ 312068 h 311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39" h="311656">
                  <a:moveTo>
                    <a:pt x="72559" y="312068"/>
                  </a:moveTo>
                  <a:cubicBezTo>
                    <a:pt x="49221" y="309692"/>
                    <a:pt x="13982" y="135139"/>
                    <a:pt x="-388" y="58493"/>
                  </a:cubicBezTo>
                  <a:cubicBezTo>
                    <a:pt x="-4499" y="36558"/>
                    <a:pt x="8922" y="15218"/>
                    <a:pt x="30325" y="8895"/>
                  </a:cubicBezTo>
                  <a:cubicBezTo>
                    <a:pt x="72661" y="-3621"/>
                    <a:pt x="105318" y="-340"/>
                    <a:pt x="127874" y="6497"/>
                  </a:cubicBezTo>
                  <a:cubicBezTo>
                    <a:pt x="149821" y="13155"/>
                    <a:pt x="163066" y="35241"/>
                    <a:pt x="157895" y="57582"/>
                  </a:cubicBezTo>
                  <a:cubicBezTo>
                    <a:pt x="140483" y="132723"/>
                    <a:pt x="95917" y="314437"/>
                    <a:pt x="72559" y="312068"/>
                  </a:cubicBezTo>
                </a:path>
              </a:pathLst>
            </a:custGeom>
            <a:solidFill>
              <a:srgbClr val="33535F"/>
            </a:solidFill>
            <a:ln w="921" cap="flat">
              <a:noFill/>
              <a:prstDash val="solid"/>
              <a:miter/>
            </a:ln>
          </p:spPr>
          <p:txBody>
            <a:bodyPr rtlCol="0" anchor="ctr"/>
            <a:lstStyle/>
            <a:p>
              <a:endParaRPr lang="en-IN"/>
            </a:p>
          </p:txBody>
        </p:sp>
        <p:sp>
          <p:nvSpPr>
            <p:cNvPr id="1163" name="Freeform: Shape 1162">
              <a:extLst>
                <a:ext uri="{FF2B5EF4-FFF2-40B4-BE49-F238E27FC236}">
                  <a16:creationId xmlns:a16="http://schemas.microsoft.com/office/drawing/2014/main" id="{B6BC845E-5E6A-5748-2554-8BF764E68C29}"/>
                </a:ext>
              </a:extLst>
            </p:cNvPr>
            <p:cNvSpPr/>
            <p:nvPr/>
          </p:nvSpPr>
          <p:spPr>
            <a:xfrm flipV="1">
              <a:off x="4112137" y="6100435"/>
              <a:ext cx="86657" cy="168654"/>
            </a:xfrm>
            <a:custGeom>
              <a:avLst/>
              <a:gdLst>
                <a:gd name="connsiteX0" fmla="*/ 38645 w 86657"/>
                <a:gd name="connsiteY0" fmla="*/ 169164 h 168654"/>
                <a:gd name="connsiteX1" fmla="*/ -825 w 86657"/>
                <a:gd name="connsiteY1" fmla="*/ 31942 h 168654"/>
                <a:gd name="connsiteX2" fmla="*/ 15794 w 86657"/>
                <a:gd name="connsiteY2" fmla="*/ 5099 h 168654"/>
                <a:gd name="connsiteX3" fmla="*/ 68583 w 86657"/>
                <a:gd name="connsiteY3" fmla="*/ 3803 h 168654"/>
                <a:gd name="connsiteX4" fmla="*/ 84824 w 86657"/>
                <a:gd name="connsiteY4" fmla="*/ 31445 h 168654"/>
                <a:gd name="connsiteX5" fmla="*/ 38645 w 86657"/>
                <a:gd name="connsiteY5" fmla="*/ 169164 h 16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57" h="168654">
                  <a:moveTo>
                    <a:pt x="38645" y="169164"/>
                  </a:moveTo>
                  <a:cubicBezTo>
                    <a:pt x="26016" y="167882"/>
                    <a:pt x="6945" y="73421"/>
                    <a:pt x="-825" y="31942"/>
                  </a:cubicBezTo>
                  <a:cubicBezTo>
                    <a:pt x="-3056" y="20071"/>
                    <a:pt x="4208" y="8520"/>
                    <a:pt x="15794" y="5099"/>
                  </a:cubicBezTo>
                  <a:cubicBezTo>
                    <a:pt x="38700" y="-1673"/>
                    <a:pt x="56370" y="105"/>
                    <a:pt x="68583" y="3803"/>
                  </a:cubicBezTo>
                  <a:cubicBezTo>
                    <a:pt x="80455" y="7404"/>
                    <a:pt x="87626" y="19361"/>
                    <a:pt x="84824" y="31445"/>
                  </a:cubicBezTo>
                  <a:cubicBezTo>
                    <a:pt x="75404" y="72114"/>
                    <a:pt x="51291" y="170453"/>
                    <a:pt x="38645" y="169164"/>
                  </a:cubicBezTo>
                </a:path>
              </a:pathLst>
            </a:custGeom>
            <a:solidFill>
              <a:srgbClr val="33535F"/>
            </a:solidFill>
            <a:ln w="921" cap="flat">
              <a:noFill/>
              <a:prstDash val="solid"/>
              <a:miter/>
            </a:ln>
          </p:spPr>
          <p:txBody>
            <a:bodyPr rtlCol="0" anchor="ctr"/>
            <a:lstStyle/>
            <a:p>
              <a:endParaRPr lang="en-IN"/>
            </a:p>
          </p:txBody>
        </p:sp>
        <p:sp>
          <p:nvSpPr>
            <p:cNvPr id="1164" name="Freeform: Shape 1163">
              <a:extLst>
                <a:ext uri="{FF2B5EF4-FFF2-40B4-BE49-F238E27FC236}">
                  <a16:creationId xmlns:a16="http://schemas.microsoft.com/office/drawing/2014/main" id="{D266686D-23CA-F13E-2F9D-3FC6F74D833A}"/>
                </a:ext>
              </a:extLst>
            </p:cNvPr>
            <p:cNvSpPr/>
            <p:nvPr/>
          </p:nvSpPr>
          <p:spPr>
            <a:xfrm flipV="1">
              <a:off x="6457354" y="5951073"/>
              <a:ext cx="160134" cy="311658"/>
            </a:xfrm>
            <a:custGeom>
              <a:avLst/>
              <a:gdLst>
                <a:gd name="connsiteX0" fmla="*/ 70220 w 160134"/>
                <a:gd name="connsiteY0" fmla="*/ 312062 h 311658"/>
                <a:gd name="connsiteX1" fmla="*/ -2727 w 160134"/>
                <a:gd name="connsiteY1" fmla="*/ 58487 h 311658"/>
                <a:gd name="connsiteX2" fmla="*/ 27976 w 160134"/>
                <a:gd name="connsiteY2" fmla="*/ 8888 h 311658"/>
                <a:gd name="connsiteX3" fmla="*/ 125535 w 160134"/>
                <a:gd name="connsiteY3" fmla="*/ 6491 h 311658"/>
                <a:gd name="connsiteX4" fmla="*/ 155547 w 160134"/>
                <a:gd name="connsiteY4" fmla="*/ 57565 h 311658"/>
                <a:gd name="connsiteX5" fmla="*/ 70220 w 160134"/>
                <a:gd name="connsiteY5" fmla="*/ 312062 h 31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34" h="311658">
                  <a:moveTo>
                    <a:pt x="70220" y="312062"/>
                  </a:moveTo>
                  <a:cubicBezTo>
                    <a:pt x="46872" y="309682"/>
                    <a:pt x="11643" y="135129"/>
                    <a:pt x="-2727" y="58487"/>
                  </a:cubicBezTo>
                  <a:cubicBezTo>
                    <a:pt x="-6838" y="36548"/>
                    <a:pt x="6583" y="15211"/>
                    <a:pt x="27976" y="8888"/>
                  </a:cubicBezTo>
                  <a:cubicBezTo>
                    <a:pt x="70322" y="-3631"/>
                    <a:pt x="102970" y="-347"/>
                    <a:pt x="125535" y="6491"/>
                  </a:cubicBezTo>
                  <a:cubicBezTo>
                    <a:pt x="147482" y="13144"/>
                    <a:pt x="160727" y="35230"/>
                    <a:pt x="155547" y="57565"/>
                  </a:cubicBezTo>
                  <a:cubicBezTo>
                    <a:pt x="138135" y="132717"/>
                    <a:pt x="93568" y="314431"/>
                    <a:pt x="70220" y="312062"/>
                  </a:cubicBezTo>
                </a:path>
              </a:pathLst>
            </a:custGeom>
            <a:solidFill>
              <a:srgbClr val="33535F"/>
            </a:solidFill>
            <a:ln w="921" cap="flat">
              <a:noFill/>
              <a:prstDash val="solid"/>
              <a:miter/>
            </a:ln>
          </p:spPr>
          <p:txBody>
            <a:bodyPr rtlCol="0" anchor="ctr"/>
            <a:lstStyle/>
            <a:p>
              <a:endParaRPr lang="en-IN"/>
            </a:p>
          </p:txBody>
        </p:sp>
        <p:sp>
          <p:nvSpPr>
            <p:cNvPr id="1165" name="Freeform: Shape 1164">
              <a:extLst>
                <a:ext uri="{FF2B5EF4-FFF2-40B4-BE49-F238E27FC236}">
                  <a16:creationId xmlns:a16="http://schemas.microsoft.com/office/drawing/2014/main" id="{F3CB63D0-8228-C8AE-7AA2-1CD60328A4D7}"/>
                </a:ext>
              </a:extLst>
            </p:cNvPr>
            <p:cNvSpPr/>
            <p:nvPr/>
          </p:nvSpPr>
          <p:spPr>
            <a:xfrm flipV="1">
              <a:off x="6593945" y="6092907"/>
              <a:ext cx="86656" cy="168654"/>
            </a:xfrm>
            <a:custGeom>
              <a:avLst/>
              <a:gdLst>
                <a:gd name="connsiteX0" fmla="*/ 36311 w 86656"/>
                <a:gd name="connsiteY0" fmla="*/ 169156 h 168654"/>
                <a:gd name="connsiteX1" fmla="*/ -3158 w 86656"/>
                <a:gd name="connsiteY1" fmla="*/ 31937 h 168654"/>
                <a:gd name="connsiteX2" fmla="*/ 13452 w 86656"/>
                <a:gd name="connsiteY2" fmla="*/ 5084 h 168654"/>
                <a:gd name="connsiteX3" fmla="*/ 66249 w 86656"/>
                <a:gd name="connsiteY3" fmla="*/ 3795 h 168654"/>
                <a:gd name="connsiteX4" fmla="*/ 82491 w 86656"/>
                <a:gd name="connsiteY4" fmla="*/ 31436 h 168654"/>
                <a:gd name="connsiteX5" fmla="*/ 36311 w 86656"/>
                <a:gd name="connsiteY5" fmla="*/ 169156 h 168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56" h="168654">
                  <a:moveTo>
                    <a:pt x="36311" y="169156"/>
                  </a:moveTo>
                  <a:cubicBezTo>
                    <a:pt x="23683" y="167866"/>
                    <a:pt x="4612" y="73416"/>
                    <a:pt x="-3158" y="31937"/>
                  </a:cubicBezTo>
                  <a:cubicBezTo>
                    <a:pt x="-5389" y="20062"/>
                    <a:pt x="1874" y="8515"/>
                    <a:pt x="13452" y="5084"/>
                  </a:cubicBezTo>
                  <a:cubicBezTo>
                    <a:pt x="36366" y="-1682"/>
                    <a:pt x="54036" y="97"/>
                    <a:pt x="66249" y="3795"/>
                  </a:cubicBezTo>
                  <a:cubicBezTo>
                    <a:pt x="78122" y="7399"/>
                    <a:pt x="85293" y="19346"/>
                    <a:pt x="82491" y="31436"/>
                  </a:cubicBezTo>
                  <a:cubicBezTo>
                    <a:pt x="73071" y="72105"/>
                    <a:pt x="48948" y="170437"/>
                    <a:pt x="36311" y="169156"/>
                  </a:cubicBezTo>
                </a:path>
              </a:pathLst>
            </a:custGeom>
            <a:solidFill>
              <a:srgbClr val="33535F"/>
            </a:solidFill>
            <a:ln w="921" cap="flat">
              <a:noFill/>
              <a:prstDash val="solid"/>
              <a:miter/>
            </a:ln>
          </p:spPr>
          <p:txBody>
            <a:bodyPr rtlCol="0" anchor="ctr"/>
            <a:lstStyle/>
            <a:p>
              <a:endParaRPr lang="en-IN"/>
            </a:p>
          </p:txBody>
        </p:sp>
        <p:sp>
          <p:nvSpPr>
            <p:cNvPr id="1166" name="Freeform: Shape 1165">
              <a:extLst>
                <a:ext uri="{FF2B5EF4-FFF2-40B4-BE49-F238E27FC236}">
                  <a16:creationId xmlns:a16="http://schemas.microsoft.com/office/drawing/2014/main" id="{FC824A35-AA31-2C9D-1F1F-B1228443250D}"/>
                </a:ext>
              </a:extLst>
            </p:cNvPr>
            <p:cNvSpPr/>
            <p:nvPr/>
          </p:nvSpPr>
          <p:spPr>
            <a:xfrm flipV="1">
              <a:off x="7557289" y="5983843"/>
              <a:ext cx="160134" cy="290712"/>
            </a:xfrm>
            <a:custGeom>
              <a:avLst/>
              <a:gdLst>
                <a:gd name="connsiteX0" fmla="*/ 69177 w 160134"/>
                <a:gd name="connsiteY0" fmla="*/ 291146 h 290712"/>
                <a:gd name="connsiteX1" fmla="*/ -3761 w 160134"/>
                <a:gd name="connsiteY1" fmla="*/ 54616 h 290712"/>
                <a:gd name="connsiteX2" fmla="*/ 26942 w 160134"/>
                <a:gd name="connsiteY2" fmla="*/ 8341 h 290712"/>
                <a:gd name="connsiteX3" fmla="*/ 124501 w 160134"/>
                <a:gd name="connsiteY3" fmla="*/ 6112 h 290712"/>
                <a:gd name="connsiteX4" fmla="*/ 154513 w 160134"/>
                <a:gd name="connsiteY4" fmla="*/ 53759 h 290712"/>
                <a:gd name="connsiteX5" fmla="*/ 69177 w 160134"/>
                <a:gd name="connsiteY5" fmla="*/ 291146 h 290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34" h="290712">
                  <a:moveTo>
                    <a:pt x="69177" y="291146"/>
                  </a:moveTo>
                  <a:cubicBezTo>
                    <a:pt x="45838" y="288924"/>
                    <a:pt x="10600" y="126105"/>
                    <a:pt x="-3761" y="54616"/>
                  </a:cubicBezTo>
                  <a:cubicBezTo>
                    <a:pt x="-7872" y="34150"/>
                    <a:pt x="5539" y="14242"/>
                    <a:pt x="26942" y="8341"/>
                  </a:cubicBezTo>
                  <a:cubicBezTo>
                    <a:pt x="69278" y="-3329"/>
                    <a:pt x="101936" y="-268"/>
                    <a:pt x="124501" y="6112"/>
                  </a:cubicBezTo>
                  <a:cubicBezTo>
                    <a:pt x="146448" y="12316"/>
                    <a:pt x="159693" y="32915"/>
                    <a:pt x="154513" y="53759"/>
                  </a:cubicBezTo>
                  <a:cubicBezTo>
                    <a:pt x="137101" y="123855"/>
                    <a:pt x="92534" y="293357"/>
                    <a:pt x="69177" y="291146"/>
                  </a:cubicBezTo>
                </a:path>
              </a:pathLst>
            </a:custGeom>
            <a:solidFill>
              <a:srgbClr val="33535F"/>
            </a:solidFill>
            <a:ln w="921" cap="flat">
              <a:noFill/>
              <a:prstDash val="solid"/>
              <a:miter/>
            </a:ln>
          </p:spPr>
          <p:txBody>
            <a:bodyPr rtlCol="0" anchor="ctr"/>
            <a:lstStyle/>
            <a:p>
              <a:endParaRPr lang="en-IN"/>
            </a:p>
          </p:txBody>
        </p:sp>
        <p:sp>
          <p:nvSpPr>
            <p:cNvPr id="1167" name="Freeform: Shape 1166">
              <a:extLst>
                <a:ext uri="{FF2B5EF4-FFF2-40B4-BE49-F238E27FC236}">
                  <a16:creationId xmlns:a16="http://schemas.microsoft.com/office/drawing/2014/main" id="{9A9EAFC4-D6C2-A89A-4104-DB99F8695170}"/>
                </a:ext>
              </a:extLst>
            </p:cNvPr>
            <p:cNvSpPr/>
            <p:nvPr/>
          </p:nvSpPr>
          <p:spPr>
            <a:xfrm flipV="1">
              <a:off x="8366409" y="6094585"/>
              <a:ext cx="86656" cy="168656"/>
            </a:xfrm>
            <a:custGeom>
              <a:avLst/>
              <a:gdLst>
                <a:gd name="connsiteX0" fmla="*/ 34644 w 86656"/>
                <a:gd name="connsiteY0" fmla="*/ 169160 h 168656"/>
                <a:gd name="connsiteX1" fmla="*/ -4825 w 86656"/>
                <a:gd name="connsiteY1" fmla="*/ 31941 h 168656"/>
                <a:gd name="connsiteX2" fmla="*/ 11794 w 86656"/>
                <a:gd name="connsiteY2" fmla="*/ 5092 h 168656"/>
                <a:gd name="connsiteX3" fmla="*/ 64583 w 86656"/>
                <a:gd name="connsiteY3" fmla="*/ 3799 h 168656"/>
                <a:gd name="connsiteX4" fmla="*/ 80824 w 86656"/>
                <a:gd name="connsiteY4" fmla="*/ 31444 h 168656"/>
                <a:gd name="connsiteX5" fmla="*/ 34644 w 86656"/>
                <a:gd name="connsiteY5" fmla="*/ 169160 h 16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56" h="168656">
                  <a:moveTo>
                    <a:pt x="34644" y="169160"/>
                  </a:moveTo>
                  <a:cubicBezTo>
                    <a:pt x="22016" y="167871"/>
                    <a:pt x="2945" y="73409"/>
                    <a:pt x="-4825" y="31941"/>
                  </a:cubicBezTo>
                  <a:cubicBezTo>
                    <a:pt x="-7056" y="20070"/>
                    <a:pt x="208" y="8519"/>
                    <a:pt x="11794" y="5092"/>
                  </a:cubicBezTo>
                  <a:cubicBezTo>
                    <a:pt x="34700" y="-1677"/>
                    <a:pt x="52370" y="94"/>
                    <a:pt x="64583" y="3799"/>
                  </a:cubicBezTo>
                  <a:cubicBezTo>
                    <a:pt x="76455" y="7396"/>
                    <a:pt x="83626" y="19350"/>
                    <a:pt x="80824" y="31444"/>
                  </a:cubicBezTo>
                  <a:cubicBezTo>
                    <a:pt x="71404" y="72109"/>
                    <a:pt x="47281" y="170442"/>
                    <a:pt x="34644" y="169160"/>
                  </a:cubicBezTo>
                </a:path>
              </a:pathLst>
            </a:custGeom>
            <a:solidFill>
              <a:srgbClr val="33535F"/>
            </a:solidFill>
            <a:ln w="921" cap="flat">
              <a:noFill/>
              <a:prstDash val="solid"/>
              <a:miter/>
            </a:ln>
          </p:spPr>
          <p:txBody>
            <a:bodyPr rtlCol="0" anchor="ctr"/>
            <a:lstStyle/>
            <a:p>
              <a:endParaRPr lang="en-IN"/>
            </a:p>
          </p:txBody>
        </p:sp>
        <p:sp>
          <p:nvSpPr>
            <p:cNvPr id="1168" name="Freeform: Shape 1167">
              <a:extLst>
                <a:ext uri="{FF2B5EF4-FFF2-40B4-BE49-F238E27FC236}">
                  <a16:creationId xmlns:a16="http://schemas.microsoft.com/office/drawing/2014/main" id="{38D1945A-A2EB-94BD-6971-63A99D6CB59C}"/>
                </a:ext>
              </a:extLst>
            </p:cNvPr>
            <p:cNvSpPr/>
            <p:nvPr/>
          </p:nvSpPr>
          <p:spPr>
            <a:xfrm flipV="1">
              <a:off x="8433651" y="5951259"/>
              <a:ext cx="160133" cy="311648"/>
            </a:xfrm>
            <a:custGeom>
              <a:avLst/>
              <a:gdLst>
                <a:gd name="connsiteX0" fmla="*/ 68356 w 160133"/>
                <a:gd name="connsiteY0" fmla="*/ 312053 h 311648"/>
                <a:gd name="connsiteX1" fmla="*/ -4582 w 160133"/>
                <a:gd name="connsiteY1" fmla="*/ 58488 h 311648"/>
                <a:gd name="connsiteX2" fmla="*/ 26121 w 160133"/>
                <a:gd name="connsiteY2" fmla="*/ 8879 h 311648"/>
                <a:gd name="connsiteX3" fmla="*/ 123670 w 160133"/>
                <a:gd name="connsiteY3" fmla="*/ 6484 h 311648"/>
                <a:gd name="connsiteX4" fmla="*/ 153692 w 160133"/>
                <a:gd name="connsiteY4" fmla="*/ 57566 h 311648"/>
                <a:gd name="connsiteX5" fmla="*/ 68356 w 160133"/>
                <a:gd name="connsiteY5" fmla="*/ 312053 h 31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133" h="311648">
                  <a:moveTo>
                    <a:pt x="68356" y="312053"/>
                  </a:moveTo>
                  <a:cubicBezTo>
                    <a:pt x="45017" y="309683"/>
                    <a:pt x="9779" y="135133"/>
                    <a:pt x="-4582" y="58488"/>
                  </a:cubicBezTo>
                  <a:cubicBezTo>
                    <a:pt x="-8703" y="36553"/>
                    <a:pt x="4718" y="15205"/>
                    <a:pt x="26121" y="8879"/>
                  </a:cubicBezTo>
                  <a:cubicBezTo>
                    <a:pt x="68457" y="-3626"/>
                    <a:pt x="101115" y="-346"/>
                    <a:pt x="123670" y="6484"/>
                  </a:cubicBezTo>
                  <a:cubicBezTo>
                    <a:pt x="145617" y="13138"/>
                    <a:pt x="158862" y="35224"/>
                    <a:pt x="153692" y="57566"/>
                  </a:cubicBezTo>
                  <a:cubicBezTo>
                    <a:pt x="136280" y="132717"/>
                    <a:pt x="91713" y="314432"/>
                    <a:pt x="68356" y="312053"/>
                  </a:cubicBezTo>
                </a:path>
              </a:pathLst>
            </a:custGeom>
            <a:solidFill>
              <a:srgbClr val="33535F"/>
            </a:solidFill>
            <a:ln w="921" cap="flat">
              <a:noFill/>
              <a:prstDash val="solid"/>
              <a:miter/>
            </a:ln>
          </p:spPr>
          <p:txBody>
            <a:bodyPr rtlCol="0" anchor="ctr"/>
            <a:lstStyle/>
            <a:p>
              <a:endParaRPr lang="en-IN"/>
            </a:p>
          </p:txBody>
        </p:sp>
        <p:sp>
          <p:nvSpPr>
            <p:cNvPr id="1174" name="Freeform: Shape 1173">
              <a:extLst>
                <a:ext uri="{FF2B5EF4-FFF2-40B4-BE49-F238E27FC236}">
                  <a16:creationId xmlns:a16="http://schemas.microsoft.com/office/drawing/2014/main" id="{92D433F5-C56C-DC74-CC95-330CA6495722}"/>
                </a:ext>
              </a:extLst>
            </p:cNvPr>
            <p:cNvSpPr/>
            <p:nvPr/>
          </p:nvSpPr>
          <p:spPr>
            <a:xfrm flipV="1">
              <a:off x="4473775" y="6101920"/>
              <a:ext cx="85129" cy="165681"/>
            </a:xfrm>
            <a:custGeom>
              <a:avLst/>
              <a:gdLst>
                <a:gd name="connsiteX0" fmla="*/ 37608 w 85129"/>
                <a:gd name="connsiteY0" fmla="*/ 166192 h 165681"/>
                <a:gd name="connsiteX1" fmla="*/ -1171 w 85129"/>
                <a:gd name="connsiteY1" fmla="*/ 31386 h 165681"/>
                <a:gd name="connsiteX2" fmla="*/ 15154 w 85129"/>
                <a:gd name="connsiteY2" fmla="*/ 5016 h 165681"/>
                <a:gd name="connsiteX3" fmla="*/ 67012 w 85129"/>
                <a:gd name="connsiteY3" fmla="*/ 3741 h 165681"/>
                <a:gd name="connsiteX4" fmla="*/ 82967 w 85129"/>
                <a:gd name="connsiteY4" fmla="*/ 30897 h 165681"/>
                <a:gd name="connsiteX5" fmla="*/ 37608 w 85129"/>
                <a:gd name="connsiteY5" fmla="*/ 166192 h 16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129" h="165681">
                  <a:moveTo>
                    <a:pt x="37608" y="166192"/>
                  </a:moveTo>
                  <a:cubicBezTo>
                    <a:pt x="25192" y="164928"/>
                    <a:pt x="6462" y="72134"/>
                    <a:pt x="-1171" y="31386"/>
                  </a:cubicBezTo>
                  <a:cubicBezTo>
                    <a:pt x="-3364" y="19724"/>
                    <a:pt x="3770" y="8378"/>
                    <a:pt x="15154" y="5016"/>
                  </a:cubicBezTo>
                  <a:cubicBezTo>
                    <a:pt x="37654" y="-1631"/>
                    <a:pt x="55020" y="111"/>
                    <a:pt x="67012" y="3741"/>
                  </a:cubicBezTo>
                  <a:cubicBezTo>
                    <a:pt x="78681" y="7280"/>
                    <a:pt x="85723" y="19025"/>
                    <a:pt x="82967" y="30897"/>
                  </a:cubicBezTo>
                  <a:cubicBezTo>
                    <a:pt x="73713" y="70856"/>
                    <a:pt x="50024" y="167452"/>
                    <a:pt x="37608" y="166192"/>
                  </a:cubicBezTo>
                </a:path>
              </a:pathLst>
            </a:custGeom>
            <a:solidFill>
              <a:srgbClr val="33535F"/>
            </a:solidFill>
            <a:ln w="921" cap="flat">
              <a:noFill/>
              <a:prstDash val="solid"/>
              <a:miter/>
            </a:ln>
          </p:spPr>
          <p:txBody>
            <a:bodyPr rtlCol="0" anchor="ctr"/>
            <a:lstStyle/>
            <a:p>
              <a:endParaRPr lang="en-IN"/>
            </a:p>
          </p:txBody>
        </p:sp>
        <p:sp>
          <p:nvSpPr>
            <p:cNvPr id="1175" name="Freeform: Shape 1174">
              <a:extLst>
                <a:ext uri="{FF2B5EF4-FFF2-40B4-BE49-F238E27FC236}">
                  <a16:creationId xmlns:a16="http://schemas.microsoft.com/office/drawing/2014/main" id="{D1929D67-C20D-09F6-E289-903C00D8943F}"/>
                </a:ext>
              </a:extLst>
            </p:cNvPr>
            <p:cNvSpPr/>
            <p:nvPr/>
          </p:nvSpPr>
          <p:spPr>
            <a:xfrm flipV="1">
              <a:off x="4736643" y="6100223"/>
              <a:ext cx="86876" cy="169076"/>
            </a:xfrm>
            <a:custGeom>
              <a:avLst/>
              <a:gdLst>
                <a:gd name="connsiteX0" fmla="*/ 38158 w 86876"/>
                <a:gd name="connsiteY0" fmla="*/ 169586 h 169076"/>
                <a:gd name="connsiteX1" fmla="*/ -1413 w 86876"/>
                <a:gd name="connsiteY1" fmla="*/ 32022 h 169076"/>
                <a:gd name="connsiteX2" fmla="*/ 15243 w 86876"/>
                <a:gd name="connsiteY2" fmla="*/ 5108 h 169076"/>
                <a:gd name="connsiteX3" fmla="*/ 68170 w 86876"/>
                <a:gd name="connsiteY3" fmla="*/ 3808 h 169076"/>
                <a:gd name="connsiteX4" fmla="*/ 84457 w 86876"/>
                <a:gd name="connsiteY4" fmla="*/ 31525 h 169076"/>
                <a:gd name="connsiteX5" fmla="*/ 38158 w 86876"/>
                <a:gd name="connsiteY5" fmla="*/ 169586 h 16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76" h="169076">
                  <a:moveTo>
                    <a:pt x="38158" y="169586"/>
                  </a:moveTo>
                  <a:cubicBezTo>
                    <a:pt x="25502" y="168304"/>
                    <a:pt x="6385" y="73605"/>
                    <a:pt x="-1413" y="32022"/>
                  </a:cubicBezTo>
                  <a:cubicBezTo>
                    <a:pt x="-3644" y="20122"/>
                    <a:pt x="3638" y="8536"/>
                    <a:pt x="15243" y="5108"/>
                  </a:cubicBezTo>
                  <a:cubicBezTo>
                    <a:pt x="38213" y="-1676"/>
                    <a:pt x="55929" y="103"/>
                    <a:pt x="68170" y="3808"/>
                  </a:cubicBezTo>
                  <a:cubicBezTo>
                    <a:pt x="80079" y="7423"/>
                    <a:pt x="87259" y="19406"/>
                    <a:pt x="84457" y="31525"/>
                  </a:cubicBezTo>
                  <a:cubicBezTo>
                    <a:pt x="75009" y="72295"/>
                    <a:pt x="50832" y="170876"/>
                    <a:pt x="38158" y="169586"/>
                  </a:cubicBezTo>
                </a:path>
              </a:pathLst>
            </a:custGeom>
            <a:solidFill>
              <a:srgbClr val="33535F"/>
            </a:solidFill>
            <a:ln w="921" cap="flat">
              <a:noFill/>
              <a:prstDash val="solid"/>
              <a:miter/>
            </a:ln>
          </p:spPr>
          <p:txBody>
            <a:bodyPr rtlCol="0" anchor="ctr"/>
            <a:lstStyle/>
            <a:p>
              <a:endParaRPr lang="en-IN"/>
            </a:p>
          </p:txBody>
        </p:sp>
      </p:grpSp>
      <p:grpSp>
        <p:nvGrpSpPr>
          <p:cNvPr id="1183" name="Group 1182">
            <a:extLst>
              <a:ext uri="{FF2B5EF4-FFF2-40B4-BE49-F238E27FC236}">
                <a16:creationId xmlns:a16="http://schemas.microsoft.com/office/drawing/2014/main" id="{86F278A5-0589-FD48-C49A-E1BBB3F98F0A}"/>
              </a:ext>
            </a:extLst>
          </p:cNvPr>
          <p:cNvGrpSpPr/>
          <p:nvPr/>
        </p:nvGrpSpPr>
        <p:grpSpPr>
          <a:xfrm>
            <a:off x="1759653" y="5907952"/>
            <a:ext cx="1231235" cy="736503"/>
            <a:chOff x="8574425" y="1259368"/>
            <a:chExt cx="1524847" cy="943693"/>
          </a:xfrm>
        </p:grpSpPr>
        <p:sp>
          <p:nvSpPr>
            <p:cNvPr id="1569" name="Freeform: Shape 1568">
              <a:extLst>
                <a:ext uri="{FF2B5EF4-FFF2-40B4-BE49-F238E27FC236}">
                  <a16:creationId xmlns:a16="http://schemas.microsoft.com/office/drawing/2014/main" id="{81713835-8A8D-D67C-C1FA-FFAD73DAC6C3}"/>
                </a:ext>
              </a:extLst>
            </p:cNvPr>
            <p:cNvSpPr/>
            <p:nvPr/>
          </p:nvSpPr>
          <p:spPr>
            <a:xfrm flipV="1">
              <a:off x="8574425" y="1330113"/>
              <a:ext cx="1465660" cy="857038"/>
            </a:xfrm>
            <a:custGeom>
              <a:avLst/>
              <a:gdLst>
                <a:gd name="connsiteX0" fmla="*/ 10440 w 1465660"/>
                <a:gd name="connsiteY0" fmla="*/ 214001 h 857038"/>
                <a:gd name="connsiteX1" fmla="*/ 1103402 w 1465660"/>
                <a:gd name="connsiteY1" fmla="*/ 844975 h 857038"/>
                <a:gd name="connsiteX2" fmla="*/ 1168807 w 1465660"/>
                <a:gd name="connsiteY2" fmla="*/ 844912 h 857038"/>
                <a:gd name="connsiteX3" fmla="*/ 1449769 w 1465660"/>
                <a:gd name="connsiteY3" fmla="*/ 682060 h 857038"/>
                <a:gd name="connsiteX4" fmla="*/ 1449719 w 1465660"/>
                <a:gd name="connsiteY4" fmla="*/ 636403 h 857038"/>
                <a:gd name="connsiteX5" fmla="*/ 764439 w 1465660"/>
                <a:gd name="connsiteY5" fmla="*/ 240709 h 857038"/>
                <a:gd name="connsiteX6" fmla="*/ 356528 w 1465660"/>
                <a:gd name="connsiteY6" fmla="*/ 5416 h 857038"/>
                <a:gd name="connsiteX7" fmla="*/ 291136 w 1465660"/>
                <a:gd name="connsiteY7" fmla="*/ 5493 h 857038"/>
                <a:gd name="connsiteX8" fmla="*/ 10389 w 1465660"/>
                <a:gd name="connsiteY8" fmla="*/ 168345 h 857038"/>
                <a:gd name="connsiteX9" fmla="*/ 10440 w 1465660"/>
                <a:gd name="connsiteY9" fmla="*/ 214001 h 8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60" h="857038">
                  <a:moveTo>
                    <a:pt x="10440" y="214001"/>
                  </a:moveTo>
                  <a:lnTo>
                    <a:pt x="1103402" y="844975"/>
                  </a:lnTo>
                  <a:cubicBezTo>
                    <a:pt x="1123646" y="856659"/>
                    <a:pt x="1148589" y="856634"/>
                    <a:pt x="1168807" y="844912"/>
                  </a:cubicBezTo>
                  <a:lnTo>
                    <a:pt x="1449769" y="682060"/>
                  </a:lnTo>
                  <a:cubicBezTo>
                    <a:pt x="1467308" y="671887"/>
                    <a:pt x="1467295" y="646551"/>
                    <a:pt x="1449719" y="636403"/>
                  </a:cubicBezTo>
                  <a:lnTo>
                    <a:pt x="764439" y="240709"/>
                  </a:lnTo>
                  <a:lnTo>
                    <a:pt x="356528" y="5416"/>
                  </a:lnTo>
                  <a:cubicBezTo>
                    <a:pt x="336284" y="-6255"/>
                    <a:pt x="311341" y="-6229"/>
                    <a:pt x="291136" y="5493"/>
                  </a:cubicBezTo>
                  <a:lnTo>
                    <a:pt x="10389" y="168345"/>
                  </a:lnTo>
                  <a:cubicBezTo>
                    <a:pt x="-7149" y="178517"/>
                    <a:pt x="-7124" y="203867"/>
                    <a:pt x="10440" y="214001"/>
                  </a:cubicBezTo>
                </a:path>
              </a:pathLst>
            </a:custGeom>
            <a:gradFill>
              <a:gsLst>
                <a:gs pos="0">
                  <a:srgbClr val="EFF0F0"/>
                </a:gs>
                <a:gs pos="50000">
                  <a:srgbClr val="E1E1E0"/>
                </a:gs>
                <a:gs pos="100000">
                  <a:srgbClr val="D3D2D0"/>
                </a:gs>
              </a:gsLst>
              <a:lin ang="18000004" scaled="1"/>
            </a:gradFill>
            <a:ln w="1270" cap="flat">
              <a:noFill/>
              <a:prstDash val="solid"/>
              <a:miter/>
            </a:ln>
          </p:spPr>
          <p:txBody>
            <a:bodyPr rtlCol="0" anchor="ctr"/>
            <a:lstStyle/>
            <a:p>
              <a:endParaRPr lang="en-IN"/>
            </a:p>
          </p:txBody>
        </p:sp>
        <p:sp>
          <p:nvSpPr>
            <p:cNvPr id="1570" name="Freeform: Shape 1569">
              <a:extLst>
                <a:ext uri="{FF2B5EF4-FFF2-40B4-BE49-F238E27FC236}">
                  <a16:creationId xmlns:a16="http://schemas.microsoft.com/office/drawing/2014/main" id="{B2543A01-F017-0F9F-47DB-BC93B3392168}"/>
                </a:ext>
              </a:extLst>
            </p:cNvPr>
            <p:cNvSpPr/>
            <p:nvPr/>
          </p:nvSpPr>
          <p:spPr>
            <a:xfrm flipV="1">
              <a:off x="8633617" y="1346024"/>
              <a:ext cx="1465655" cy="857037"/>
            </a:xfrm>
            <a:custGeom>
              <a:avLst/>
              <a:gdLst>
                <a:gd name="connsiteX0" fmla="*/ 1444362 w 1465655"/>
                <a:gd name="connsiteY0" fmla="*/ 685197 h 857037"/>
                <a:gd name="connsiteX1" fmla="*/ 1168772 w 1465655"/>
                <a:gd name="connsiteY1" fmla="*/ 844938 h 857037"/>
                <a:gd name="connsiteX2" fmla="*/ 1103380 w 1465655"/>
                <a:gd name="connsiteY2" fmla="*/ 844989 h 857037"/>
                <a:gd name="connsiteX3" fmla="*/ 13390 w 1465655"/>
                <a:gd name="connsiteY3" fmla="*/ 215742 h 857037"/>
                <a:gd name="connsiteX4" fmla="*/ -2777 w 1465655"/>
                <a:gd name="connsiteY4" fmla="*/ 207360 h 857037"/>
                <a:gd name="connsiteX5" fmla="*/ -2777 w 1465655"/>
                <a:gd name="connsiteY5" fmla="*/ 191472 h 857037"/>
                <a:gd name="connsiteX6" fmla="*/ -2752 w 1465655"/>
                <a:gd name="connsiteY6" fmla="*/ 191472 h 857037"/>
                <a:gd name="connsiteX7" fmla="*/ 10354 w 1465655"/>
                <a:gd name="connsiteY7" fmla="*/ 168358 h 857037"/>
                <a:gd name="connsiteX8" fmla="*/ 291101 w 1465655"/>
                <a:gd name="connsiteY8" fmla="*/ 5519 h 857037"/>
                <a:gd name="connsiteX9" fmla="*/ 356493 w 1465655"/>
                <a:gd name="connsiteY9" fmla="*/ 5442 h 857037"/>
                <a:gd name="connsiteX10" fmla="*/ 764417 w 1465655"/>
                <a:gd name="connsiteY10" fmla="*/ 240735 h 857037"/>
                <a:gd name="connsiteX11" fmla="*/ 1449696 w 1465655"/>
                <a:gd name="connsiteY11" fmla="*/ 636429 h 857037"/>
                <a:gd name="connsiteX12" fmla="*/ 1462574 w 1465655"/>
                <a:gd name="connsiteY12" fmla="*/ 656800 h 857037"/>
                <a:gd name="connsiteX13" fmla="*/ 1462879 w 1465655"/>
                <a:gd name="connsiteY13" fmla="*/ 656800 h 857037"/>
                <a:gd name="connsiteX14" fmla="*/ 1462879 w 1465655"/>
                <a:gd name="connsiteY14" fmla="*/ 674885 h 857037"/>
                <a:gd name="connsiteX15" fmla="*/ 1444362 w 1465655"/>
                <a:gd name="connsiteY15" fmla="*/ 685197 h 85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655" h="857037">
                  <a:moveTo>
                    <a:pt x="1444362" y="685197"/>
                  </a:moveTo>
                  <a:lnTo>
                    <a:pt x="1168772" y="844938"/>
                  </a:lnTo>
                  <a:cubicBezTo>
                    <a:pt x="1148554" y="856660"/>
                    <a:pt x="1123624" y="856673"/>
                    <a:pt x="1103380" y="844989"/>
                  </a:cubicBezTo>
                  <a:lnTo>
                    <a:pt x="13390" y="215742"/>
                  </a:lnTo>
                  <a:lnTo>
                    <a:pt x="-2777" y="207360"/>
                  </a:lnTo>
                  <a:lnTo>
                    <a:pt x="-2777" y="191472"/>
                  </a:lnTo>
                  <a:lnTo>
                    <a:pt x="-2752" y="191472"/>
                  </a:lnTo>
                  <a:cubicBezTo>
                    <a:pt x="-2841" y="182506"/>
                    <a:pt x="1503" y="173502"/>
                    <a:pt x="10354" y="168358"/>
                  </a:cubicBezTo>
                  <a:lnTo>
                    <a:pt x="291101" y="5519"/>
                  </a:lnTo>
                  <a:cubicBezTo>
                    <a:pt x="311319" y="-6203"/>
                    <a:pt x="336262" y="-6242"/>
                    <a:pt x="356493" y="5442"/>
                  </a:cubicBezTo>
                  <a:lnTo>
                    <a:pt x="764417" y="240735"/>
                  </a:lnTo>
                  <a:lnTo>
                    <a:pt x="1449696" y="636429"/>
                  </a:lnTo>
                  <a:cubicBezTo>
                    <a:pt x="1457659" y="641027"/>
                    <a:pt x="1461825" y="648774"/>
                    <a:pt x="1462574" y="656800"/>
                  </a:cubicBezTo>
                  <a:lnTo>
                    <a:pt x="1462879" y="656800"/>
                  </a:lnTo>
                  <a:lnTo>
                    <a:pt x="1462879" y="674885"/>
                  </a:lnTo>
                  <a:lnTo>
                    <a:pt x="1444362" y="685197"/>
                  </a:lnTo>
                </a:path>
              </a:pathLst>
            </a:custGeom>
            <a:gradFill>
              <a:gsLst>
                <a:gs pos="0">
                  <a:srgbClr val="878888"/>
                </a:gs>
                <a:gs pos="706">
                  <a:srgbClr val="878888"/>
                </a:gs>
                <a:gs pos="741">
                  <a:srgbClr val="888A8A"/>
                </a:gs>
                <a:gs pos="21142">
                  <a:srgbClr val="888A8A"/>
                </a:gs>
                <a:gs pos="21211">
                  <a:srgbClr val="919292"/>
                </a:gs>
                <a:gs pos="97500">
                  <a:srgbClr val="8D8D8D"/>
                </a:gs>
                <a:gs pos="97500">
                  <a:srgbClr val="8D8D8D"/>
                </a:gs>
                <a:gs pos="100000">
                  <a:srgbClr val="8D8D8D"/>
                </a:gs>
              </a:gsLst>
              <a:lin ang="0" scaled="1"/>
            </a:gradFill>
            <a:ln w="1270" cap="flat">
              <a:noFill/>
              <a:prstDash val="solid"/>
              <a:miter/>
            </a:ln>
          </p:spPr>
          <p:txBody>
            <a:bodyPr rtlCol="0" anchor="ctr"/>
            <a:lstStyle/>
            <a:p>
              <a:endParaRPr lang="en-IN"/>
            </a:p>
          </p:txBody>
        </p:sp>
        <p:sp>
          <p:nvSpPr>
            <p:cNvPr id="1571" name="Freeform: Shape 1570">
              <a:extLst>
                <a:ext uri="{FF2B5EF4-FFF2-40B4-BE49-F238E27FC236}">
                  <a16:creationId xmlns:a16="http://schemas.microsoft.com/office/drawing/2014/main" id="{48F26938-D099-83AF-DC61-F31D24EC50CF}"/>
                </a:ext>
              </a:extLst>
            </p:cNvPr>
            <p:cNvSpPr/>
            <p:nvPr/>
          </p:nvSpPr>
          <p:spPr>
            <a:xfrm flipV="1">
              <a:off x="8616093" y="1338068"/>
              <a:ext cx="1465667" cy="857038"/>
            </a:xfrm>
            <a:custGeom>
              <a:avLst/>
              <a:gdLst>
                <a:gd name="connsiteX0" fmla="*/ 10412 w 1465667"/>
                <a:gd name="connsiteY0" fmla="*/ 214000 h 857038"/>
                <a:gd name="connsiteX1" fmla="*/ 1103387 w 1465667"/>
                <a:gd name="connsiteY1" fmla="*/ 844987 h 857038"/>
                <a:gd name="connsiteX2" fmla="*/ 1168779 w 1465667"/>
                <a:gd name="connsiteY2" fmla="*/ 844924 h 857038"/>
                <a:gd name="connsiteX3" fmla="*/ 1449741 w 1465667"/>
                <a:gd name="connsiteY3" fmla="*/ 682072 h 857038"/>
                <a:gd name="connsiteX4" fmla="*/ 1449703 w 1465667"/>
                <a:gd name="connsiteY4" fmla="*/ 636415 h 857038"/>
                <a:gd name="connsiteX5" fmla="*/ 764424 w 1465667"/>
                <a:gd name="connsiteY5" fmla="*/ 240721 h 857038"/>
                <a:gd name="connsiteX6" fmla="*/ 356500 w 1465667"/>
                <a:gd name="connsiteY6" fmla="*/ 5428 h 857038"/>
                <a:gd name="connsiteX7" fmla="*/ 291107 w 1465667"/>
                <a:gd name="connsiteY7" fmla="*/ 5505 h 857038"/>
                <a:gd name="connsiteX8" fmla="*/ 10361 w 1465667"/>
                <a:gd name="connsiteY8" fmla="*/ 168344 h 857038"/>
                <a:gd name="connsiteX9" fmla="*/ 10412 w 1465667"/>
                <a:gd name="connsiteY9" fmla="*/ 214000 h 85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5667" h="857038">
                  <a:moveTo>
                    <a:pt x="10412" y="214000"/>
                  </a:moveTo>
                  <a:lnTo>
                    <a:pt x="1103387" y="844987"/>
                  </a:lnTo>
                  <a:cubicBezTo>
                    <a:pt x="1123631" y="856658"/>
                    <a:pt x="1148560" y="856646"/>
                    <a:pt x="1168779" y="844924"/>
                  </a:cubicBezTo>
                  <a:lnTo>
                    <a:pt x="1449741" y="682072"/>
                  </a:lnTo>
                  <a:cubicBezTo>
                    <a:pt x="1467292" y="671899"/>
                    <a:pt x="1467267" y="646550"/>
                    <a:pt x="1449703" y="636415"/>
                  </a:cubicBezTo>
                  <a:lnTo>
                    <a:pt x="764424" y="240721"/>
                  </a:lnTo>
                  <a:lnTo>
                    <a:pt x="356500" y="5428"/>
                  </a:lnTo>
                  <a:cubicBezTo>
                    <a:pt x="336269" y="-6256"/>
                    <a:pt x="311326" y="-6218"/>
                    <a:pt x="291107" y="5505"/>
                  </a:cubicBezTo>
                  <a:lnTo>
                    <a:pt x="10361" y="168344"/>
                  </a:lnTo>
                  <a:cubicBezTo>
                    <a:pt x="-7178" y="178529"/>
                    <a:pt x="-7152" y="203866"/>
                    <a:pt x="10412" y="214000"/>
                  </a:cubicBezTo>
                </a:path>
              </a:pathLst>
            </a:custGeom>
            <a:solidFill>
              <a:srgbClr val="D6E1DB"/>
            </a:solidFill>
            <a:ln w="1270" cap="flat">
              <a:noFill/>
              <a:prstDash val="solid"/>
              <a:miter/>
            </a:ln>
          </p:spPr>
          <p:txBody>
            <a:bodyPr rtlCol="0" anchor="ctr"/>
            <a:lstStyle/>
            <a:p>
              <a:endParaRPr lang="en-IN"/>
            </a:p>
          </p:txBody>
        </p:sp>
        <p:sp>
          <p:nvSpPr>
            <p:cNvPr id="1572" name="Freeform: Shape 1571">
              <a:extLst>
                <a:ext uri="{FF2B5EF4-FFF2-40B4-BE49-F238E27FC236}">
                  <a16:creationId xmlns:a16="http://schemas.microsoft.com/office/drawing/2014/main" id="{5A4A4111-6ABD-141B-3A03-060570FE6FC7}"/>
                </a:ext>
              </a:extLst>
            </p:cNvPr>
            <p:cNvSpPr/>
            <p:nvPr/>
          </p:nvSpPr>
          <p:spPr>
            <a:xfrm flipV="1">
              <a:off x="8638409" y="1352806"/>
              <a:ext cx="1408326" cy="820197"/>
            </a:xfrm>
            <a:custGeom>
              <a:avLst/>
              <a:gdLst>
                <a:gd name="connsiteX0" fmla="*/ 1399274 w 1408326"/>
                <a:gd name="connsiteY0" fmla="*/ 648066 h 820197"/>
                <a:gd name="connsiteX1" fmla="*/ 1399261 w 1408326"/>
                <a:gd name="connsiteY1" fmla="*/ 626247 h 820197"/>
                <a:gd name="connsiteX2" fmla="*/ 729908 w 1408326"/>
                <a:gd name="connsiteY2" fmla="*/ 239748 h 820197"/>
                <a:gd name="connsiteX3" fmla="*/ 314554 w 1408326"/>
                <a:gd name="connsiteY3" fmla="*/ 162 h 820197"/>
                <a:gd name="connsiteX4" fmla="*/ 288481 w 1408326"/>
                <a:gd name="connsiteY4" fmla="*/ 200 h 820197"/>
                <a:gd name="connsiteX5" fmla="*/ 3506 w 1408326"/>
                <a:gd name="connsiteY5" fmla="*/ 165504 h 820197"/>
                <a:gd name="connsiteX6" fmla="*/ 3531 w 1408326"/>
                <a:gd name="connsiteY6" fmla="*/ 187322 h 820197"/>
                <a:gd name="connsiteX7" fmla="*/ 1088022 w 1408326"/>
                <a:gd name="connsiteY7" fmla="*/ 813394 h 820197"/>
                <a:gd name="connsiteX8" fmla="*/ 1114096 w 1408326"/>
                <a:gd name="connsiteY8" fmla="*/ 813382 h 820197"/>
                <a:gd name="connsiteX9" fmla="*/ 1399274 w 1408326"/>
                <a:gd name="connsiteY9" fmla="*/ 648066 h 820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8326" h="820197">
                  <a:moveTo>
                    <a:pt x="1399274" y="648066"/>
                  </a:moveTo>
                  <a:cubicBezTo>
                    <a:pt x="1407656" y="643202"/>
                    <a:pt x="1407643" y="631098"/>
                    <a:pt x="1399261" y="626247"/>
                  </a:cubicBezTo>
                  <a:lnTo>
                    <a:pt x="729908" y="239748"/>
                  </a:lnTo>
                  <a:lnTo>
                    <a:pt x="314554" y="162"/>
                  </a:lnTo>
                  <a:cubicBezTo>
                    <a:pt x="306490" y="-4486"/>
                    <a:pt x="296546" y="-4473"/>
                    <a:pt x="288481" y="200"/>
                  </a:cubicBezTo>
                  <a:lnTo>
                    <a:pt x="3506" y="165504"/>
                  </a:lnTo>
                  <a:cubicBezTo>
                    <a:pt x="-4876" y="170368"/>
                    <a:pt x="-4864" y="182471"/>
                    <a:pt x="3531" y="187322"/>
                  </a:cubicBezTo>
                  <a:lnTo>
                    <a:pt x="1088022" y="813394"/>
                  </a:lnTo>
                  <a:cubicBezTo>
                    <a:pt x="1096099" y="818055"/>
                    <a:pt x="1106044" y="818042"/>
                    <a:pt x="1114096" y="813382"/>
                  </a:cubicBezTo>
                  <a:lnTo>
                    <a:pt x="1399274" y="648066"/>
                  </a:lnTo>
                </a:path>
              </a:pathLst>
            </a:custGeom>
            <a:solidFill>
              <a:srgbClr val="E8F3EC"/>
            </a:solidFill>
            <a:ln w="1270" cap="flat">
              <a:noFill/>
              <a:prstDash val="solid"/>
              <a:miter/>
            </a:ln>
          </p:spPr>
          <p:txBody>
            <a:bodyPr rtlCol="0" anchor="ctr"/>
            <a:lstStyle/>
            <a:p>
              <a:endParaRPr lang="en-IN"/>
            </a:p>
          </p:txBody>
        </p:sp>
        <p:sp>
          <p:nvSpPr>
            <p:cNvPr id="1573" name="Freeform: Shape 1572">
              <a:extLst>
                <a:ext uri="{FF2B5EF4-FFF2-40B4-BE49-F238E27FC236}">
                  <a16:creationId xmlns:a16="http://schemas.microsoft.com/office/drawing/2014/main" id="{50295F61-7AA3-9EDC-7542-A0483D9DC17E}"/>
                </a:ext>
              </a:extLst>
            </p:cNvPr>
            <p:cNvSpPr/>
            <p:nvPr/>
          </p:nvSpPr>
          <p:spPr>
            <a:xfrm flipV="1">
              <a:off x="8616093" y="1758632"/>
              <a:ext cx="1011078" cy="436475"/>
            </a:xfrm>
            <a:custGeom>
              <a:avLst/>
              <a:gdLst>
                <a:gd name="connsiteX0" fmla="*/ 356655 w 1011078"/>
                <a:gd name="connsiteY0" fmla="*/ 5616 h 436475"/>
                <a:gd name="connsiteX1" fmla="*/ 764579 w 1011078"/>
                <a:gd name="connsiteY1" fmla="*/ 240909 h 436475"/>
                <a:gd name="connsiteX2" fmla="*/ 1008457 w 1011078"/>
                <a:gd name="connsiteY2" fmla="*/ 381727 h 436475"/>
                <a:gd name="connsiteX3" fmla="*/ 390195 w 1011078"/>
                <a:gd name="connsiteY3" fmla="*/ 433352 h 436475"/>
                <a:gd name="connsiteX4" fmla="*/ 10567 w 1011078"/>
                <a:gd name="connsiteY4" fmla="*/ 214188 h 436475"/>
                <a:gd name="connsiteX5" fmla="*/ 10516 w 1011078"/>
                <a:gd name="connsiteY5" fmla="*/ 168532 h 436475"/>
                <a:gd name="connsiteX6" fmla="*/ 291262 w 1011078"/>
                <a:gd name="connsiteY6" fmla="*/ 5692 h 436475"/>
                <a:gd name="connsiteX7" fmla="*/ 356655 w 1011078"/>
                <a:gd name="connsiteY7" fmla="*/ 5616 h 43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1078" h="436475">
                  <a:moveTo>
                    <a:pt x="356655" y="5616"/>
                  </a:moveTo>
                  <a:lnTo>
                    <a:pt x="764579" y="240909"/>
                  </a:lnTo>
                  <a:lnTo>
                    <a:pt x="1008457" y="381727"/>
                  </a:lnTo>
                  <a:lnTo>
                    <a:pt x="390195" y="433352"/>
                  </a:lnTo>
                  <a:lnTo>
                    <a:pt x="10567" y="214188"/>
                  </a:lnTo>
                  <a:cubicBezTo>
                    <a:pt x="-6997" y="204053"/>
                    <a:pt x="-7023" y="178717"/>
                    <a:pt x="10516" y="168532"/>
                  </a:cubicBezTo>
                  <a:lnTo>
                    <a:pt x="291262" y="5692"/>
                  </a:lnTo>
                  <a:cubicBezTo>
                    <a:pt x="311481" y="-6030"/>
                    <a:pt x="336424" y="-6068"/>
                    <a:pt x="356655" y="5616"/>
                  </a:cubicBezTo>
                </a:path>
              </a:pathLst>
            </a:custGeom>
            <a:solidFill>
              <a:srgbClr val="E8F3EC"/>
            </a:solidFill>
            <a:ln w="1270" cap="flat">
              <a:noFill/>
              <a:prstDash val="solid"/>
              <a:miter/>
            </a:ln>
          </p:spPr>
          <p:txBody>
            <a:bodyPr rtlCol="0" anchor="ctr"/>
            <a:lstStyle/>
            <a:p>
              <a:endParaRPr lang="en-IN"/>
            </a:p>
          </p:txBody>
        </p:sp>
        <p:sp>
          <p:nvSpPr>
            <p:cNvPr id="1574" name="Freeform: Shape 1573">
              <a:extLst>
                <a:ext uri="{FF2B5EF4-FFF2-40B4-BE49-F238E27FC236}">
                  <a16:creationId xmlns:a16="http://schemas.microsoft.com/office/drawing/2014/main" id="{DA703A66-6EFF-3542-364E-F48770BD2077}"/>
                </a:ext>
              </a:extLst>
            </p:cNvPr>
            <p:cNvSpPr/>
            <p:nvPr/>
          </p:nvSpPr>
          <p:spPr>
            <a:xfrm flipV="1">
              <a:off x="8638409" y="1760334"/>
              <a:ext cx="946116" cy="412670"/>
            </a:xfrm>
            <a:custGeom>
              <a:avLst/>
              <a:gdLst>
                <a:gd name="connsiteX0" fmla="*/ 943501 w 946116"/>
                <a:gd name="connsiteY0" fmla="*/ 363170 h 412670"/>
                <a:gd name="connsiteX1" fmla="*/ 388296 w 946116"/>
                <a:gd name="connsiteY1" fmla="*/ 409538 h 412670"/>
                <a:gd name="connsiteX2" fmla="*/ 3689 w 946116"/>
                <a:gd name="connsiteY2" fmla="*/ 187504 h 412670"/>
                <a:gd name="connsiteX3" fmla="*/ 3664 w 946116"/>
                <a:gd name="connsiteY3" fmla="*/ 165685 h 412670"/>
                <a:gd name="connsiteX4" fmla="*/ 288639 w 946116"/>
                <a:gd name="connsiteY4" fmla="*/ 382 h 412670"/>
                <a:gd name="connsiteX5" fmla="*/ 314712 w 946116"/>
                <a:gd name="connsiteY5" fmla="*/ 344 h 412670"/>
                <a:gd name="connsiteX6" fmla="*/ 730065 w 946116"/>
                <a:gd name="connsiteY6" fmla="*/ 239930 h 412670"/>
                <a:gd name="connsiteX7" fmla="*/ 943501 w 946116"/>
                <a:gd name="connsiteY7" fmla="*/ 363170 h 41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116" h="412670">
                  <a:moveTo>
                    <a:pt x="943501" y="363170"/>
                  </a:moveTo>
                  <a:lnTo>
                    <a:pt x="388296" y="409538"/>
                  </a:lnTo>
                  <a:lnTo>
                    <a:pt x="3689" y="187504"/>
                  </a:lnTo>
                  <a:cubicBezTo>
                    <a:pt x="-4706" y="182653"/>
                    <a:pt x="-4719" y="170550"/>
                    <a:pt x="3664" y="165685"/>
                  </a:cubicBezTo>
                  <a:lnTo>
                    <a:pt x="288639" y="382"/>
                  </a:lnTo>
                  <a:cubicBezTo>
                    <a:pt x="296703" y="-4291"/>
                    <a:pt x="306647" y="-4304"/>
                    <a:pt x="314712" y="344"/>
                  </a:cubicBezTo>
                  <a:lnTo>
                    <a:pt x="730065" y="239930"/>
                  </a:lnTo>
                  <a:lnTo>
                    <a:pt x="943501" y="363170"/>
                  </a:lnTo>
                </a:path>
              </a:pathLst>
            </a:custGeom>
            <a:solidFill>
              <a:srgbClr val="F9FDFB"/>
            </a:solidFill>
            <a:ln w="1270" cap="flat">
              <a:noFill/>
              <a:prstDash val="solid"/>
              <a:miter/>
            </a:ln>
          </p:spPr>
          <p:txBody>
            <a:bodyPr rtlCol="0" anchor="ctr"/>
            <a:lstStyle/>
            <a:p>
              <a:endParaRPr lang="en-IN"/>
            </a:p>
          </p:txBody>
        </p:sp>
        <p:sp>
          <p:nvSpPr>
            <p:cNvPr id="1575" name="Freeform: Shape 1574">
              <a:extLst>
                <a:ext uri="{FF2B5EF4-FFF2-40B4-BE49-F238E27FC236}">
                  <a16:creationId xmlns:a16="http://schemas.microsoft.com/office/drawing/2014/main" id="{85CF8FFC-D392-DEBD-D3FA-B9F1FC059CBE}"/>
                </a:ext>
              </a:extLst>
            </p:cNvPr>
            <p:cNvSpPr/>
            <p:nvPr/>
          </p:nvSpPr>
          <p:spPr>
            <a:xfrm flipV="1">
              <a:off x="8643672" y="1962222"/>
              <a:ext cx="61375" cy="38068"/>
            </a:xfrm>
            <a:custGeom>
              <a:avLst/>
              <a:gdLst>
                <a:gd name="connsiteX0" fmla="*/ 55811 w 61375"/>
                <a:gd name="connsiteY0" fmla="*/ 16429 h 38068"/>
                <a:gd name="connsiteX1" fmla="*/ 25687 w 61375"/>
                <a:gd name="connsiteY1" fmla="*/ -957 h 38068"/>
                <a:gd name="connsiteX2" fmla="*/ 9558 w 61375"/>
                <a:gd name="connsiteY2" fmla="*/ -957 h 38068"/>
                <a:gd name="connsiteX3" fmla="*/ 922 w 61375"/>
                <a:gd name="connsiteY3" fmla="*/ 4161 h 38068"/>
                <a:gd name="connsiteX4" fmla="*/ 922 w 61375"/>
                <a:gd name="connsiteY4" fmla="*/ 15401 h 38068"/>
                <a:gd name="connsiteX5" fmla="*/ 31046 w 61375"/>
                <a:gd name="connsiteY5" fmla="*/ 32787 h 38068"/>
                <a:gd name="connsiteX6" fmla="*/ 47175 w 61375"/>
                <a:gd name="connsiteY6" fmla="*/ 32787 h 38068"/>
                <a:gd name="connsiteX7" fmla="*/ 55811 w 61375"/>
                <a:gd name="connsiteY7" fmla="*/ 27669 h 38068"/>
                <a:gd name="connsiteX8" fmla="*/ 55811 w 61375"/>
                <a:gd name="connsiteY8" fmla="*/ 1642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811" y="16429"/>
                  </a:moveTo>
                  <a:lnTo>
                    <a:pt x="25687" y="-957"/>
                  </a:lnTo>
                  <a:cubicBezTo>
                    <a:pt x="20708" y="-3840"/>
                    <a:pt x="14549" y="-3840"/>
                    <a:pt x="9558" y="-957"/>
                  </a:cubicBezTo>
                  <a:lnTo>
                    <a:pt x="922" y="4161"/>
                  </a:lnTo>
                  <a:cubicBezTo>
                    <a:pt x="-3396" y="6663"/>
                    <a:pt x="-3396" y="12899"/>
                    <a:pt x="922" y="15401"/>
                  </a:cubicBezTo>
                  <a:lnTo>
                    <a:pt x="31046" y="32787"/>
                  </a:lnTo>
                  <a:cubicBezTo>
                    <a:pt x="36037" y="35670"/>
                    <a:pt x="42184" y="35670"/>
                    <a:pt x="47175" y="32787"/>
                  </a:cubicBezTo>
                  <a:lnTo>
                    <a:pt x="55811" y="27669"/>
                  </a:lnTo>
                  <a:cubicBezTo>
                    <a:pt x="60142" y="25167"/>
                    <a:pt x="60142" y="18931"/>
                    <a:pt x="55811" y="16429"/>
                  </a:cubicBezTo>
                </a:path>
              </a:pathLst>
            </a:custGeom>
            <a:solidFill>
              <a:srgbClr val="212021"/>
            </a:solidFill>
            <a:ln w="1270" cap="flat">
              <a:noFill/>
              <a:prstDash val="solid"/>
              <a:miter/>
            </a:ln>
          </p:spPr>
          <p:txBody>
            <a:bodyPr rtlCol="0" anchor="ctr"/>
            <a:lstStyle/>
            <a:p>
              <a:endParaRPr lang="en-IN"/>
            </a:p>
          </p:txBody>
        </p:sp>
        <p:sp>
          <p:nvSpPr>
            <p:cNvPr id="1576" name="Freeform: Shape 1575">
              <a:extLst>
                <a:ext uri="{FF2B5EF4-FFF2-40B4-BE49-F238E27FC236}">
                  <a16:creationId xmlns:a16="http://schemas.microsoft.com/office/drawing/2014/main" id="{D09F07D0-C338-CE34-7CA9-D30635FC3E11}"/>
                </a:ext>
              </a:extLst>
            </p:cNvPr>
            <p:cNvSpPr/>
            <p:nvPr/>
          </p:nvSpPr>
          <p:spPr>
            <a:xfrm flipV="1">
              <a:off x="8686194" y="1986847"/>
              <a:ext cx="82851" cy="50336"/>
            </a:xfrm>
            <a:custGeom>
              <a:avLst/>
              <a:gdLst>
                <a:gd name="connsiteX0" fmla="*/ 77260 w 82851"/>
                <a:gd name="connsiteY0" fmla="*/ 16457 h 50336"/>
                <a:gd name="connsiteX1" fmla="*/ 47136 w 82851"/>
                <a:gd name="connsiteY1" fmla="*/ -930 h 50336"/>
                <a:gd name="connsiteX2" fmla="*/ 31007 w 82851"/>
                <a:gd name="connsiteY2" fmla="*/ -930 h 50336"/>
                <a:gd name="connsiteX3" fmla="*/ 895 w 82851"/>
                <a:gd name="connsiteY3" fmla="*/ 16457 h 50336"/>
                <a:gd name="connsiteX4" fmla="*/ 895 w 82851"/>
                <a:gd name="connsiteY4" fmla="*/ 27696 h 50336"/>
                <a:gd name="connsiteX5" fmla="*/ 31007 w 82851"/>
                <a:gd name="connsiteY5" fmla="*/ 45082 h 50336"/>
                <a:gd name="connsiteX6" fmla="*/ 47136 w 82851"/>
                <a:gd name="connsiteY6" fmla="*/ 45082 h 50336"/>
                <a:gd name="connsiteX7" fmla="*/ 77260 w 82851"/>
                <a:gd name="connsiteY7" fmla="*/ 27696 h 50336"/>
                <a:gd name="connsiteX8" fmla="*/ 77260 w 82851"/>
                <a:gd name="connsiteY8" fmla="*/ 1645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260" y="16457"/>
                  </a:moveTo>
                  <a:lnTo>
                    <a:pt x="47136" y="-930"/>
                  </a:lnTo>
                  <a:cubicBezTo>
                    <a:pt x="42145" y="-3813"/>
                    <a:pt x="35998" y="-3813"/>
                    <a:pt x="31007" y="-930"/>
                  </a:cubicBezTo>
                  <a:lnTo>
                    <a:pt x="895" y="16457"/>
                  </a:lnTo>
                  <a:cubicBezTo>
                    <a:pt x="-3436" y="18946"/>
                    <a:pt x="-3436" y="25194"/>
                    <a:pt x="895" y="27696"/>
                  </a:cubicBezTo>
                  <a:lnTo>
                    <a:pt x="31007" y="45082"/>
                  </a:lnTo>
                  <a:cubicBezTo>
                    <a:pt x="35998" y="47965"/>
                    <a:pt x="42145" y="47965"/>
                    <a:pt x="47136" y="45082"/>
                  </a:cubicBezTo>
                  <a:lnTo>
                    <a:pt x="77260" y="27696"/>
                  </a:lnTo>
                  <a:cubicBezTo>
                    <a:pt x="81578" y="25194"/>
                    <a:pt x="81578" y="18946"/>
                    <a:pt x="77260" y="16457"/>
                  </a:cubicBezTo>
                </a:path>
              </a:pathLst>
            </a:custGeom>
            <a:solidFill>
              <a:srgbClr val="212021"/>
            </a:solidFill>
            <a:ln w="1270" cap="flat">
              <a:noFill/>
              <a:prstDash val="solid"/>
              <a:miter/>
            </a:ln>
          </p:spPr>
          <p:txBody>
            <a:bodyPr rtlCol="0" anchor="ctr"/>
            <a:lstStyle/>
            <a:p>
              <a:endParaRPr lang="en-IN"/>
            </a:p>
          </p:txBody>
        </p:sp>
        <p:sp>
          <p:nvSpPr>
            <p:cNvPr id="1577" name="Freeform: Shape 1576">
              <a:extLst>
                <a:ext uri="{FF2B5EF4-FFF2-40B4-BE49-F238E27FC236}">
                  <a16:creationId xmlns:a16="http://schemas.microsoft.com/office/drawing/2014/main" id="{DABAE4B7-68DA-435C-1F81-60E21DFCD886}"/>
                </a:ext>
              </a:extLst>
            </p:cNvPr>
            <p:cNvSpPr/>
            <p:nvPr/>
          </p:nvSpPr>
          <p:spPr>
            <a:xfrm flipV="1">
              <a:off x="8645551" y="1962187"/>
              <a:ext cx="66255" cy="42964"/>
            </a:xfrm>
            <a:custGeom>
              <a:avLst/>
              <a:gdLst>
                <a:gd name="connsiteX0" fmla="*/ 20070 w 66255"/>
                <a:gd name="connsiteY0" fmla="*/ -3117 h 42964"/>
                <a:gd name="connsiteX1" fmla="*/ 10787 w 66255"/>
                <a:gd name="connsiteY1" fmla="*/ -640 h 42964"/>
                <a:gd name="connsiteX2" fmla="*/ 2125 w 66255"/>
                <a:gd name="connsiteY2" fmla="*/ 4516 h 42964"/>
                <a:gd name="connsiteX3" fmla="*/ -2320 w 66255"/>
                <a:gd name="connsiteY3" fmla="*/ 12224 h 42964"/>
                <a:gd name="connsiteX4" fmla="*/ 2151 w 66255"/>
                <a:gd name="connsiteY4" fmla="*/ 19972 h 42964"/>
                <a:gd name="connsiteX5" fmla="*/ 32262 w 66255"/>
                <a:gd name="connsiteY5" fmla="*/ 37358 h 42964"/>
                <a:gd name="connsiteX6" fmla="*/ 41546 w 66255"/>
                <a:gd name="connsiteY6" fmla="*/ 39847 h 42964"/>
                <a:gd name="connsiteX7" fmla="*/ 50842 w 66255"/>
                <a:gd name="connsiteY7" fmla="*/ 37358 h 42964"/>
                <a:gd name="connsiteX8" fmla="*/ 59504 w 66255"/>
                <a:gd name="connsiteY8" fmla="*/ 32214 h 42964"/>
                <a:gd name="connsiteX9" fmla="*/ 63936 w 66255"/>
                <a:gd name="connsiteY9" fmla="*/ 24505 h 42964"/>
                <a:gd name="connsiteX10" fmla="*/ 59478 w 66255"/>
                <a:gd name="connsiteY10" fmla="*/ 16758 h 42964"/>
                <a:gd name="connsiteX11" fmla="*/ 29354 w 66255"/>
                <a:gd name="connsiteY11" fmla="*/ -628 h 42964"/>
                <a:gd name="connsiteX12" fmla="*/ 20070 w 66255"/>
                <a:gd name="connsiteY12" fmla="*/ -3117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20070" y="-3117"/>
                  </a:moveTo>
                  <a:cubicBezTo>
                    <a:pt x="16819" y="-3117"/>
                    <a:pt x="13606" y="-2253"/>
                    <a:pt x="10787" y="-640"/>
                  </a:cubicBezTo>
                  <a:lnTo>
                    <a:pt x="2125" y="4516"/>
                  </a:lnTo>
                  <a:cubicBezTo>
                    <a:pt x="-643" y="6116"/>
                    <a:pt x="-2320" y="8999"/>
                    <a:pt x="-2320" y="12224"/>
                  </a:cubicBezTo>
                  <a:cubicBezTo>
                    <a:pt x="-2320" y="15463"/>
                    <a:pt x="-643" y="18346"/>
                    <a:pt x="2151" y="19972"/>
                  </a:cubicBezTo>
                  <a:lnTo>
                    <a:pt x="32262" y="37358"/>
                  </a:lnTo>
                  <a:cubicBezTo>
                    <a:pt x="35082" y="38983"/>
                    <a:pt x="38295" y="39847"/>
                    <a:pt x="41546" y="39847"/>
                  </a:cubicBezTo>
                  <a:cubicBezTo>
                    <a:pt x="44810" y="39847"/>
                    <a:pt x="48010" y="38983"/>
                    <a:pt x="50842" y="37358"/>
                  </a:cubicBezTo>
                  <a:lnTo>
                    <a:pt x="59504" y="32214"/>
                  </a:lnTo>
                  <a:cubicBezTo>
                    <a:pt x="62272" y="30614"/>
                    <a:pt x="63936" y="27731"/>
                    <a:pt x="63936" y="24505"/>
                  </a:cubicBezTo>
                  <a:cubicBezTo>
                    <a:pt x="63936" y="21280"/>
                    <a:pt x="62272" y="18384"/>
                    <a:pt x="59478" y="16758"/>
                  </a:cubicBezTo>
                  <a:lnTo>
                    <a:pt x="29354" y="-628"/>
                  </a:lnTo>
                  <a:cubicBezTo>
                    <a:pt x="26535" y="-2253"/>
                    <a:pt x="23321" y="-3117"/>
                    <a:pt x="20070" y="-3117"/>
                  </a:cubicBezTo>
                </a:path>
              </a:pathLst>
            </a:custGeom>
            <a:solidFill>
              <a:srgbClr val="E82C3A"/>
            </a:solidFill>
            <a:ln w="1270" cap="flat">
              <a:noFill/>
              <a:prstDash val="solid"/>
              <a:miter/>
            </a:ln>
          </p:spPr>
          <p:txBody>
            <a:bodyPr rtlCol="0" anchor="ctr"/>
            <a:lstStyle/>
            <a:p>
              <a:endParaRPr lang="en-IN"/>
            </a:p>
          </p:txBody>
        </p:sp>
        <p:sp>
          <p:nvSpPr>
            <p:cNvPr id="1578" name="Freeform: Shape 1577">
              <a:extLst>
                <a:ext uri="{FF2B5EF4-FFF2-40B4-BE49-F238E27FC236}">
                  <a16:creationId xmlns:a16="http://schemas.microsoft.com/office/drawing/2014/main" id="{63E313C1-C12C-EF41-A48A-04240C486E74}"/>
                </a:ext>
              </a:extLst>
            </p:cNvPr>
            <p:cNvSpPr/>
            <p:nvPr/>
          </p:nvSpPr>
          <p:spPr>
            <a:xfrm flipV="1">
              <a:off x="8647993" y="1964635"/>
              <a:ext cx="61375" cy="38068"/>
            </a:xfrm>
            <a:custGeom>
              <a:avLst/>
              <a:gdLst>
                <a:gd name="connsiteX0" fmla="*/ 55818 w 61375"/>
                <a:gd name="connsiteY0" fmla="*/ 16431 h 38068"/>
                <a:gd name="connsiteX1" fmla="*/ 25693 w 61375"/>
                <a:gd name="connsiteY1" fmla="*/ -955 h 38068"/>
                <a:gd name="connsiteX2" fmla="*/ 9564 w 61375"/>
                <a:gd name="connsiteY2" fmla="*/ -955 h 38068"/>
                <a:gd name="connsiteX3" fmla="*/ 928 w 61375"/>
                <a:gd name="connsiteY3" fmla="*/ 4163 h 38068"/>
                <a:gd name="connsiteX4" fmla="*/ 928 w 61375"/>
                <a:gd name="connsiteY4" fmla="*/ 15402 h 38068"/>
                <a:gd name="connsiteX5" fmla="*/ 31053 w 61375"/>
                <a:gd name="connsiteY5" fmla="*/ 32789 h 38068"/>
                <a:gd name="connsiteX6" fmla="*/ 47169 w 61375"/>
                <a:gd name="connsiteY6" fmla="*/ 32789 h 38068"/>
                <a:gd name="connsiteX7" fmla="*/ 55818 w 61375"/>
                <a:gd name="connsiteY7" fmla="*/ 27671 h 38068"/>
                <a:gd name="connsiteX8" fmla="*/ 55818 w 61375"/>
                <a:gd name="connsiteY8" fmla="*/ 1643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818" y="16431"/>
                  </a:moveTo>
                  <a:lnTo>
                    <a:pt x="25693" y="-955"/>
                  </a:lnTo>
                  <a:cubicBezTo>
                    <a:pt x="20702" y="-3838"/>
                    <a:pt x="14555" y="-3838"/>
                    <a:pt x="9564" y="-955"/>
                  </a:cubicBezTo>
                  <a:lnTo>
                    <a:pt x="928" y="4163"/>
                  </a:lnTo>
                  <a:cubicBezTo>
                    <a:pt x="-3402" y="6665"/>
                    <a:pt x="-3402" y="12901"/>
                    <a:pt x="928" y="15402"/>
                  </a:cubicBezTo>
                  <a:lnTo>
                    <a:pt x="31053" y="32789"/>
                  </a:lnTo>
                  <a:cubicBezTo>
                    <a:pt x="36031" y="35672"/>
                    <a:pt x="42190" y="35672"/>
                    <a:pt x="47169" y="32789"/>
                  </a:cubicBezTo>
                  <a:lnTo>
                    <a:pt x="55818" y="27671"/>
                  </a:lnTo>
                  <a:cubicBezTo>
                    <a:pt x="60135" y="25169"/>
                    <a:pt x="60135" y="18933"/>
                    <a:pt x="55818" y="16431"/>
                  </a:cubicBezTo>
                </a:path>
              </a:pathLst>
            </a:custGeom>
            <a:solidFill>
              <a:srgbClr val="E82C3A"/>
            </a:solidFill>
            <a:ln w="1270" cap="flat">
              <a:noFill/>
              <a:prstDash val="solid"/>
              <a:miter/>
            </a:ln>
          </p:spPr>
          <p:txBody>
            <a:bodyPr rtlCol="0" anchor="ctr"/>
            <a:lstStyle/>
            <a:p>
              <a:endParaRPr lang="en-IN"/>
            </a:p>
          </p:txBody>
        </p:sp>
        <p:sp>
          <p:nvSpPr>
            <p:cNvPr id="1579" name="Freeform: Shape 1578">
              <a:extLst>
                <a:ext uri="{FF2B5EF4-FFF2-40B4-BE49-F238E27FC236}">
                  <a16:creationId xmlns:a16="http://schemas.microsoft.com/office/drawing/2014/main" id="{A813A521-8262-CD53-11D1-8D63D42086BB}"/>
                </a:ext>
              </a:extLst>
            </p:cNvPr>
            <p:cNvSpPr/>
            <p:nvPr/>
          </p:nvSpPr>
          <p:spPr>
            <a:xfrm flipV="1">
              <a:off x="8688083" y="1986812"/>
              <a:ext cx="87731" cy="55219"/>
            </a:xfrm>
            <a:custGeom>
              <a:avLst/>
              <a:gdLst>
                <a:gd name="connsiteX0" fmla="*/ 41510 w 87731"/>
                <a:gd name="connsiteY0" fmla="*/ -3090 h 55219"/>
                <a:gd name="connsiteX1" fmla="*/ 32226 w 87731"/>
                <a:gd name="connsiteY1" fmla="*/ -601 h 55219"/>
                <a:gd name="connsiteX2" fmla="*/ 2102 w 87731"/>
                <a:gd name="connsiteY2" fmla="*/ 16786 h 55219"/>
                <a:gd name="connsiteX3" fmla="*/ -2356 w 87731"/>
                <a:gd name="connsiteY3" fmla="*/ 24495 h 55219"/>
                <a:gd name="connsiteX4" fmla="*/ 2102 w 87731"/>
                <a:gd name="connsiteY4" fmla="*/ 32241 h 55219"/>
                <a:gd name="connsiteX5" fmla="*/ 32226 w 87731"/>
                <a:gd name="connsiteY5" fmla="*/ 49628 h 55219"/>
                <a:gd name="connsiteX6" fmla="*/ 41510 w 87731"/>
                <a:gd name="connsiteY6" fmla="*/ 52130 h 55219"/>
                <a:gd name="connsiteX7" fmla="*/ 50793 w 87731"/>
                <a:gd name="connsiteY7" fmla="*/ 49628 h 55219"/>
                <a:gd name="connsiteX8" fmla="*/ 80918 w 87731"/>
                <a:gd name="connsiteY8" fmla="*/ 32241 h 55219"/>
                <a:gd name="connsiteX9" fmla="*/ 85376 w 87731"/>
                <a:gd name="connsiteY9" fmla="*/ 24495 h 55219"/>
                <a:gd name="connsiteX10" fmla="*/ 80905 w 87731"/>
                <a:gd name="connsiteY10" fmla="*/ 16786 h 55219"/>
                <a:gd name="connsiteX11" fmla="*/ 50793 w 87731"/>
                <a:gd name="connsiteY11" fmla="*/ -601 h 55219"/>
                <a:gd name="connsiteX12" fmla="*/ 41510 w 87731"/>
                <a:gd name="connsiteY12" fmla="*/ -309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510" y="-3090"/>
                  </a:moveTo>
                  <a:cubicBezTo>
                    <a:pt x="38246" y="-3090"/>
                    <a:pt x="35045" y="-2239"/>
                    <a:pt x="32226" y="-601"/>
                  </a:cubicBezTo>
                  <a:lnTo>
                    <a:pt x="2102" y="16786"/>
                  </a:lnTo>
                  <a:cubicBezTo>
                    <a:pt x="-680" y="18386"/>
                    <a:pt x="-2356" y="21281"/>
                    <a:pt x="-2356" y="24495"/>
                  </a:cubicBezTo>
                  <a:cubicBezTo>
                    <a:pt x="-2369" y="27733"/>
                    <a:pt x="-692" y="30628"/>
                    <a:pt x="2102" y="32241"/>
                  </a:cubicBezTo>
                  <a:lnTo>
                    <a:pt x="32226" y="49628"/>
                  </a:lnTo>
                  <a:cubicBezTo>
                    <a:pt x="35045" y="51266"/>
                    <a:pt x="38246" y="52130"/>
                    <a:pt x="41510" y="52130"/>
                  </a:cubicBezTo>
                  <a:cubicBezTo>
                    <a:pt x="44761" y="52130"/>
                    <a:pt x="47974" y="51266"/>
                    <a:pt x="50793" y="49628"/>
                  </a:cubicBezTo>
                  <a:lnTo>
                    <a:pt x="80918" y="32241"/>
                  </a:lnTo>
                  <a:cubicBezTo>
                    <a:pt x="83712" y="30628"/>
                    <a:pt x="85376" y="27733"/>
                    <a:pt x="85376" y="24495"/>
                  </a:cubicBezTo>
                  <a:cubicBezTo>
                    <a:pt x="85376" y="21281"/>
                    <a:pt x="83699" y="18386"/>
                    <a:pt x="80905" y="16786"/>
                  </a:cubicBezTo>
                  <a:lnTo>
                    <a:pt x="50793" y="-601"/>
                  </a:lnTo>
                  <a:cubicBezTo>
                    <a:pt x="47974" y="-2239"/>
                    <a:pt x="44761" y="-3090"/>
                    <a:pt x="41510" y="-3090"/>
                  </a:cubicBezTo>
                </a:path>
              </a:pathLst>
            </a:custGeom>
            <a:solidFill>
              <a:srgbClr val="E82C3A"/>
            </a:solidFill>
            <a:ln w="1270" cap="flat">
              <a:noFill/>
              <a:prstDash val="solid"/>
              <a:miter/>
            </a:ln>
          </p:spPr>
          <p:txBody>
            <a:bodyPr rtlCol="0" anchor="ctr"/>
            <a:lstStyle/>
            <a:p>
              <a:endParaRPr lang="en-IN"/>
            </a:p>
          </p:txBody>
        </p:sp>
        <p:sp>
          <p:nvSpPr>
            <p:cNvPr id="1580" name="Freeform: Shape 1579">
              <a:extLst>
                <a:ext uri="{FF2B5EF4-FFF2-40B4-BE49-F238E27FC236}">
                  <a16:creationId xmlns:a16="http://schemas.microsoft.com/office/drawing/2014/main" id="{2608BE59-BB54-3065-BBDF-9546B28AE2B8}"/>
                </a:ext>
              </a:extLst>
            </p:cNvPr>
            <p:cNvSpPr/>
            <p:nvPr/>
          </p:nvSpPr>
          <p:spPr>
            <a:xfrm flipV="1">
              <a:off x="8690522" y="1989260"/>
              <a:ext cx="82851" cy="50336"/>
            </a:xfrm>
            <a:custGeom>
              <a:avLst/>
              <a:gdLst>
                <a:gd name="connsiteX0" fmla="*/ 77247 w 82851"/>
                <a:gd name="connsiteY0" fmla="*/ 16459 h 50336"/>
                <a:gd name="connsiteX1" fmla="*/ 47136 w 82851"/>
                <a:gd name="connsiteY1" fmla="*/ -928 h 50336"/>
                <a:gd name="connsiteX2" fmla="*/ 31007 w 82851"/>
                <a:gd name="connsiteY2" fmla="*/ -928 h 50336"/>
                <a:gd name="connsiteX3" fmla="*/ 882 w 82851"/>
                <a:gd name="connsiteY3" fmla="*/ 16459 h 50336"/>
                <a:gd name="connsiteX4" fmla="*/ 882 w 82851"/>
                <a:gd name="connsiteY4" fmla="*/ 27698 h 50336"/>
                <a:gd name="connsiteX5" fmla="*/ 31007 w 82851"/>
                <a:gd name="connsiteY5" fmla="*/ 45085 h 50336"/>
                <a:gd name="connsiteX6" fmla="*/ 47136 w 82851"/>
                <a:gd name="connsiteY6" fmla="*/ 45085 h 50336"/>
                <a:gd name="connsiteX7" fmla="*/ 77247 w 82851"/>
                <a:gd name="connsiteY7" fmla="*/ 27698 h 50336"/>
                <a:gd name="connsiteX8" fmla="*/ 77247 w 82851"/>
                <a:gd name="connsiteY8" fmla="*/ 1645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247" y="16459"/>
                  </a:moveTo>
                  <a:lnTo>
                    <a:pt x="47136" y="-928"/>
                  </a:lnTo>
                  <a:cubicBezTo>
                    <a:pt x="42145" y="-3810"/>
                    <a:pt x="35998" y="-3810"/>
                    <a:pt x="31007" y="-928"/>
                  </a:cubicBezTo>
                  <a:lnTo>
                    <a:pt x="882" y="16459"/>
                  </a:lnTo>
                  <a:cubicBezTo>
                    <a:pt x="-3436" y="18961"/>
                    <a:pt x="-3436" y="25196"/>
                    <a:pt x="882" y="27698"/>
                  </a:cubicBezTo>
                  <a:lnTo>
                    <a:pt x="31007" y="45085"/>
                  </a:lnTo>
                  <a:cubicBezTo>
                    <a:pt x="35998" y="47967"/>
                    <a:pt x="42145" y="47967"/>
                    <a:pt x="47136" y="45085"/>
                  </a:cubicBezTo>
                  <a:lnTo>
                    <a:pt x="77247" y="27698"/>
                  </a:lnTo>
                  <a:cubicBezTo>
                    <a:pt x="81578" y="25196"/>
                    <a:pt x="81578" y="18961"/>
                    <a:pt x="77247" y="16459"/>
                  </a:cubicBezTo>
                </a:path>
              </a:pathLst>
            </a:custGeom>
            <a:solidFill>
              <a:srgbClr val="E82C3A"/>
            </a:solidFill>
            <a:ln w="1270" cap="flat">
              <a:noFill/>
              <a:prstDash val="solid"/>
              <a:miter/>
            </a:ln>
          </p:spPr>
          <p:txBody>
            <a:bodyPr rtlCol="0" anchor="ctr"/>
            <a:lstStyle/>
            <a:p>
              <a:endParaRPr lang="en-IN"/>
            </a:p>
          </p:txBody>
        </p:sp>
        <p:sp>
          <p:nvSpPr>
            <p:cNvPr id="1581" name="Freeform: Shape 1580">
              <a:extLst>
                <a:ext uri="{FF2B5EF4-FFF2-40B4-BE49-F238E27FC236}">
                  <a16:creationId xmlns:a16="http://schemas.microsoft.com/office/drawing/2014/main" id="{748D1E7A-DEC4-39F7-3B92-7E9221542E89}"/>
                </a:ext>
              </a:extLst>
            </p:cNvPr>
            <p:cNvSpPr/>
            <p:nvPr/>
          </p:nvSpPr>
          <p:spPr>
            <a:xfrm flipV="1">
              <a:off x="8647993" y="1964165"/>
              <a:ext cx="61375" cy="38068"/>
            </a:xfrm>
            <a:custGeom>
              <a:avLst/>
              <a:gdLst>
                <a:gd name="connsiteX0" fmla="*/ 55818 w 61375"/>
                <a:gd name="connsiteY0" fmla="*/ 16431 h 38068"/>
                <a:gd name="connsiteX1" fmla="*/ 25693 w 61375"/>
                <a:gd name="connsiteY1" fmla="*/ -956 h 38068"/>
                <a:gd name="connsiteX2" fmla="*/ 9564 w 61375"/>
                <a:gd name="connsiteY2" fmla="*/ -956 h 38068"/>
                <a:gd name="connsiteX3" fmla="*/ 928 w 61375"/>
                <a:gd name="connsiteY3" fmla="*/ 4162 h 38068"/>
                <a:gd name="connsiteX4" fmla="*/ 928 w 61375"/>
                <a:gd name="connsiteY4" fmla="*/ 15402 h 38068"/>
                <a:gd name="connsiteX5" fmla="*/ 31053 w 61375"/>
                <a:gd name="connsiteY5" fmla="*/ 32788 h 38068"/>
                <a:gd name="connsiteX6" fmla="*/ 47169 w 61375"/>
                <a:gd name="connsiteY6" fmla="*/ 32788 h 38068"/>
                <a:gd name="connsiteX7" fmla="*/ 55818 w 61375"/>
                <a:gd name="connsiteY7" fmla="*/ 27670 h 38068"/>
                <a:gd name="connsiteX8" fmla="*/ 55818 w 61375"/>
                <a:gd name="connsiteY8" fmla="*/ 1643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818" y="16431"/>
                  </a:moveTo>
                  <a:lnTo>
                    <a:pt x="25693" y="-956"/>
                  </a:lnTo>
                  <a:cubicBezTo>
                    <a:pt x="20702" y="-3838"/>
                    <a:pt x="14555" y="-3838"/>
                    <a:pt x="9564" y="-956"/>
                  </a:cubicBezTo>
                  <a:lnTo>
                    <a:pt x="928" y="4162"/>
                  </a:lnTo>
                  <a:cubicBezTo>
                    <a:pt x="-3402" y="6664"/>
                    <a:pt x="-3402" y="12900"/>
                    <a:pt x="928" y="15402"/>
                  </a:cubicBezTo>
                  <a:lnTo>
                    <a:pt x="31053" y="32788"/>
                  </a:lnTo>
                  <a:cubicBezTo>
                    <a:pt x="36031" y="35671"/>
                    <a:pt x="42190" y="35671"/>
                    <a:pt x="47169" y="32788"/>
                  </a:cubicBezTo>
                  <a:lnTo>
                    <a:pt x="55818" y="27670"/>
                  </a:lnTo>
                  <a:cubicBezTo>
                    <a:pt x="60135" y="25168"/>
                    <a:pt x="60135" y="18920"/>
                    <a:pt x="55818" y="1643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582" name="Freeform: Shape 1581">
              <a:extLst>
                <a:ext uri="{FF2B5EF4-FFF2-40B4-BE49-F238E27FC236}">
                  <a16:creationId xmlns:a16="http://schemas.microsoft.com/office/drawing/2014/main" id="{C04B6DBF-55C9-8195-70A3-21ED6F4C978E}"/>
                </a:ext>
              </a:extLst>
            </p:cNvPr>
            <p:cNvSpPr/>
            <p:nvPr/>
          </p:nvSpPr>
          <p:spPr>
            <a:xfrm flipV="1">
              <a:off x="8690522" y="1988790"/>
              <a:ext cx="82851" cy="50336"/>
            </a:xfrm>
            <a:custGeom>
              <a:avLst/>
              <a:gdLst>
                <a:gd name="connsiteX0" fmla="*/ 77247 w 82851"/>
                <a:gd name="connsiteY0" fmla="*/ 16458 h 50336"/>
                <a:gd name="connsiteX1" fmla="*/ 47136 w 82851"/>
                <a:gd name="connsiteY1" fmla="*/ -928 h 50336"/>
                <a:gd name="connsiteX2" fmla="*/ 31007 w 82851"/>
                <a:gd name="connsiteY2" fmla="*/ -928 h 50336"/>
                <a:gd name="connsiteX3" fmla="*/ 882 w 82851"/>
                <a:gd name="connsiteY3" fmla="*/ 16458 h 50336"/>
                <a:gd name="connsiteX4" fmla="*/ 882 w 82851"/>
                <a:gd name="connsiteY4" fmla="*/ 27698 h 50336"/>
                <a:gd name="connsiteX5" fmla="*/ 31007 w 82851"/>
                <a:gd name="connsiteY5" fmla="*/ 45084 h 50336"/>
                <a:gd name="connsiteX6" fmla="*/ 47136 w 82851"/>
                <a:gd name="connsiteY6" fmla="*/ 45084 h 50336"/>
                <a:gd name="connsiteX7" fmla="*/ 77247 w 82851"/>
                <a:gd name="connsiteY7" fmla="*/ 27698 h 50336"/>
                <a:gd name="connsiteX8" fmla="*/ 77247 w 82851"/>
                <a:gd name="connsiteY8" fmla="*/ 1645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247" y="16458"/>
                  </a:moveTo>
                  <a:lnTo>
                    <a:pt x="47136" y="-928"/>
                  </a:lnTo>
                  <a:cubicBezTo>
                    <a:pt x="42145" y="-3811"/>
                    <a:pt x="35998" y="-3811"/>
                    <a:pt x="31007" y="-928"/>
                  </a:cubicBezTo>
                  <a:lnTo>
                    <a:pt x="882" y="16458"/>
                  </a:lnTo>
                  <a:cubicBezTo>
                    <a:pt x="-3436" y="18947"/>
                    <a:pt x="-3436" y="25196"/>
                    <a:pt x="882" y="27698"/>
                  </a:cubicBezTo>
                  <a:lnTo>
                    <a:pt x="31007" y="45084"/>
                  </a:lnTo>
                  <a:cubicBezTo>
                    <a:pt x="35998" y="47967"/>
                    <a:pt x="42145" y="47967"/>
                    <a:pt x="47136" y="45084"/>
                  </a:cubicBezTo>
                  <a:lnTo>
                    <a:pt x="77247" y="27698"/>
                  </a:lnTo>
                  <a:cubicBezTo>
                    <a:pt x="81578" y="25196"/>
                    <a:pt x="81578" y="18947"/>
                    <a:pt x="77247" y="1645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583" name="Freeform: Shape 1582">
              <a:extLst>
                <a:ext uri="{FF2B5EF4-FFF2-40B4-BE49-F238E27FC236}">
                  <a16:creationId xmlns:a16="http://schemas.microsoft.com/office/drawing/2014/main" id="{D43A6161-033C-FABF-A9FD-D82CADCFD23A}"/>
                </a:ext>
              </a:extLst>
            </p:cNvPr>
            <p:cNvSpPr/>
            <p:nvPr/>
          </p:nvSpPr>
          <p:spPr>
            <a:xfrm flipV="1">
              <a:off x="8690522" y="1980510"/>
              <a:ext cx="82851" cy="50336"/>
            </a:xfrm>
            <a:custGeom>
              <a:avLst/>
              <a:gdLst>
                <a:gd name="connsiteX0" fmla="*/ 77247 w 82851"/>
                <a:gd name="connsiteY0" fmla="*/ 27690 h 50336"/>
                <a:gd name="connsiteX1" fmla="*/ 47136 w 82851"/>
                <a:gd name="connsiteY1" fmla="*/ 45077 h 50336"/>
                <a:gd name="connsiteX2" fmla="*/ 31007 w 82851"/>
                <a:gd name="connsiteY2" fmla="*/ 45077 h 50336"/>
                <a:gd name="connsiteX3" fmla="*/ 882 w 82851"/>
                <a:gd name="connsiteY3" fmla="*/ 27690 h 50336"/>
                <a:gd name="connsiteX4" fmla="*/ 882 w 82851"/>
                <a:gd name="connsiteY4" fmla="*/ 16451 h 50336"/>
                <a:gd name="connsiteX5" fmla="*/ 31007 w 82851"/>
                <a:gd name="connsiteY5" fmla="*/ -935 h 50336"/>
                <a:gd name="connsiteX6" fmla="*/ 47136 w 82851"/>
                <a:gd name="connsiteY6" fmla="*/ -935 h 50336"/>
                <a:gd name="connsiteX7" fmla="*/ 77247 w 82851"/>
                <a:gd name="connsiteY7" fmla="*/ 16451 h 50336"/>
                <a:gd name="connsiteX8" fmla="*/ 77247 w 82851"/>
                <a:gd name="connsiteY8" fmla="*/ 2769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247" y="27690"/>
                  </a:moveTo>
                  <a:lnTo>
                    <a:pt x="47136" y="45077"/>
                  </a:lnTo>
                  <a:cubicBezTo>
                    <a:pt x="42145" y="47960"/>
                    <a:pt x="35998" y="47960"/>
                    <a:pt x="31007" y="45077"/>
                  </a:cubicBezTo>
                  <a:lnTo>
                    <a:pt x="882" y="27690"/>
                  </a:lnTo>
                  <a:cubicBezTo>
                    <a:pt x="-3436" y="25188"/>
                    <a:pt x="-3436" y="18940"/>
                    <a:pt x="882" y="16451"/>
                  </a:cubicBezTo>
                  <a:lnTo>
                    <a:pt x="31007" y="-935"/>
                  </a:lnTo>
                  <a:cubicBezTo>
                    <a:pt x="35998" y="-3818"/>
                    <a:pt x="42145" y="-3818"/>
                    <a:pt x="47136" y="-935"/>
                  </a:cubicBezTo>
                  <a:lnTo>
                    <a:pt x="77247" y="16451"/>
                  </a:lnTo>
                  <a:cubicBezTo>
                    <a:pt x="81578" y="18940"/>
                    <a:pt x="81578" y="25188"/>
                    <a:pt x="77247" y="27690"/>
                  </a:cubicBezTo>
                </a:path>
              </a:pathLst>
            </a:custGeom>
            <a:solidFill>
              <a:srgbClr val="41454E"/>
            </a:solidFill>
            <a:ln w="1270" cap="flat">
              <a:noFill/>
              <a:prstDash val="solid"/>
              <a:miter/>
            </a:ln>
          </p:spPr>
          <p:txBody>
            <a:bodyPr rtlCol="0" anchor="ctr"/>
            <a:lstStyle/>
            <a:p>
              <a:endParaRPr lang="en-IN"/>
            </a:p>
          </p:txBody>
        </p:sp>
        <p:sp>
          <p:nvSpPr>
            <p:cNvPr id="1584" name="Freeform: Shape 1583">
              <a:extLst>
                <a:ext uri="{FF2B5EF4-FFF2-40B4-BE49-F238E27FC236}">
                  <a16:creationId xmlns:a16="http://schemas.microsoft.com/office/drawing/2014/main" id="{25D0D1A0-D8E7-18D2-98DE-E8642337224D}"/>
                </a:ext>
              </a:extLst>
            </p:cNvPr>
            <p:cNvSpPr/>
            <p:nvPr/>
          </p:nvSpPr>
          <p:spPr>
            <a:xfrm flipV="1">
              <a:off x="8647993" y="1955885"/>
              <a:ext cx="61375" cy="38068"/>
            </a:xfrm>
            <a:custGeom>
              <a:avLst/>
              <a:gdLst>
                <a:gd name="connsiteX0" fmla="*/ 55818 w 61375"/>
                <a:gd name="connsiteY0" fmla="*/ 27663 h 38068"/>
                <a:gd name="connsiteX1" fmla="*/ 47169 w 61375"/>
                <a:gd name="connsiteY1" fmla="*/ 32781 h 38068"/>
                <a:gd name="connsiteX2" fmla="*/ 31053 w 61375"/>
                <a:gd name="connsiteY2" fmla="*/ 32781 h 38068"/>
                <a:gd name="connsiteX3" fmla="*/ 928 w 61375"/>
                <a:gd name="connsiteY3" fmla="*/ 15395 h 38068"/>
                <a:gd name="connsiteX4" fmla="*/ 928 w 61375"/>
                <a:gd name="connsiteY4" fmla="*/ 4155 h 38068"/>
                <a:gd name="connsiteX5" fmla="*/ 9564 w 61375"/>
                <a:gd name="connsiteY5" fmla="*/ -963 h 38068"/>
                <a:gd name="connsiteX6" fmla="*/ 25693 w 61375"/>
                <a:gd name="connsiteY6" fmla="*/ -963 h 38068"/>
                <a:gd name="connsiteX7" fmla="*/ 55818 w 61375"/>
                <a:gd name="connsiteY7" fmla="*/ 16424 h 38068"/>
                <a:gd name="connsiteX8" fmla="*/ 55818 w 61375"/>
                <a:gd name="connsiteY8" fmla="*/ 27663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818" y="27663"/>
                  </a:moveTo>
                  <a:lnTo>
                    <a:pt x="47169" y="32781"/>
                  </a:lnTo>
                  <a:cubicBezTo>
                    <a:pt x="42190" y="35664"/>
                    <a:pt x="36031" y="35664"/>
                    <a:pt x="31053" y="32781"/>
                  </a:cubicBezTo>
                  <a:lnTo>
                    <a:pt x="928" y="15395"/>
                  </a:lnTo>
                  <a:cubicBezTo>
                    <a:pt x="-3402" y="12893"/>
                    <a:pt x="-3402" y="6657"/>
                    <a:pt x="928" y="4155"/>
                  </a:cubicBezTo>
                  <a:lnTo>
                    <a:pt x="9564" y="-963"/>
                  </a:lnTo>
                  <a:cubicBezTo>
                    <a:pt x="14555" y="-3846"/>
                    <a:pt x="20702" y="-3846"/>
                    <a:pt x="25693" y="-963"/>
                  </a:cubicBezTo>
                  <a:lnTo>
                    <a:pt x="55818" y="16424"/>
                  </a:lnTo>
                  <a:cubicBezTo>
                    <a:pt x="60135" y="18913"/>
                    <a:pt x="60135" y="25161"/>
                    <a:pt x="55818" y="27663"/>
                  </a:cubicBezTo>
                </a:path>
              </a:pathLst>
            </a:custGeom>
            <a:solidFill>
              <a:srgbClr val="41454E"/>
            </a:solidFill>
            <a:ln w="1270" cap="flat">
              <a:noFill/>
              <a:prstDash val="solid"/>
              <a:miter/>
            </a:ln>
          </p:spPr>
          <p:txBody>
            <a:bodyPr rtlCol="0" anchor="ctr"/>
            <a:lstStyle/>
            <a:p>
              <a:endParaRPr lang="en-IN"/>
            </a:p>
          </p:txBody>
        </p:sp>
        <p:sp>
          <p:nvSpPr>
            <p:cNvPr id="1585" name="Freeform: Shape 1584">
              <a:extLst>
                <a:ext uri="{FF2B5EF4-FFF2-40B4-BE49-F238E27FC236}">
                  <a16:creationId xmlns:a16="http://schemas.microsoft.com/office/drawing/2014/main" id="{6272158D-4010-235F-19B9-7F73ECD8F670}"/>
                </a:ext>
              </a:extLst>
            </p:cNvPr>
            <p:cNvSpPr/>
            <p:nvPr/>
          </p:nvSpPr>
          <p:spPr>
            <a:xfrm flipV="1">
              <a:off x="8690522" y="1980510"/>
              <a:ext cx="82851" cy="50336"/>
            </a:xfrm>
            <a:custGeom>
              <a:avLst/>
              <a:gdLst>
                <a:gd name="connsiteX0" fmla="*/ 31007 w 82851"/>
                <a:gd name="connsiteY0" fmla="*/ 45077 h 50336"/>
                <a:gd name="connsiteX1" fmla="*/ 882 w 82851"/>
                <a:gd name="connsiteY1" fmla="*/ 27690 h 50336"/>
                <a:gd name="connsiteX2" fmla="*/ 882 w 82851"/>
                <a:gd name="connsiteY2" fmla="*/ 16451 h 50336"/>
                <a:gd name="connsiteX3" fmla="*/ 31007 w 82851"/>
                <a:gd name="connsiteY3" fmla="*/ -935 h 50336"/>
                <a:gd name="connsiteX4" fmla="*/ 47136 w 82851"/>
                <a:gd name="connsiteY4" fmla="*/ -935 h 50336"/>
                <a:gd name="connsiteX5" fmla="*/ 77247 w 82851"/>
                <a:gd name="connsiteY5" fmla="*/ 16451 h 50336"/>
                <a:gd name="connsiteX6" fmla="*/ 77247 w 82851"/>
                <a:gd name="connsiteY6" fmla="*/ 27690 h 50336"/>
                <a:gd name="connsiteX7" fmla="*/ 47136 w 82851"/>
                <a:gd name="connsiteY7" fmla="*/ 45077 h 50336"/>
                <a:gd name="connsiteX8" fmla="*/ 31007 w 82851"/>
                <a:gd name="connsiteY8" fmla="*/ 4507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1007" y="45077"/>
                  </a:moveTo>
                  <a:lnTo>
                    <a:pt x="882" y="27690"/>
                  </a:lnTo>
                  <a:cubicBezTo>
                    <a:pt x="-3436" y="25188"/>
                    <a:pt x="-3436" y="18940"/>
                    <a:pt x="882" y="16451"/>
                  </a:cubicBezTo>
                  <a:lnTo>
                    <a:pt x="31007" y="-935"/>
                  </a:lnTo>
                  <a:cubicBezTo>
                    <a:pt x="35998" y="-3818"/>
                    <a:pt x="42145" y="-3818"/>
                    <a:pt x="47136" y="-935"/>
                  </a:cubicBezTo>
                  <a:lnTo>
                    <a:pt x="77247" y="16451"/>
                  </a:lnTo>
                  <a:cubicBezTo>
                    <a:pt x="81578" y="18940"/>
                    <a:pt x="81578" y="25188"/>
                    <a:pt x="77247" y="27690"/>
                  </a:cubicBezTo>
                  <a:lnTo>
                    <a:pt x="47136" y="45077"/>
                  </a:lnTo>
                  <a:cubicBezTo>
                    <a:pt x="42145" y="47960"/>
                    <a:pt x="35998" y="47960"/>
                    <a:pt x="31007" y="45077"/>
                  </a:cubicBezTo>
                </a:path>
              </a:pathLst>
            </a:custGeom>
            <a:solidFill>
              <a:srgbClr val="4F555F"/>
            </a:solidFill>
            <a:ln w="1270" cap="flat">
              <a:noFill/>
              <a:prstDash val="solid"/>
              <a:miter/>
            </a:ln>
          </p:spPr>
          <p:txBody>
            <a:bodyPr rtlCol="0" anchor="ctr"/>
            <a:lstStyle/>
            <a:p>
              <a:endParaRPr lang="en-IN"/>
            </a:p>
          </p:txBody>
        </p:sp>
        <p:sp>
          <p:nvSpPr>
            <p:cNvPr id="1586" name="Freeform: Shape 1585">
              <a:extLst>
                <a:ext uri="{FF2B5EF4-FFF2-40B4-BE49-F238E27FC236}">
                  <a16:creationId xmlns:a16="http://schemas.microsoft.com/office/drawing/2014/main" id="{FD38419F-2576-C51B-AFD9-2464F440FAB4}"/>
                </a:ext>
              </a:extLst>
            </p:cNvPr>
            <p:cNvSpPr/>
            <p:nvPr/>
          </p:nvSpPr>
          <p:spPr>
            <a:xfrm flipV="1">
              <a:off x="8647993" y="1955885"/>
              <a:ext cx="61375" cy="38068"/>
            </a:xfrm>
            <a:custGeom>
              <a:avLst/>
              <a:gdLst>
                <a:gd name="connsiteX0" fmla="*/ 9564 w 61375"/>
                <a:gd name="connsiteY0" fmla="*/ -963 h 38068"/>
                <a:gd name="connsiteX1" fmla="*/ 25693 w 61375"/>
                <a:gd name="connsiteY1" fmla="*/ -963 h 38068"/>
                <a:gd name="connsiteX2" fmla="*/ 55818 w 61375"/>
                <a:gd name="connsiteY2" fmla="*/ 16424 h 38068"/>
                <a:gd name="connsiteX3" fmla="*/ 55818 w 61375"/>
                <a:gd name="connsiteY3" fmla="*/ 27663 h 38068"/>
                <a:gd name="connsiteX4" fmla="*/ 47169 w 61375"/>
                <a:gd name="connsiteY4" fmla="*/ 32781 h 38068"/>
                <a:gd name="connsiteX5" fmla="*/ 31053 w 61375"/>
                <a:gd name="connsiteY5" fmla="*/ 32781 h 38068"/>
                <a:gd name="connsiteX6" fmla="*/ 928 w 61375"/>
                <a:gd name="connsiteY6" fmla="*/ 15395 h 38068"/>
                <a:gd name="connsiteX7" fmla="*/ 928 w 61375"/>
                <a:gd name="connsiteY7" fmla="*/ 4155 h 38068"/>
                <a:gd name="connsiteX8" fmla="*/ 9564 w 61375"/>
                <a:gd name="connsiteY8" fmla="*/ -963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9564" y="-963"/>
                  </a:moveTo>
                  <a:cubicBezTo>
                    <a:pt x="14555" y="-3846"/>
                    <a:pt x="20702" y="-3846"/>
                    <a:pt x="25693" y="-963"/>
                  </a:cubicBezTo>
                  <a:lnTo>
                    <a:pt x="55818" y="16424"/>
                  </a:lnTo>
                  <a:cubicBezTo>
                    <a:pt x="60135" y="18913"/>
                    <a:pt x="60135" y="25161"/>
                    <a:pt x="55818" y="27663"/>
                  </a:cubicBezTo>
                  <a:lnTo>
                    <a:pt x="47169" y="32781"/>
                  </a:lnTo>
                  <a:cubicBezTo>
                    <a:pt x="42190" y="35664"/>
                    <a:pt x="36031" y="35664"/>
                    <a:pt x="31053" y="32781"/>
                  </a:cubicBezTo>
                  <a:lnTo>
                    <a:pt x="928" y="15395"/>
                  </a:lnTo>
                  <a:cubicBezTo>
                    <a:pt x="-3402" y="12893"/>
                    <a:pt x="-3402" y="6657"/>
                    <a:pt x="928" y="4155"/>
                  </a:cubicBezTo>
                  <a:lnTo>
                    <a:pt x="9564" y="-963"/>
                  </a:lnTo>
                </a:path>
              </a:pathLst>
            </a:custGeom>
            <a:solidFill>
              <a:srgbClr val="4F555F"/>
            </a:solidFill>
            <a:ln w="1270" cap="flat">
              <a:noFill/>
              <a:prstDash val="solid"/>
              <a:miter/>
            </a:ln>
          </p:spPr>
          <p:txBody>
            <a:bodyPr rtlCol="0" anchor="ctr"/>
            <a:lstStyle/>
            <a:p>
              <a:endParaRPr lang="en-IN"/>
            </a:p>
          </p:txBody>
        </p:sp>
        <p:grpSp>
          <p:nvGrpSpPr>
            <p:cNvPr id="1587" name="Group 1586">
              <a:extLst>
                <a:ext uri="{FF2B5EF4-FFF2-40B4-BE49-F238E27FC236}">
                  <a16:creationId xmlns:a16="http://schemas.microsoft.com/office/drawing/2014/main" id="{13B108E8-5A5D-A20F-A241-913369BC60DB}"/>
                </a:ext>
              </a:extLst>
            </p:cNvPr>
            <p:cNvGrpSpPr/>
            <p:nvPr/>
          </p:nvGrpSpPr>
          <p:grpSpPr>
            <a:xfrm>
              <a:off x="8720231" y="1259368"/>
              <a:ext cx="1300654" cy="896507"/>
              <a:chOff x="8737947" y="1268791"/>
              <a:chExt cx="1300654" cy="896507"/>
            </a:xfrm>
          </p:grpSpPr>
          <p:sp>
            <p:nvSpPr>
              <p:cNvPr id="1588" name="Freeform: Shape 1587">
                <a:extLst>
                  <a:ext uri="{FF2B5EF4-FFF2-40B4-BE49-F238E27FC236}">
                    <a16:creationId xmlns:a16="http://schemas.microsoft.com/office/drawing/2014/main" id="{58443C19-F24F-437F-1E2C-340540647DBF}"/>
                  </a:ext>
                </a:extLst>
              </p:cNvPr>
              <p:cNvSpPr/>
              <p:nvPr/>
            </p:nvSpPr>
            <p:spPr>
              <a:xfrm flipV="1">
                <a:off x="8747180" y="1902456"/>
                <a:ext cx="61372" cy="38081"/>
              </a:xfrm>
              <a:custGeom>
                <a:avLst/>
                <a:gdLst>
                  <a:gd name="connsiteX0" fmla="*/ 55737 w 61372"/>
                  <a:gd name="connsiteY0" fmla="*/ 16376 h 38081"/>
                  <a:gd name="connsiteX1" fmla="*/ 25626 w 61372"/>
                  <a:gd name="connsiteY1" fmla="*/ -1011 h 38081"/>
                  <a:gd name="connsiteX2" fmla="*/ 9496 w 61372"/>
                  <a:gd name="connsiteY2" fmla="*/ -1011 h 38081"/>
                  <a:gd name="connsiteX3" fmla="*/ 861 w 61372"/>
                  <a:gd name="connsiteY3" fmla="*/ 4120 h 38081"/>
                  <a:gd name="connsiteX4" fmla="*/ 861 w 61372"/>
                  <a:gd name="connsiteY4" fmla="*/ 15360 h 38081"/>
                  <a:gd name="connsiteX5" fmla="*/ 30972 w 61372"/>
                  <a:gd name="connsiteY5" fmla="*/ 32746 h 38081"/>
                  <a:gd name="connsiteX6" fmla="*/ 47101 w 61372"/>
                  <a:gd name="connsiteY6" fmla="*/ 32746 h 38081"/>
                  <a:gd name="connsiteX7" fmla="*/ 55737 w 61372"/>
                  <a:gd name="connsiteY7" fmla="*/ 27615 h 38081"/>
                  <a:gd name="connsiteX8" fmla="*/ 55737 w 61372"/>
                  <a:gd name="connsiteY8" fmla="*/ 16376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1">
                    <a:moveTo>
                      <a:pt x="55737" y="16376"/>
                    </a:moveTo>
                    <a:lnTo>
                      <a:pt x="25626" y="-1011"/>
                    </a:lnTo>
                    <a:cubicBezTo>
                      <a:pt x="20634" y="-3893"/>
                      <a:pt x="14488" y="-3893"/>
                      <a:pt x="9496" y="-1011"/>
                    </a:cubicBezTo>
                    <a:lnTo>
                      <a:pt x="861" y="4120"/>
                    </a:lnTo>
                    <a:cubicBezTo>
                      <a:pt x="-3470" y="6609"/>
                      <a:pt x="-3470" y="12858"/>
                      <a:pt x="861" y="15360"/>
                    </a:cubicBezTo>
                    <a:lnTo>
                      <a:pt x="30972" y="32746"/>
                    </a:lnTo>
                    <a:cubicBezTo>
                      <a:pt x="35963" y="35629"/>
                      <a:pt x="42110" y="35629"/>
                      <a:pt x="47101" y="32746"/>
                    </a:cubicBezTo>
                    <a:lnTo>
                      <a:pt x="55737" y="27615"/>
                    </a:lnTo>
                    <a:cubicBezTo>
                      <a:pt x="60068" y="25126"/>
                      <a:pt x="60068" y="18878"/>
                      <a:pt x="55737" y="16376"/>
                    </a:cubicBezTo>
                  </a:path>
                </a:pathLst>
              </a:custGeom>
              <a:solidFill>
                <a:srgbClr val="212021"/>
              </a:solidFill>
              <a:ln w="1270" cap="flat">
                <a:noFill/>
                <a:prstDash val="solid"/>
                <a:miter/>
              </a:ln>
            </p:spPr>
            <p:txBody>
              <a:bodyPr rtlCol="0" anchor="ctr"/>
              <a:lstStyle/>
              <a:p>
                <a:endParaRPr lang="en-IN"/>
              </a:p>
            </p:txBody>
          </p:sp>
          <p:sp>
            <p:nvSpPr>
              <p:cNvPr id="1589" name="Freeform: Shape 1588">
                <a:extLst>
                  <a:ext uri="{FF2B5EF4-FFF2-40B4-BE49-F238E27FC236}">
                    <a16:creationId xmlns:a16="http://schemas.microsoft.com/office/drawing/2014/main" id="{67DB8F04-0839-F8DF-8B5A-EB108AC74DAE}"/>
                  </a:ext>
                </a:extLst>
              </p:cNvPr>
              <p:cNvSpPr/>
              <p:nvPr/>
            </p:nvSpPr>
            <p:spPr>
              <a:xfrm flipV="1">
                <a:off x="8798932" y="1872585"/>
                <a:ext cx="61372" cy="38068"/>
              </a:xfrm>
              <a:custGeom>
                <a:avLst/>
                <a:gdLst>
                  <a:gd name="connsiteX0" fmla="*/ 55702 w 61372"/>
                  <a:gd name="connsiteY0" fmla="*/ 16349 h 38068"/>
                  <a:gd name="connsiteX1" fmla="*/ 25590 w 61372"/>
                  <a:gd name="connsiteY1" fmla="*/ -1037 h 38068"/>
                  <a:gd name="connsiteX2" fmla="*/ 9461 w 61372"/>
                  <a:gd name="connsiteY2" fmla="*/ -1037 h 38068"/>
                  <a:gd name="connsiteX3" fmla="*/ 825 w 61372"/>
                  <a:gd name="connsiteY3" fmla="*/ 4081 h 38068"/>
                  <a:gd name="connsiteX4" fmla="*/ 825 w 61372"/>
                  <a:gd name="connsiteY4" fmla="*/ 15320 h 38068"/>
                  <a:gd name="connsiteX5" fmla="*/ 30937 w 61372"/>
                  <a:gd name="connsiteY5" fmla="*/ 32707 h 38068"/>
                  <a:gd name="connsiteX6" fmla="*/ 47066 w 61372"/>
                  <a:gd name="connsiteY6" fmla="*/ 32707 h 38068"/>
                  <a:gd name="connsiteX7" fmla="*/ 55702 w 61372"/>
                  <a:gd name="connsiteY7" fmla="*/ 27589 h 38068"/>
                  <a:gd name="connsiteX8" fmla="*/ 55702 w 61372"/>
                  <a:gd name="connsiteY8" fmla="*/ 1634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702" y="16349"/>
                    </a:moveTo>
                    <a:lnTo>
                      <a:pt x="25590" y="-1037"/>
                    </a:lnTo>
                    <a:cubicBezTo>
                      <a:pt x="20599" y="-3920"/>
                      <a:pt x="14453" y="-3920"/>
                      <a:pt x="9461" y="-1037"/>
                    </a:cubicBezTo>
                    <a:lnTo>
                      <a:pt x="825" y="4081"/>
                    </a:lnTo>
                    <a:cubicBezTo>
                      <a:pt x="-3505" y="6583"/>
                      <a:pt x="-3505" y="12831"/>
                      <a:pt x="825" y="15320"/>
                    </a:cubicBezTo>
                    <a:lnTo>
                      <a:pt x="30937" y="32707"/>
                    </a:lnTo>
                    <a:cubicBezTo>
                      <a:pt x="35928" y="35590"/>
                      <a:pt x="42075" y="35590"/>
                      <a:pt x="47066" y="32707"/>
                    </a:cubicBezTo>
                    <a:lnTo>
                      <a:pt x="55702" y="27589"/>
                    </a:lnTo>
                    <a:cubicBezTo>
                      <a:pt x="60033" y="25100"/>
                      <a:pt x="60033" y="18851"/>
                      <a:pt x="55702" y="16349"/>
                    </a:cubicBezTo>
                  </a:path>
                </a:pathLst>
              </a:custGeom>
              <a:solidFill>
                <a:srgbClr val="212021"/>
              </a:solidFill>
              <a:ln w="1270" cap="flat">
                <a:noFill/>
                <a:prstDash val="solid"/>
                <a:miter/>
              </a:ln>
            </p:spPr>
            <p:txBody>
              <a:bodyPr rtlCol="0" anchor="ctr"/>
              <a:lstStyle/>
              <a:p>
                <a:endParaRPr lang="en-IN"/>
              </a:p>
            </p:txBody>
          </p:sp>
          <p:sp>
            <p:nvSpPr>
              <p:cNvPr id="1590" name="Freeform: Shape 1589">
                <a:extLst>
                  <a:ext uri="{FF2B5EF4-FFF2-40B4-BE49-F238E27FC236}">
                    <a16:creationId xmlns:a16="http://schemas.microsoft.com/office/drawing/2014/main" id="{C639A602-1D92-CDC3-08D3-AB81CC61AA61}"/>
                  </a:ext>
                </a:extLst>
              </p:cNvPr>
              <p:cNvSpPr/>
              <p:nvPr/>
            </p:nvSpPr>
            <p:spPr>
              <a:xfrm flipV="1">
                <a:off x="8850685" y="1842702"/>
                <a:ext cx="61375" cy="38068"/>
              </a:xfrm>
              <a:custGeom>
                <a:avLst/>
                <a:gdLst>
                  <a:gd name="connsiteX0" fmla="*/ 55679 w 61375"/>
                  <a:gd name="connsiteY0" fmla="*/ 16322 h 38068"/>
                  <a:gd name="connsiteX1" fmla="*/ 25555 w 61375"/>
                  <a:gd name="connsiteY1" fmla="*/ -1064 h 38068"/>
                  <a:gd name="connsiteX2" fmla="*/ 9426 w 61375"/>
                  <a:gd name="connsiteY2" fmla="*/ -1064 h 38068"/>
                  <a:gd name="connsiteX3" fmla="*/ 790 w 61375"/>
                  <a:gd name="connsiteY3" fmla="*/ 4054 h 38068"/>
                  <a:gd name="connsiteX4" fmla="*/ 790 w 61375"/>
                  <a:gd name="connsiteY4" fmla="*/ 15294 h 38068"/>
                  <a:gd name="connsiteX5" fmla="*/ 30914 w 61375"/>
                  <a:gd name="connsiteY5" fmla="*/ 32680 h 38068"/>
                  <a:gd name="connsiteX6" fmla="*/ 47031 w 61375"/>
                  <a:gd name="connsiteY6" fmla="*/ 32680 h 38068"/>
                  <a:gd name="connsiteX7" fmla="*/ 55679 w 61375"/>
                  <a:gd name="connsiteY7" fmla="*/ 27562 h 38068"/>
                  <a:gd name="connsiteX8" fmla="*/ 55679 w 61375"/>
                  <a:gd name="connsiteY8" fmla="*/ 16322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679" y="16322"/>
                    </a:moveTo>
                    <a:lnTo>
                      <a:pt x="25555" y="-1064"/>
                    </a:lnTo>
                    <a:cubicBezTo>
                      <a:pt x="20564" y="-3947"/>
                      <a:pt x="14417" y="-3947"/>
                      <a:pt x="9426" y="-1064"/>
                    </a:cubicBezTo>
                    <a:lnTo>
                      <a:pt x="790" y="4054"/>
                    </a:lnTo>
                    <a:cubicBezTo>
                      <a:pt x="-3541" y="6556"/>
                      <a:pt x="-3541" y="12792"/>
                      <a:pt x="790" y="15294"/>
                    </a:cubicBezTo>
                    <a:lnTo>
                      <a:pt x="30914" y="32680"/>
                    </a:lnTo>
                    <a:cubicBezTo>
                      <a:pt x="35893" y="35563"/>
                      <a:pt x="42052" y="35563"/>
                      <a:pt x="47031" y="32680"/>
                    </a:cubicBezTo>
                    <a:lnTo>
                      <a:pt x="55679" y="27562"/>
                    </a:lnTo>
                    <a:cubicBezTo>
                      <a:pt x="59997" y="25060"/>
                      <a:pt x="59997" y="18824"/>
                      <a:pt x="55679" y="16322"/>
                    </a:cubicBezTo>
                  </a:path>
                </a:pathLst>
              </a:custGeom>
              <a:solidFill>
                <a:srgbClr val="212021"/>
              </a:solidFill>
              <a:ln w="1270" cap="flat">
                <a:noFill/>
                <a:prstDash val="solid"/>
                <a:miter/>
              </a:ln>
            </p:spPr>
            <p:txBody>
              <a:bodyPr rtlCol="0" anchor="ctr"/>
              <a:lstStyle/>
              <a:p>
                <a:endParaRPr lang="en-IN"/>
              </a:p>
            </p:txBody>
          </p:sp>
          <p:sp>
            <p:nvSpPr>
              <p:cNvPr id="1591" name="Freeform: Shape 1590">
                <a:extLst>
                  <a:ext uri="{FF2B5EF4-FFF2-40B4-BE49-F238E27FC236}">
                    <a16:creationId xmlns:a16="http://schemas.microsoft.com/office/drawing/2014/main" id="{7F5AEA11-C609-CA62-50FE-C3509623D3B5}"/>
                  </a:ext>
                </a:extLst>
              </p:cNvPr>
              <p:cNvSpPr/>
              <p:nvPr/>
            </p:nvSpPr>
            <p:spPr>
              <a:xfrm flipV="1">
                <a:off x="8954199" y="1782936"/>
                <a:ext cx="61375" cy="38071"/>
              </a:xfrm>
              <a:custGeom>
                <a:avLst/>
                <a:gdLst>
                  <a:gd name="connsiteX0" fmla="*/ 55599 w 61375"/>
                  <a:gd name="connsiteY0" fmla="*/ 16272 h 38071"/>
                  <a:gd name="connsiteX1" fmla="*/ 25475 w 61375"/>
                  <a:gd name="connsiteY1" fmla="*/ -1127 h 38071"/>
                  <a:gd name="connsiteX2" fmla="*/ 9346 w 61375"/>
                  <a:gd name="connsiteY2" fmla="*/ -1127 h 38071"/>
                  <a:gd name="connsiteX3" fmla="*/ 710 w 61375"/>
                  <a:gd name="connsiteY3" fmla="*/ 4004 h 38071"/>
                  <a:gd name="connsiteX4" fmla="*/ 710 w 61375"/>
                  <a:gd name="connsiteY4" fmla="*/ 15243 h 38071"/>
                  <a:gd name="connsiteX5" fmla="*/ 30834 w 61375"/>
                  <a:gd name="connsiteY5" fmla="*/ 32630 h 38071"/>
                  <a:gd name="connsiteX6" fmla="*/ 46963 w 61375"/>
                  <a:gd name="connsiteY6" fmla="*/ 32630 h 38071"/>
                  <a:gd name="connsiteX7" fmla="*/ 55599 w 61375"/>
                  <a:gd name="connsiteY7" fmla="*/ 27512 h 38071"/>
                  <a:gd name="connsiteX8" fmla="*/ 55599 w 61375"/>
                  <a:gd name="connsiteY8" fmla="*/ 16272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55599" y="16272"/>
                    </a:moveTo>
                    <a:lnTo>
                      <a:pt x="25475" y="-1127"/>
                    </a:lnTo>
                    <a:cubicBezTo>
                      <a:pt x="20496" y="-3997"/>
                      <a:pt x="14337" y="-3997"/>
                      <a:pt x="9346" y="-1127"/>
                    </a:cubicBezTo>
                    <a:lnTo>
                      <a:pt x="710" y="4004"/>
                    </a:lnTo>
                    <a:cubicBezTo>
                      <a:pt x="-3608" y="6493"/>
                      <a:pt x="-3608" y="12742"/>
                      <a:pt x="710" y="15243"/>
                    </a:cubicBezTo>
                    <a:lnTo>
                      <a:pt x="30834" y="32630"/>
                    </a:lnTo>
                    <a:cubicBezTo>
                      <a:pt x="35825" y="35513"/>
                      <a:pt x="41972" y="35513"/>
                      <a:pt x="46963" y="32630"/>
                    </a:cubicBezTo>
                    <a:lnTo>
                      <a:pt x="55599" y="27512"/>
                    </a:lnTo>
                    <a:cubicBezTo>
                      <a:pt x="59930" y="25010"/>
                      <a:pt x="59930" y="18761"/>
                      <a:pt x="55599" y="16272"/>
                    </a:cubicBezTo>
                  </a:path>
                </a:pathLst>
              </a:custGeom>
              <a:solidFill>
                <a:srgbClr val="212021"/>
              </a:solidFill>
              <a:ln w="1270" cap="flat">
                <a:noFill/>
                <a:prstDash val="solid"/>
                <a:miter/>
              </a:ln>
            </p:spPr>
            <p:txBody>
              <a:bodyPr rtlCol="0" anchor="ctr"/>
              <a:lstStyle/>
              <a:p>
                <a:endParaRPr lang="en-IN"/>
              </a:p>
            </p:txBody>
          </p:sp>
          <p:sp>
            <p:nvSpPr>
              <p:cNvPr id="1592" name="Freeform: Shape 1591">
                <a:extLst>
                  <a:ext uri="{FF2B5EF4-FFF2-40B4-BE49-F238E27FC236}">
                    <a16:creationId xmlns:a16="http://schemas.microsoft.com/office/drawing/2014/main" id="{06DC9C6A-8BE6-0ED5-B5FB-699CC323B3A2}"/>
                  </a:ext>
                </a:extLst>
              </p:cNvPr>
              <p:cNvSpPr/>
              <p:nvPr/>
            </p:nvSpPr>
            <p:spPr>
              <a:xfrm flipV="1">
                <a:off x="9005955" y="1753063"/>
                <a:ext cx="61372" cy="38071"/>
              </a:xfrm>
              <a:custGeom>
                <a:avLst/>
                <a:gdLst>
                  <a:gd name="connsiteX0" fmla="*/ 55561 w 61372"/>
                  <a:gd name="connsiteY0" fmla="*/ 16242 h 38071"/>
                  <a:gd name="connsiteX1" fmla="*/ 25449 w 61372"/>
                  <a:gd name="connsiteY1" fmla="*/ -1144 h 38071"/>
                  <a:gd name="connsiteX2" fmla="*/ 9320 w 61372"/>
                  <a:gd name="connsiteY2" fmla="*/ -1144 h 38071"/>
                  <a:gd name="connsiteX3" fmla="*/ 684 w 61372"/>
                  <a:gd name="connsiteY3" fmla="*/ 3974 h 38071"/>
                  <a:gd name="connsiteX4" fmla="*/ 684 w 61372"/>
                  <a:gd name="connsiteY4" fmla="*/ 15214 h 38071"/>
                  <a:gd name="connsiteX5" fmla="*/ 30796 w 61372"/>
                  <a:gd name="connsiteY5" fmla="*/ 32613 h 38071"/>
                  <a:gd name="connsiteX6" fmla="*/ 46925 w 61372"/>
                  <a:gd name="connsiteY6" fmla="*/ 32613 h 38071"/>
                  <a:gd name="connsiteX7" fmla="*/ 55561 w 61372"/>
                  <a:gd name="connsiteY7" fmla="*/ 27482 h 38071"/>
                  <a:gd name="connsiteX8" fmla="*/ 55561 w 61372"/>
                  <a:gd name="connsiteY8" fmla="*/ 16242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71">
                    <a:moveTo>
                      <a:pt x="55561" y="16242"/>
                    </a:moveTo>
                    <a:lnTo>
                      <a:pt x="25449" y="-1144"/>
                    </a:lnTo>
                    <a:cubicBezTo>
                      <a:pt x="20458" y="-4027"/>
                      <a:pt x="14311" y="-4027"/>
                      <a:pt x="9320" y="-1144"/>
                    </a:cubicBezTo>
                    <a:lnTo>
                      <a:pt x="684" y="3974"/>
                    </a:lnTo>
                    <a:cubicBezTo>
                      <a:pt x="-3647" y="6476"/>
                      <a:pt x="-3647" y="12724"/>
                      <a:pt x="684" y="15214"/>
                    </a:cubicBezTo>
                    <a:lnTo>
                      <a:pt x="30796" y="32613"/>
                    </a:lnTo>
                    <a:cubicBezTo>
                      <a:pt x="35787" y="35483"/>
                      <a:pt x="41934" y="35483"/>
                      <a:pt x="46925" y="32613"/>
                    </a:cubicBezTo>
                    <a:lnTo>
                      <a:pt x="55561" y="27482"/>
                    </a:lnTo>
                    <a:cubicBezTo>
                      <a:pt x="59891" y="24993"/>
                      <a:pt x="59891" y="18744"/>
                      <a:pt x="55561" y="16242"/>
                    </a:cubicBezTo>
                  </a:path>
                </a:pathLst>
              </a:custGeom>
              <a:solidFill>
                <a:srgbClr val="212021"/>
              </a:solidFill>
              <a:ln w="1270" cap="flat">
                <a:noFill/>
                <a:prstDash val="solid"/>
                <a:miter/>
              </a:ln>
            </p:spPr>
            <p:txBody>
              <a:bodyPr rtlCol="0" anchor="ctr"/>
              <a:lstStyle/>
              <a:p>
                <a:endParaRPr lang="en-IN"/>
              </a:p>
            </p:txBody>
          </p:sp>
          <p:sp>
            <p:nvSpPr>
              <p:cNvPr id="1593" name="Freeform: Shape 1592">
                <a:extLst>
                  <a:ext uri="{FF2B5EF4-FFF2-40B4-BE49-F238E27FC236}">
                    <a16:creationId xmlns:a16="http://schemas.microsoft.com/office/drawing/2014/main" id="{BE8B6E53-C1E1-339B-82D1-C1148A5A7A09}"/>
                  </a:ext>
                </a:extLst>
              </p:cNvPr>
              <p:cNvSpPr/>
              <p:nvPr/>
            </p:nvSpPr>
            <p:spPr>
              <a:xfrm flipV="1">
                <a:off x="9057707" y="1723183"/>
                <a:ext cx="61372" cy="38068"/>
              </a:xfrm>
              <a:custGeom>
                <a:avLst/>
                <a:gdLst>
                  <a:gd name="connsiteX0" fmla="*/ 55526 w 61372"/>
                  <a:gd name="connsiteY0" fmla="*/ 16216 h 38068"/>
                  <a:gd name="connsiteX1" fmla="*/ 25414 w 61372"/>
                  <a:gd name="connsiteY1" fmla="*/ -1171 h 38068"/>
                  <a:gd name="connsiteX2" fmla="*/ 9285 w 61372"/>
                  <a:gd name="connsiteY2" fmla="*/ -1171 h 38068"/>
                  <a:gd name="connsiteX3" fmla="*/ 649 w 61372"/>
                  <a:gd name="connsiteY3" fmla="*/ 3947 h 38068"/>
                  <a:gd name="connsiteX4" fmla="*/ 649 w 61372"/>
                  <a:gd name="connsiteY4" fmla="*/ 15187 h 38068"/>
                  <a:gd name="connsiteX5" fmla="*/ 30761 w 61372"/>
                  <a:gd name="connsiteY5" fmla="*/ 32573 h 38068"/>
                  <a:gd name="connsiteX6" fmla="*/ 46890 w 61372"/>
                  <a:gd name="connsiteY6" fmla="*/ 32573 h 38068"/>
                  <a:gd name="connsiteX7" fmla="*/ 55526 w 61372"/>
                  <a:gd name="connsiteY7" fmla="*/ 27455 h 38068"/>
                  <a:gd name="connsiteX8" fmla="*/ 55526 w 61372"/>
                  <a:gd name="connsiteY8" fmla="*/ 16216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526" y="16216"/>
                    </a:moveTo>
                    <a:lnTo>
                      <a:pt x="25414" y="-1171"/>
                    </a:lnTo>
                    <a:cubicBezTo>
                      <a:pt x="20423" y="-4053"/>
                      <a:pt x="14276" y="-4053"/>
                      <a:pt x="9285" y="-1171"/>
                    </a:cubicBezTo>
                    <a:lnTo>
                      <a:pt x="649" y="3947"/>
                    </a:lnTo>
                    <a:cubicBezTo>
                      <a:pt x="-3682" y="6449"/>
                      <a:pt x="-3682" y="12685"/>
                      <a:pt x="649" y="15187"/>
                    </a:cubicBezTo>
                    <a:lnTo>
                      <a:pt x="30761" y="32573"/>
                    </a:lnTo>
                    <a:cubicBezTo>
                      <a:pt x="35752" y="35456"/>
                      <a:pt x="41898" y="35456"/>
                      <a:pt x="46890" y="32573"/>
                    </a:cubicBezTo>
                    <a:lnTo>
                      <a:pt x="55526" y="27455"/>
                    </a:lnTo>
                    <a:cubicBezTo>
                      <a:pt x="59856" y="24953"/>
                      <a:pt x="59856" y="18718"/>
                      <a:pt x="55526" y="16216"/>
                    </a:cubicBezTo>
                  </a:path>
                </a:pathLst>
              </a:custGeom>
              <a:solidFill>
                <a:srgbClr val="212021"/>
              </a:solidFill>
              <a:ln w="1270" cap="flat">
                <a:noFill/>
                <a:prstDash val="solid"/>
                <a:miter/>
              </a:ln>
            </p:spPr>
            <p:txBody>
              <a:bodyPr rtlCol="0" anchor="ctr"/>
              <a:lstStyle/>
              <a:p>
                <a:endParaRPr lang="en-IN"/>
              </a:p>
            </p:txBody>
          </p:sp>
          <p:sp>
            <p:nvSpPr>
              <p:cNvPr id="1594" name="Freeform: Shape 1593">
                <a:extLst>
                  <a:ext uri="{FF2B5EF4-FFF2-40B4-BE49-F238E27FC236}">
                    <a16:creationId xmlns:a16="http://schemas.microsoft.com/office/drawing/2014/main" id="{B864F599-01B0-30FD-8B66-AF50D6842C5A}"/>
                  </a:ext>
                </a:extLst>
              </p:cNvPr>
              <p:cNvSpPr/>
              <p:nvPr/>
            </p:nvSpPr>
            <p:spPr>
              <a:xfrm flipV="1">
                <a:off x="9161212" y="1663416"/>
                <a:ext cx="61376" cy="38068"/>
              </a:xfrm>
              <a:custGeom>
                <a:avLst/>
                <a:gdLst>
                  <a:gd name="connsiteX0" fmla="*/ 55468 w 61376"/>
                  <a:gd name="connsiteY0" fmla="*/ 16162 h 38068"/>
                  <a:gd name="connsiteX1" fmla="*/ 25343 w 61376"/>
                  <a:gd name="connsiteY1" fmla="*/ -1224 h 38068"/>
                  <a:gd name="connsiteX2" fmla="*/ 9214 w 61376"/>
                  <a:gd name="connsiteY2" fmla="*/ -1224 h 38068"/>
                  <a:gd name="connsiteX3" fmla="*/ 578 w 61376"/>
                  <a:gd name="connsiteY3" fmla="*/ 3894 h 38068"/>
                  <a:gd name="connsiteX4" fmla="*/ 578 w 61376"/>
                  <a:gd name="connsiteY4" fmla="*/ 15134 h 38068"/>
                  <a:gd name="connsiteX5" fmla="*/ 30703 w 61376"/>
                  <a:gd name="connsiteY5" fmla="*/ 32520 h 38068"/>
                  <a:gd name="connsiteX6" fmla="*/ 46819 w 61376"/>
                  <a:gd name="connsiteY6" fmla="*/ 32520 h 38068"/>
                  <a:gd name="connsiteX7" fmla="*/ 55468 w 61376"/>
                  <a:gd name="connsiteY7" fmla="*/ 27402 h 38068"/>
                  <a:gd name="connsiteX8" fmla="*/ 55468 w 61376"/>
                  <a:gd name="connsiteY8" fmla="*/ 16162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6" h="38068">
                    <a:moveTo>
                      <a:pt x="55468" y="16162"/>
                    </a:moveTo>
                    <a:lnTo>
                      <a:pt x="25343" y="-1224"/>
                    </a:lnTo>
                    <a:cubicBezTo>
                      <a:pt x="20352" y="-4107"/>
                      <a:pt x="14205" y="-4107"/>
                      <a:pt x="9214" y="-1224"/>
                    </a:cubicBezTo>
                    <a:lnTo>
                      <a:pt x="578" y="3894"/>
                    </a:lnTo>
                    <a:cubicBezTo>
                      <a:pt x="-3753" y="6396"/>
                      <a:pt x="-3753" y="12632"/>
                      <a:pt x="578" y="15134"/>
                    </a:cubicBezTo>
                    <a:lnTo>
                      <a:pt x="30703" y="32520"/>
                    </a:lnTo>
                    <a:cubicBezTo>
                      <a:pt x="35681" y="35403"/>
                      <a:pt x="41841" y="35403"/>
                      <a:pt x="46819" y="32520"/>
                    </a:cubicBezTo>
                    <a:lnTo>
                      <a:pt x="55468" y="27402"/>
                    </a:lnTo>
                    <a:cubicBezTo>
                      <a:pt x="59786" y="24900"/>
                      <a:pt x="59786" y="18665"/>
                      <a:pt x="55468" y="16162"/>
                    </a:cubicBezTo>
                  </a:path>
                </a:pathLst>
              </a:custGeom>
              <a:solidFill>
                <a:srgbClr val="212021"/>
              </a:solidFill>
              <a:ln w="1270" cap="flat">
                <a:noFill/>
                <a:prstDash val="solid"/>
                <a:miter/>
              </a:ln>
            </p:spPr>
            <p:txBody>
              <a:bodyPr rtlCol="0" anchor="ctr"/>
              <a:lstStyle/>
              <a:p>
                <a:endParaRPr lang="en-IN"/>
              </a:p>
            </p:txBody>
          </p:sp>
          <p:sp>
            <p:nvSpPr>
              <p:cNvPr id="1595" name="Freeform: Shape 1594">
                <a:extLst>
                  <a:ext uri="{FF2B5EF4-FFF2-40B4-BE49-F238E27FC236}">
                    <a16:creationId xmlns:a16="http://schemas.microsoft.com/office/drawing/2014/main" id="{4D3725ED-4AC2-EB70-C7A6-9D126F48C931}"/>
                  </a:ext>
                </a:extLst>
              </p:cNvPr>
              <p:cNvSpPr/>
              <p:nvPr/>
            </p:nvSpPr>
            <p:spPr>
              <a:xfrm flipV="1">
                <a:off x="9212974" y="1633533"/>
                <a:ext cx="61366" cy="38081"/>
              </a:xfrm>
              <a:custGeom>
                <a:avLst/>
                <a:gdLst>
                  <a:gd name="connsiteX0" fmla="*/ 55423 w 61366"/>
                  <a:gd name="connsiteY0" fmla="*/ 16136 h 38081"/>
                  <a:gd name="connsiteX1" fmla="*/ 25298 w 61366"/>
                  <a:gd name="connsiteY1" fmla="*/ -1250 h 38081"/>
                  <a:gd name="connsiteX2" fmla="*/ 9169 w 61366"/>
                  <a:gd name="connsiteY2" fmla="*/ -1250 h 38081"/>
                  <a:gd name="connsiteX3" fmla="*/ 533 w 61366"/>
                  <a:gd name="connsiteY3" fmla="*/ 3880 h 38081"/>
                  <a:gd name="connsiteX4" fmla="*/ 533 w 61366"/>
                  <a:gd name="connsiteY4" fmla="*/ 15120 h 38081"/>
                  <a:gd name="connsiteX5" fmla="*/ 30658 w 61366"/>
                  <a:gd name="connsiteY5" fmla="*/ 32506 h 38081"/>
                  <a:gd name="connsiteX6" fmla="*/ 46787 w 61366"/>
                  <a:gd name="connsiteY6" fmla="*/ 32506 h 38081"/>
                  <a:gd name="connsiteX7" fmla="*/ 55423 w 61366"/>
                  <a:gd name="connsiteY7" fmla="*/ 27388 h 38081"/>
                  <a:gd name="connsiteX8" fmla="*/ 55423 w 61366"/>
                  <a:gd name="connsiteY8" fmla="*/ 16136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81">
                    <a:moveTo>
                      <a:pt x="55423" y="16136"/>
                    </a:moveTo>
                    <a:lnTo>
                      <a:pt x="25298" y="-1250"/>
                    </a:lnTo>
                    <a:cubicBezTo>
                      <a:pt x="20307" y="-4133"/>
                      <a:pt x="14161" y="-4133"/>
                      <a:pt x="9169" y="-1250"/>
                    </a:cubicBezTo>
                    <a:lnTo>
                      <a:pt x="533" y="3880"/>
                    </a:lnTo>
                    <a:cubicBezTo>
                      <a:pt x="-3785" y="6370"/>
                      <a:pt x="-3785" y="12618"/>
                      <a:pt x="533" y="15120"/>
                    </a:cubicBezTo>
                    <a:lnTo>
                      <a:pt x="30658" y="32506"/>
                    </a:lnTo>
                    <a:cubicBezTo>
                      <a:pt x="35649" y="35389"/>
                      <a:pt x="41796" y="35389"/>
                      <a:pt x="46787" y="32506"/>
                    </a:cubicBezTo>
                    <a:lnTo>
                      <a:pt x="55423" y="27388"/>
                    </a:lnTo>
                    <a:cubicBezTo>
                      <a:pt x="59741" y="24886"/>
                      <a:pt x="59741" y="18638"/>
                      <a:pt x="55423" y="16136"/>
                    </a:cubicBezTo>
                  </a:path>
                </a:pathLst>
              </a:custGeom>
              <a:solidFill>
                <a:srgbClr val="212021"/>
              </a:solidFill>
              <a:ln w="1270" cap="flat">
                <a:noFill/>
                <a:prstDash val="solid"/>
                <a:miter/>
              </a:ln>
            </p:spPr>
            <p:txBody>
              <a:bodyPr rtlCol="0" anchor="ctr"/>
              <a:lstStyle/>
              <a:p>
                <a:endParaRPr lang="en-IN"/>
              </a:p>
            </p:txBody>
          </p:sp>
          <p:sp>
            <p:nvSpPr>
              <p:cNvPr id="1596" name="Freeform: Shape 1595">
                <a:extLst>
                  <a:ext uri="{FF2B5EF4-FFF2-40B4-BE49-F238E27FC236}">
                    <a16:creationId xmlns:a16="http://schemas.microsoft.com/office/drawing/2014/main" id="{15F1714F-28C6-FCF8-7BAD-6D5683DDBD3B}"/>
                  </a:ext>
                </a:extLst>
              </p:cNvPr>
              <p:cNvSpPr/>
              <p:nvPr/>
            </p:nvSpPr>
            <p:spPr>
              <a:xfrm flipV="1">
                <a:off x="9264727" y="1603663"/>
                <a:ext cx="61376" cy="38068"/>
              </a:xfrm>
              <a:custGeom>
                <a:avLst/>
                <a:gdLst>
                  <a:gd name="connsiteX0" fmla="*/ 55387 w 61376"/>
                  <a:gd name="connsiteY0" fmla="*/ 16109 h 38068"/>
                  <a:gd name="connsiteX1" fmla="*/ 25263 w 61376"/>
                  <a:gd name="connsiteY1" fmla="*/ -1277 h 38068"/>
                  <a:gd name="connsiteX2" fmla="*/ 9134 w 61376"/>
                  <a:gd name="connsiteY2" fmla="*/ -1277 h 38068"/>
                  <a:gd name="connsiteX3" fmla="*/ 498 w 61376"/>
                  <a:gd name="connsiteY3" fmla="*/ 3854 h 38068"/>
                  <a:gd name="connsiteX4" fmla="*/ 498 w 61376"/>
                  <a:gd name="connsiteY4" fmla="*/ 15080 h 38068"/>
                  <a:gd name="connsiteX5" fmla="*/ 30622 w 61376"/>
                  <a:gd name="connsiteY5" fmla="*/ 32467 h 38068"/>
                  <a:gd name="connsiteX6" fmla="*/ 46751 w 61376"/>
                  <a:gd name="connsiteY6" fmla="*/ 32467 h 38068"/>
                  <a:gd name="connsiteX7" fmla="*/ 55387 w 61376"/>
                  <a:gd name="connsiteY7" fmla="*/ 27349 h 38068"/>
                  <a:gd name="connsiteX8" fmla="*/ 55387 w 61376"/>
                  <a:gd name="connsiteY8" fmla="*/ 1610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6" h="38068">
                    <a:moveTo>
                      <a:pt x="55387" y="16109"/>
                    </a:moveTo>
                    <a:lnTo>
                      <a:pt x="25263" y="-1277"/>
                    </a:lnTo>
                    <a:cubicBezTo>
                      <a:pt x="20284" y="-4160"/>
                      <a:pt x="14125" y="-4160"/>
                      <a:pt x="9134" y="-1277"/>
                    </a:cubicBezTo>
                    <a:lnTo>
                      <a:pt x="498" y="3854"/>
                    </a:lnTo>
                    <a:cubicBezTo>
                      <a:pt x="-3820" y="6343"/>
                      <a:pt x="-3820" y="12591"/>
                      <a:pt x="498" y="15080"/>
                    </a:cubicBezTo>
                    <a:lnTo>
                      <a:pt x="30622" y="32467"/>
                    </a:lnTo>
                    <a:cubicBezTo>
                      <a:pt x="35613" y="35350"/>
                      <a:pt x="41760" y="35350"/>
                      <a:pt x="46751" y="32467"/>
                    </a:cubicBezTo>
                    <a:lnTo>
                      <a:pt x="55387" y="27349"/>
                    </a:lnTo>
                    <a:cubicBezTo>
                      <a:pt x="59718" y="24847"/>
                      <a:pt x="59718" y="18611"/>
                      <a:pt x="55387" y="16109"/>
                    </a:cubicBezTo>
                  </a:path>
                </a:pathLst>
              </a:custGeom>
              <a:solidFill>
                <a:srgbClr val="212021"/>
              </a:solidFill>
              <a:ln w="1270" cap="flat">
                <a:noFill/>
                <a:prstDash val="solid"/>
                <a:miter/>
              </a:ln>
            </p:spPr>
            <p:txBody>
              <a:bodyPr rtlCol="0" anchor="ctr"/>
              <a:lstStyle/>
              <a:p>
                <a:endParaRPr lang="en-IN"/>
              </a:p>
            </p:txBody>
          </p:sp>
          <p:sp>
            <p:nvSpPr>
              <p:cNvPr id="1597" name="Freeform: Shape 1596">
                <a:extLst>
                  <a:ext uri="{FF2B5EF4-FFF2-40B4-BE49-F238E27FC236}">
                    <a16:creationId xmlns:a16="http://schemas.microsoft.com/office/drawing/2014/main" id="{03A91A48-EE44-D07F-07C9-61BF5D82805C}"/>
                  </a:ext>
                </a:extLst>
              </p:cNvPr>
              <p:cNvSpPr/>
              <p:nvPr/>
            </p:nvSpPr>
            <p:spPr>
              <a:xfrm flipV="1">
                <a:off x="9316483" y="1573777"/>
                <a:ext cx="61372" cy="38071"/>
              </a:xfrm>
              <a:custGeom>
                <a:avLst/>
                <a:gdLst>
                  <a:gd name="connsiteX0" fmla="*/ 55349 w 61372"/>
                  <a:gd name="connsiteY0" fmla="*/ 16082 h 38071"/>
                  <a:gd name="connsiteX1" fmla="*/ 25237 w 61372"/>
                  <a:gd name="connsiteY1" fmla="*/ -1304 h 38071"/>
                  <a:gd name="connsiteX2" fmla="*/ 9108 w 61372"/>
                  <a:gd name="connsiteY2" fmla="*/ -1304 h 38071"/>
                  <a:gd name="connsiteX3" fmla="*/ 472 w 61372"/>
                  <a:gd name="connsiteY3" fmla="*/ 3814 h 38071"/>
                  <a:gd name="connsiteX4" fmla="*/ 472 w 61372"/>
                  <a:gd name="connsiteY4" fmla="*/ 15054 h 38071"/>
                  <a:gd name="connsiteX5" fmla="*/ 30584 w 61372"/>
                  <a:gd name="connsiteY5" fmla="*/ 32453 h 38071"/>
                  <a:gd name="connsiteX6" fmla="*/ 46713 w 61372"/>
                  <a:gd name="connsiteY6" fmla="*/ 32453 h 38071"/>
                  <a:gd name="connsiteX7" fmla="*/ 55349 w 61372"/>
                  <a:gd name="connsiteY7" fmla="*/ 27322 h 38071"/>
                  <a:gd name="connsiteX8" fmla="*/ 55349 w 61372"/>
                  <a:gd name="connsiteY8" fmla="*/ 16082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71">
                    <a:moveTo>
                      <a:pt x="55349" y="16082"/>
                    </a:moveTo>
                    <a:lnTo>
                      <a:pt x="25237" y="-1304"/>
                    </a:lnTo>
                    <a:cubicBezTo>
                      <a:pt x="20246" y="-4187"/>
                      <a:pt x="14099" y="-4187"/>
                      <a:pt x="9108" y="-1304"/>
                    </a:cubicBezTo>
                    <a:lnTo>
                      <a:pt x="472" y="3814"/>
                    </a:lnTo>
                    <a:cubicBezTo>
                      <a:pt x="-3859" y="6316"/>
                      <a:pt x="-3859" y="12564"/>
                      <a:pt x="472" y="15054"/>
                    </a:cubicBezTo>
                    <a:lnTo>
                      <a:pt x="30584" y="32453"/>
                    </a:lnTo>
                    <a:cubicBezTo>
                      <a:pt x="35575" y="35323"/>
                      <a:pt x="41722" y="35323"/>
                      <a:pt x="46713" y="32453"/>
                    </a:cubicBezTo>
                    <a:lnTo>
                      <a:pt x="55349" y="27322"/>
                    </a:lnTo>
                    <a:cubicBezTo>
                      <a:pt x="59680" y="24833"/>
                      <a:pt x="59680" y="18584"/>
                      <a:pt x="55349" y="16082"/>
                    </a:cubicBezTo>
                  </a:path>
                </a:pathLst>
              </a:custGeom>
              <a:solidFill>
                <a:srgbClr val="212021"/>
              </a:solidFill>
              <a:ln w="1270" cap="flat">
                <a:noFill/>
                <a:prstDash val="solid"/>
                <a:miter/>
              </a:ln>
            </p:spPr>
            <p:txBody>
              <a:bodyPr rtlCol="0" anchor="ctr"/>
              <a:lstStyle/>
              <a:p>
                <a:endParaRPr lang="en-IN"/>
              </a:p>
            </p:txBody>
          </p:sp>
          <p:sp>
            <p:nvSpPr>
              <p:cNvPr id="1598" name="Freeform: Shape 1597">
                <a:extLst>
                  <a:ext uri="{FF2B5EF4-FFF2-40B4-BE49-F238E27FC236}">
                    <a16:creationId xmlns:a16="http://schemas.microsoft.com/office/drawing/2014/main" id="{2017ED67-B12C-A357-4183-942FFA726095}"/>
                  </a:ext>
                </a:extLst>
              </p:cNvPr>
              <p:cNvSpPr/>
              <p:nvPr/>
            </p:nvSpPr>
            <p:spPr>
              <a:xfrm flipV="1">
                <a:off x="9537675" y="1445951"/>
                <a:ext cx="61366" cy="38071"/>
              </a:xfrm>
              <a:custGeom>
                <a:avLst/>
                <a:gdLst>
                  <a:gd name="connsiteX0" fmla="*/ 55201 w 61366"/>
                  <a:gd name="connsiteY0" fmla="*/ 15969 h 38071"/>
                  <a:gd name="connsiteX1" fmla="*/ 25077 w 61366"/>
                  <a:gd name="connsiteY1" fmla="*/ -1418 h 38071"/>
                  <a:gd name="connsiteX2" fmla="*/ 8948 w 61366"/>
                  <a:gd name="connsiteY2" fmla="*/ -1418 h 38071"/>
                  <a:gd name="connsiteX3" fmla="*/ 312 w 61366"/>
                  <a:gd name="connsiteY3" fmla="*/ 3700 h 38071"/>
                  <a:gd name="connsiteX4" fmla="*/ 312 w 61366"/>
                  <a:gd name="connsiteY4" fmla="*/ 14940 h 38071"/>
                  <a:gd name="connsiteX5" fmla="*/ 30436 w 61366"/>
                  <a:gd name="connsiteY5" fmla="*/ 32339 h 38071"/>
                  <a:gd name="connsiteX6" fmla="*/ 46565 w 61366"/>
                  <a:gd name="connsiteY6" fmla="*/ 32339 h 38071"/>
                  <a:gd name="connsiteX7" fmla="*/ 55201 w 61366"/>
                  <a:gd name="connsiteY7" fmla="*/ 27208 h 38071"/>
                  <a:gd name="connsiteX8" fmla="*/ 55201 w 61366"/>
                  <a:gd name="connsiteY8" fmla="*/ 15969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71">
                    <a:moveTo>
                      <a:pt x="55201" y="15969"/>
                    </a:moveTo>
                    <a:lnTo>
                      <a:pt x="25077" y="-1418"/>
                    </a:lnTo>
                    <a:cubicBezTo>
                      <a:pt x="20086" y="-4301"/>
                      <a:pt x="13939" y="-4301"/>
                      <a:pt x="8948" y="-1418"/>
                    </a:cubicBezTo>
                    <a:lnTo>
                      <a:pt x="312" y="3700"/>
                    </a:lnTo>
                    <a:cubicBezTo>
                      <a:pt x="-4006" y="6202"/>
                      <a:pt x="-4006" y="12451"/>
                      <a:pt x="312" y="14940"/>
                    </a:cubicBezTo>
                    <a:lnTo>
                      <a:pt x="30436" y="32339"/>
                    </a:lnTo>
                    <a:cubicBezTo>
                      <a:pt x="35427" y="35209"/>
                      <a:pt x="41574" y="35209"/>
                      <a:pt x="46565" y="32339"/>
                    </a:cubicBezTo>
                    <a:lnTo>
                      <a:pt x="55201" y="27208"/>
                    </a:lnTo>
                    <a:cubicBezTo>
                      <a:pt x="59519" y="24719"/>
                      <a:pt x="59519" y="18471"/>
                      <a:pt x="55201" y="15969"/>
                    </a:cubicBezTo>
                  </a:path>
                </a:pathLst>
              </a:custGeom>
              <a:solidFill>
                <a:srgbClr val="212021"/>
              </a:solidFill>
              <a:ln w="1270" cap="flat">
                <a:noFill/>
                <a:prstDash val="solid"/>
                <a:miter/>
              </a:ln>
            </p:spPr>
            <p:txBody>
              <a:bodyPr rtlCol="0" anchor="ctr"/>
              <a:lstStyle/>
              <a:p>
                <a:endParaRPr lang="en-IN"/>
              </a:p>
            </p:txBody>
          </p:sp>
          <p:sp>
            <p:nvSpPr>
              <p:cNvPr id="1599" name="Freeform: Shape 1598">
                <a:extLst>
                  <a:ext uri="{FF2B5EF4-FFF2-40B4-BE49-F238E27FC236}">
                    <a16:creationId xmlns:a16="http://schemas.microsoft.com/office/drawing/2014/main" id="{E9ABBCBD-3869-78A1-987A-BD4824D5FABF}"/>
                  </a:ext>
                </a:extLst>
              </p:cNvPr>
              <p:cNvSpPr/>
              <p:nvPr/>
            </p:nvSpPr>
            <p:spPr>
              <a:xfrm flipV="1">
                <a:off x="9589428" y="1416068"/>
                <a:ext cx="61375" cy="38071"/>
              </a:xfrm>
              <a:custGeom>
                <a:avLst/>
                <a:gdLst>
                  <a:gd name="connsiteX0" fmla="*/ 55166 w 61375"/>
                  <a:gd name="connsiteY0" fmla="*/ 15942 h 38071"/>
                  <a:gd name="connsiteX1" fmla="*/ 25041 w 61375"/>
                  <a:gd name="connsiteY1" fmla="*/ -1445 h 38071"/>
                  <a:gd name="connsiteX2" fmla="*/ 8913 w 61375"/>
                  <a:gd name="connsiteY2" fmla="*/ -1445 h 38071"/>
                  <a:gd name="connsiteX3" fmla="*/ 276 w 61375"/>
                  <a:gd name="connsiteY3" fmla="*/ 3674 h 38071"/>
                  <a:gd name="connsiteX4" fmla="*/ 276 w 61375"/>
                  <a:gd name="connsiteY4" fmla="*/ 14913 h 38071"/>
                  <a:gd name="connsiteX5" fmla="*/ 30401 w 61375"/>
                  <a:gd name="connsiteY5" fmla="*/ 32312 h 38071"/>
                  <a:gd name="connsiteX6" fmla="*/ 46530 w 61375"/>
                  <a:gd name="connsiteY6" fmla="*/ 32312 h 38071"/>
                  <a:gd name="connsiteX7" fmla="*/ 55166 w 61375"/>
                  <a:gd name="connsiteY7" fmla="*/ 27181 h 38071"/>
                  <a:gd name="connsiteX8" fmla="*/ 55166 w 61375"/>
                  <a:gd name="connsiteY8" fmla="*/ 15942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55166" y="15942"/>
                    </a:moveTo>
                    <a:lnTo>
                      <a:pt x="25041" y="-1445"/>
                    </a:lnTo>
                    <a:cubicBezTo>
                      <a:pt x="20063" y="-4327"/>
                      <a:pt x="13904" y="-4327"/>
                      <a:pt x="8913" y="-1445"/>
                    </a:cubicBezTo>
                    <a:lnTo>
                      <a:pt x="276" y="3674"/>
                    </a:lnTo>
                    <a:cubicBezTo>
                      <a:pt x="-4042" y="6175"/>
                      <a:pt x="-4042" y="12424"/>
                      <a:pt x="276" y="14913"/>
                    </a:cubicBezTo>
                    <a:lnTo>
                      <a:pt x="30401" y="32312"/>
                    </a:lnTo>
                    <a:cubicBezTo>
                      <a:pt x="35392" y="35182"/>
                      <a:pt x="41539" y="35182"/>
                      <a:pt x="46530" y="32312"/>
                    </a:cubicBezTo>
                    <a:lnTo>
                      <a:pt x="55166" y="27181"/>
                    </a:lnTo>
                    <a:cubicBezTo>
                      <a:pt x="59496" y="24692"/>
                      <a:pt x="59496" y="18444"/>
                      <a:pt x="55166" y="15942"/>
                    </a:cubicBezTo>
                  </a:path>
                </a:pathLst>
              </a:custGeom>
              <a:solidFill>
                <a:srgbClr val="212021"/>
              </a:solidFill>
              <a:ln w="1270" cap="flat">
                <a:noFill/>
                <a:prstDash val="solid"/>
                <a:miter/>
              </a:ln>
            </p:spPr>
            <p:txBody>
              <a:bodyPr rtlCol="0" anchor="ctr"/>
              <a:lstStyle/>
              <a:p>
                <a:endParaRPr lang="en-IN"/>
              </a:p>
            </p:txBody>
          </p:sp>
          <p:sp>
            <p:nvSpPr>
              <p:cNvPr id="1600" name="Freeform: Shape 1599">
                <a:extLst>
                  <a:ext uri="{FF2B5EF4-FFF2-40B4-BE49-F238E27FC236}">
                    <a16:creationId xmlns:a16="http://schemas.microsoft.com/office/drawing/2014/main" id="{ECB95E1C-CF75-5AAA-0FD5-8A89D70895B8}"/>
                  </a:ext>
                </a:extLst>
              </p:cNvPr>
              <p:cNvSpPr/>
              <p:nvPr/>
            </p:nvSpPr>
            <p:spPr>
              <a:xfrm flipV="1">
                <a:off x="9641183" y="1386188"/>
                <a:ext cx="61372" cy="38068"/>
              </a:xfrm>
              <a:custGeom>
                <a:avLst/>
                <a:gdLst>
                  <a:gd name="connsiteX0" fmla="*/ 55127 w 61372"/>
                  <a:gd name="connsiteY0" fmla="*/ 15915 h 38068"/>
                  <a:gd name="connsiteX1" fmla="*/ 25016 w 61372"/>
                  <a:gd name="connsiteY1" fmla="*/ -1471 h 38068"/>
                  <a:gd name="connsiteX2" fmla="*/ 8887 w 61372"/>
                  <a:gd name="connsiteY2" fmla="*/ -1471 h 38068"/>
                  <a:gd name="connsiteX3" fmla="*/ 251 w 61372"/>
                  <a:gd name="connsiteY3" fmla="*/ 3647 h 38068"/>
                  <a:gd name="connsiteX4" fmla="*/ 251 w 61372"/>
                  <a:gd name="connsiteY4" fmla="*/ 14887 h 38068"/>
                  <a:gd name="connsiteX5" fmla="*/ 30362 w 61372"/>
                  <a:gd name="connsiteY5" fmla="*/ 32273 h 38068"/>
                  <a:gd name="connsiteX6" fmla="*/ 46491 w 61372"/>
                  <a:gd name="connsiteY6" fmla="*/ 32273 h 38068"/>
                  <a:gd name="connsiteX7" fmla="*/ 55127 w 61372"/>
                  <a:gd name="connsiteY7" fmla="*/ 27155 h 38068"/>
                  <a:gd name="connsiteX8" fmla="*/ 55127 w 61372"/>
                  <a:gd name="connsiteY8" fmla="*/ 15915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127" y="15915"/>
                    </a:moveTo>
                    <a:lnTo>
                      <a:pt x="25016" y="-1471"/>
                    </a:lnTo>
                    <a:cubicBezTo>
                      <a:pt x="20024" y="-4354"/>
                      <a:pt x="13878" y="-4354"/>
                      <a:pt x="8887" y="-1471"/>
                    </a:cubicBezTo>
                    <a:lnTo>
                      <a:pt x="251" y="3647"/>
                    </a:lnTo>
                    <a:cubicBezTo>
                      <a:pt x="-4080" y="6136"/>
                      <a:pt x="-4080" y="12384"/>
                      <a:pt x="251" y="14887"/>
                    </a:cubicBezTo>
                    <a:lnTo>
                      <a:pt x="30362" y="32273"/>
                    </a:lnTo>
                    <a:cubicBezTo>
                      <a:pt x="35353" y="35156"/>
                      <a:pt x="41500" y="35156"/>
                      <a:pt x="46491" y="32273"/>
                    </a:cubicBezTo>
                    <a:lnTo>
                      <a:pt x="55127" y="27155"/>
                    </a:lnTo>
                    <a:cubicBezTo>
                      <a:pt x="59458" y="24653"/>
                      <a:pt x="59458" y="18404"/>
                      <a:pt x="55127" y="15915"/>
                    </a:cubicBezTo>
                  </a:path>
                </a:pathLst>
              </a:custGeom>
              <a:solidFill>
                <a:srgbClr val="212021"/>
              </a:solidFill>
              <a:ln w="1270" cap="flat">
                <a:noFill/>
                <a:prstDash val="solid"/>
                <a:miter/>
              </a:ln>
            </p:spPr>
            <p:txBody>
              <a:bodyPr rtlCol="0" anchor="ctr"/>
              <a:lstStyle/>
              <a:p>
                <a:endParaRPr lang="en-IN"/>
              </a:p>
            </p:txBody>
          </p:sp>
          <p:sp>
            <p:nvSpPr>
              <p:cNvPr id="1601" name="Freeform: Shape 1600">
                <a:extLst>
                  <a:ext uri="{FF2B5EF4-FFF2-40B4-BE49-F238E27FC236}">
                    <a16:creationId xmlns:a16="http://schemas.microsoft.com/office/drawing/2014/main" id="{41675E37-24D5-00B6-A60A-EA56C36EBD0E}"/>
                  </a:ext>
                </a:extLst>
              </p:cNvPr>
              <p:cNvSpPr/>
              <p:nvPr/>
            </p:nvSpPr>
            <p:spPr>
              <a:xfrm flipV="1">
                <a:off x="9692936" y="1356305"/>
                <a:ext cx="61372" cy="38068"/>
              </a:xfrm>
              <a:custGeom>
                <a:avLst/>
                <a:gdLst>
                  <a:gd name="connsiteX0" fmla="*/ 55092 w 61372"/>
                  <a:gd name="connsiteY0" fmla="*/ 15888 h 38068"/>
                  <a:gd name="connsiteX1" fmla="*/ 24980 w 61372"/>
                  <a:gd name="connsiteY1" fmla="*/ -1498 h 38068"/>
                  <a:gd name="connsiteX2" fmla="*/ 8851 w 61372"/>
                  <a:gd name="connsiteY2" fmla="*/ -1498 h 38068"/>
                  <a:gd name="connsiteX3" fmla="*/ 215 w 61372"/>
                  <a:gd name="connsiteY3" fmla="*/ 3620 h 38068"/>
                  <a:gd name="connsiteX4" fmla="*/ 215 w 61372"/>
                  <a:gd name="connsiteY4" fmla="*/ 14860 h 38068"/>
                  <a:gd name="connsiteX5" fmla="*/ 30327 w 61372"/>
                  <a:gd name="connsiteY5" fmla="*/ 32246 h 38068"/>
                  <a:gd name="connsiteX6" fmla="*/ 46456 w 61372"/>
                  <a:gd name="connsiteY6" fmla="*/ 32246 h 38068"/>
                  <a:gd name="connsiteX7" fmla="*/ 55092 w 61372"/>
                  <a:gd name="connsiteY7" fmla="*/ 27128 h 38068"/>
                  <a:gd name="connsiteX8" fmla="*/ 55092 w 61372"/>
                  <a:gd name="connsiteY8" fmla="*/ 15888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092" y="15888"/>
                    </a:moveTo>
                    <a:lnTo>
                      <a:pt x="24980" y="-1498"/>
                    </a:lnTo>
                    <a:cubicBezTo>
                      <a:pt x="19989" y="-4381"/>
                      <a:pt x="13842" y="-4381"/>
                      <a:pt x="8851" y="-1498"/>
                    </a:cubicBezTo>
                    <a:lnTo>
                      <a:pt x="215" y="3620"/>
                    </a:lnTo>
                    <a:cubicBezTo>
                      <a:pt x="-4116" y="6122"/>
                      <a:pt x="-4116" y="12358"/>
                      <a:pt x="215" y="14860"/>
                    </a:cubicBezTo>
                    <a:lnTo>
                      <a:pt x="30327" y="32246"/>
                    </a:lnTo>
                    <a:cubicBezTo>
                      <a:pt x="35318" y="35129"/>
                      <a:pt x="41465" y="35129"/>
                      <a:pt x="46456" y="32246"/>
                    </a:cubicBezTo>
                    <a:lnTo>
                      <a:pt x="55092" y="27128"/>
                    </a:lnTo>
                    <a:cubicBezTo>
                      <a:pt x="59423" y="24626"/>
                      <a:pt x="59423" y="18377"/>
                      <a:pt x="55092" y="15888"/>
                    </a:cubicBezTo>
                  </a:path>
                </a:pathLst>
              </a:custGeom>
              <a:solidFill>
                <a:srgbClr val="212021"/>
              </a:solidFill>
              <a:ln w="1270" cap="flat">
                <a:noFill/>
                <a:prstDash val="solid"/>
                <a:miter/>
              </a:ln>
            </p:spPr>
            <p:txBody>
              <a:bodyPr rtlCol="0" anchor="ctr"/>
              <a:lstStyle/>
              <a:p>
                <a:endParaRPr lang="en-IN"/>
              </a:p>
            </p:txBody>
          </p:sp>
          <p:sp>
            <p:nvSpPr>
              <p:cNvPr id="1602" name="Freeform: Shape 1601">
                <a:extLst>
                  <a:ext uri="{FF2B5EF4-FFF2-40B4-BE49-F238E27FC236}">
                    <a16:creationId xmlns:a16="http://schemas.microsoft.com/office/drawing/2014/main" id="{B6295BA0-9A68-53E7-083B-D29CEB9437CE}"/>
                  </a:ext>
                </a:extLst>
              </p:cNvPr>
              <p:cNvSpPr/>
              <p:nvPr/>
            </p:nvSpPr>
            <p:spPr>
              <a:xfrm flipV="1">
                <a:off x="8737947" y="1956964"/>
                <a:ext cx="82861" cy="50339"/>
              </a:xfrm>
              <a:custGeom>
                <a:avLst/>
                <a:gdLst>
                  <a:gd name="connsiteX0" fmla="*/ 77225 w 82861"/>
                  <a:gd name="connsiteY0" fmla="*/ 16433 h 50339"/>
                  <a:gd name="connsiteX1" fmla="*/ 47100 w 82861"/>
                  <a:gd name="connsiteY1" fmla="*/ -966 h 50339"/>
                  <a:gd name="connsiteX2" fmla="*/ 30971 w 82861"/>
                  <a:gd name="connsiteY2" fmla="*/ -966 h 50339"/>
                  <a:gd name="connsiteX3" fmla="*/ 860 w 82861"/>
                  <a:gd name="connsiteY3" fmla="*/ 16433 h 50339"/>
                  <a:gd name="connsiteX4" fmla="*/ 860 w 82861"/>
                  <a:gd name="connsiteY4" fmla="*/ 27673 h 50339"/>
                  <a:gd name="connsiteX5" fmla="*/ 30971 w 82861"/>
                  <a:gd name="connsiteY5" fmla="*/ 45059 h 50339"/>
                  <a:gd name="connsiteX6" fmla="*/ 47100 w 82861"/>
                  <a:gd name="connsiteY6" fmla="*/ 45059 h 50339"/>
                  <a:gd name="connsiteX7" fmla="*/ 77225 w 82861"/>
                  <a:gd name="connsiteY7" fmla="*/ 27673 h 50339"/>
                  <a:gd name="connsiteX8" fmla="*/ 77225 w 82861"/>
                  <a:gd name="connsiteY8" fmla="*/ 1643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7225" y="16433"/>
                    </a:moveTo>
                    <a:lnTo>
                      <a:pt x="47100" y="-966"/>
                    </a:lnTo>
                    <a:cubicBezTo>
                      <a:pt x="42109" y="-3836"/>
                      <a:pt x="35962" y="-3836"/>
                      <a:pt x="30971" y="-966"/>
                    </a:cubicBezTo>
                    <a:lnTo>
                      <a:pt x="860" y="16433"/>
                    </a:lnTo>
                    <a:cubicBezTo>
                      <a:pt x="-3471" y="18922"/>
                      <a:pt x="-3471" y="25171"/>
                      <a:pt x="860" y="27673"/>
                    </a:cubicBezTo>
                    <a:lnTo>
                      <a:pt x="30971" y="45059"/>
                    </a:lnTo>
                    <a:cubicBezTo>
                      <a:pt x="35962" y="47942"/>
                      <a:pt x="42109" y="47942"/>
                      <a:pt x="47100" y="45059"/>
                    </a:cubicBezTo>
                    <a:lnTo>
                      <a:pt x="77225" y="27673"/>
                    </a:lnTo>
                    <a:cubicBezTo>
                      <a:pt x="81555" y="25171"/>
                      <a:pt x="81555" y="18922"/>
                      <a:pt x="77225" y="16433"/>
                    </a:cubicBezTo>
                  </a:path>
                </a:pathLst>
              </a:custGeom>
              <a:solidFill>
                <a:srgbClr val="212021"/>
              </a:solidFill>
              <a:ln w="1270" cap="flat">
                <a:noFill/>
                <a:prstDash val="solid"/>
                <a:miter/>
              </a:ln>
            </p:spPr>
            <p:txBody>
              <a:bodyPr rtlCol="0" anchor="ctr"/>
              <a:lstStyle/>
              <a:p>
                <a:endParaRPr lang="en-IN"/>
              </a:p>
            </p:txBody>
          </p:sp>
          <p:sp>
            <p:nvSpPr>
              <p:cNvPr id="1603" name="Freeform: Shape 1602">
                <a:extLst>
                  <a:ext uri="{FF2B5EF4-FFF2-40B4-BE49-F238E27FC236}">
                    <a16:creationId xmlns:a16="http://schemas.microsoft.com/office/drawing/2014/main" id="{6E84A5A0-CA5E-7950-5912-9D011DC73E2E}"/>
                  </a:ext>
                </a:extLst>
              </p:cNvPr>
              <p:cNvSpPr/>
              <p:nvPr/>
            </p:nvSpPr>
            <p:spPr>
              <a:xfrm flipV="1">
                <a:off x="8789699" y="1927091"/>
                <a:ext cx="82861" cy="50339"/>
              </a:xfrm>
              <a:custGeom>
                <a:avLst/>
                <a:gdLst>
                  <a:gd name="connsiteX0" fmla="*/ 77189 w 82861"/>
                  <a:gd name="connsiteY0" fmla="*/ 16403 h 50339"/>
                  <a:gd name="connsiteX1" fmla="*/ 47078 w 82861"/>
                  <a:gd name="connsiteY1" fmla="*/ -983 h 50339"/>
                  <a:gd name="connsiteX2" fmla="*/ 30949 w 82861"/>
                  <a:gd name="connsiteY2" fmla="*/ -983 h 50339"/>
                  <a:gd name="connsiteX3" fmla="*/ 824 w 82861"/>
                  <a:gd name="connsiteY3" fmla="*/ 16403 h 50339"/>
                  <a:gd name="connsiteX4" fmla="*/ 824 w 82861"/>
                  <a:gd name="connsiteY4" fmla="*/ 27643 h 50339"/>
                  <a:gd name="connsiteX5" fmla="*/ 30949 w 82861"/>
                  <a:gd name="connsiteY5" fmla="*/ 45042 h 50339"/>
                  <a:gd name="connsiteX6" fmla="*/ 47078 w 82861"/>
                  <a:gd name="connsiteY6" fmla="*/ 45042 h 50339"/>
                  <a:gd name="connsiteX7" fmla="*/ 77189 w 82861"/>
                  <a:gd name="connsiteY7" fmla="*/ 27643 h 50339"/>
                  <a:gd name="connsiteX8" fmla="*/ 77189 w 82861"/>
                  <a:gd name="connsiteY8" fmla="*/ 1640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7189" y="16403"/>
                    </a:moveTo>
                    <a:lnTo>
                      <a:pt x="47078" y="-983"/>
                    </a:lnTo>
                    <a:cubicBezTo>
                      <a:pt x="42087" y="-3866"/>
                      <a:pt x="35940" y="-3866"/>
                      <a:pt x="30949" y="-983"/>
                    </a:cubicBezTo>
                    <a:lnTo>
                      <a:pt x="824" y="16403"/>
                    </a:lnTo>
                    <a:cubicBezTo>
                      <a:pt x="-3507" y="18905"/>
                      <a:pt x="-3507" y="25154"/>
                      <a:pt x="824" y="27643"/>
                    </a:cubicBezTo>
                    <a:lnTo>
                      <a:pt x="30949" y="45042"/>
                    </a:lnTo>
                    <a:cubicBezTo>
                      <a:pt x="35940" y="47912"/>
                      <a:pt x="42087" y="47912"/>
                      <a:pt x="47078" y="45042"/>
                    </a:cubicBezTo>
                    <a:lnTo>
                      <a:pt x="77189" y="27643"/>
                    </a:lnTo>
                    <a:cubicBezTo>
                      <a:pt x="81520" y="25154"/>
                      <a:pt x="81520" y="18905"/>
                      <a:pt x="77189" y="16403"/>
                    </a:cubicBezTo>
                  </a:path>
                </a:pathLst>
              </a:custGeom>
              <a:solidFill>
                <a:srgbClr val="212021"/>
              </a:solidFill>
              <a:ln w="1270" cap="flat">
                <a:noFill/>
                <a:prstDash val="solid"/>
                <a:miter/>
              </a:ln>
            </p:spPr>
            <p:txBody>
              <a:bodyPr rtlCol="0" anchor="ctr"/>
              <a:lstStyle/>
              <a:p>
                <a:endParaRPr lang="en-IN"/>
              </a:p>
            </p:txBody>
          </p:sp>
          <p:sp>
            <p:nvSpPr>
              <p:cNvPr id="1604" name="Freeform: Shape 1603">
                <a:extLst>
                  <a:ext uri="{FF2B5EF4-FFF2-40B4-BE49-F238E27FC236}">
                    <a16:creationId xmlns:a16="http://schemas.microsoft.com/office/drawing/2014/main" id="{2C662C7D-E3EE-2D75-A3F7-6759973AA7C7}"/>
                  </a:ext>
                </a:extLst>
              </p:cNvPr>
              <p:cNvSpPr/>
              <p:nvPr/>
            </p:nvSpPr>
            <p:spPr>
              <a:xfrm flipV="1">
                <a:off x="8841461" y="1897211"/>
                <a:ext cx="82851" cy="50336"/>
              </a:xfrm>
              <a:custGeom>
                <a:avLst/>
                <a:gdLst>
                  <a:gd name="connsiteX0" fmla="*/ 77144 w 82851"/>
                  <a:gd name="connsiteY0" fmla="*/ 16377 h 50336"/>
                  <a:gd name="connsiteX1" fmla="*/ 47033 w 82851"/>
                  <a:gd name="connsiteY1" fmla="*/ -1010 h 50336"/>
                  <a:gd name="connsiteX2" fmla="*/ 30904 w 82851"/>
                  <a:gd name="connsiteY2" fmla="*/ -1010 h 50336"/>
                  <a:gd name="connsiteX3" fmla="*/ 780 w 82851"/>
                  <a:gd name="connsiteY3" fmla="*/ 16377 h 50336"/>
                  <a:gd name="connsiteX4" fmla="*/ 780 w 82851"/>
                  <a:gd name="connsiteY4" fmla="*/ 27616 h 50336"/>
                  <a:gd name="connsiteX5" fmla="*/ 30904 w 82851"/>
                  <a:gd name="connsiteY5" fmla="*/ 45002 h 50336"/>
                  <a:gd name="connsiteX6" fmla="*/ 47033 w 82851"/>
                  <a:gd name="connsiteY6" fmla="*/ 45002 h 50336"/>
                  <a:gd name="connsiteX7" fmla="*/ 77144 w 82851"/>
                  <a:gd name="connsiteY7" fmla="*/ 27616 h 50336"/>
                  <a:gd name="connsiteX8" fmla="*/ 77144 w 82851"/>
                  <a:gd name="connsiteY8" fmla="*/ 1637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144" y="16377"/>
                    </a:moveTo>
                    <a:lnTo>
                      <a:pt x="47033" y="-1010"/>
                    </a:lnTo>
                    <a:cubicBezTo>
                      <a:pt x="42042" y="-3893"/>
                      <a:pt x="35895" y="-3893"/>
                      <a:pt x="30904" y="-1010"/>
                    </a:cubicBezTo>
                    <a:lnTo>
                      <a:pt x="780" y="16377"/>
                    </a:lnTo>
                    <a:cubicBezTo>
                      <a:pt x="-3539" y="18879"/>
                      <a:pt x="-3539" y="25127"/>
                      <a:pt x="780" y="27616"/>
                    </a:cubicBezTo>
                    <a:lnTo>
                      <a:pt x="30904" y="45002"/>
                    </a:lnTo>
                    <a:cubicBezTo>
                      <a:pt x="35895" y="47885"/>
                      <a:pt x="42042" y="47885"/>
                      <a:pt x="47033" y="45002"/>
                    </a:cubicBezTo>
                    <a:lnTo>
                      <a:pt x="77144" y="27616"/>
                    </a:lnTo>
                    <a:cubicBezTo>
                      <a:pt x="81475" y="25127"/>
                      <a:pt x="81475" y="18879"/>
                      <a:pt x="77144" y="16377"/>
                    </a:cubicBezTo>
                  </a:path>
                </a:pathLst>
              </a:custGeom>
              <a:solidFill>
                <a:srgbClr val="212021"/>
              </a:solidFill>
              <a:ln w="1270" cap="flat">
                <a:noFill/>
                <a:prstDash val="solid"/>
                <a:miter/>
              </a:ln>
            </p:spPr>
            <p:txBody>
              <a:bodyPr rtlCol="0" anchor="ctr"/>
              <a:lstStyle/>
              <a:p>
                <a:endParaRPr lang="en-IN"/>
              </a:p>
            </p:txBody>
          </p:sp>
          <p:sp>
            <p:nvSpPr>
              <p:cNvPr id="1605" name="Freeform: Shape 1604">
                <a:extLst>
                  <a:ext uri="{FF2B5EF4-FFF2-40B4-BE49-F238E27FC236}">
                    <a16:creationId xmlns:a16="http://schemas.microsoft.com/office/drawing/2014/main" id="{6B96D04F-350B-7FB0-9C6C-8EA3449017CA}"/>
                  </a:ext>
                </a:extLst>
              </p:cNvPr>
              <p:cNvSpPr/>
              <p:nvPr/>
            </p:nvSpPr>
            <p:spPr>
              <a:xfrm flipV="1">
                <a:off x="8893214" y="1867328"/>
                <a:ext cx="82851" cy="50336"/>
              </a:xfrm>
              <a:custGeom>
                <a:avLst/>
                <a:gdLst>
                  <a:gd name="connsiteX0" fmla="*/ 77109 w 82851"/>
                  <a:gd name="connsiteY0" fmla="*/ 16350 h 50336"/>
                  <a:gd name="connsiteX1" fmla="*/ 46998 w 82851"/>
                  <a:gd name="connsiteY1" fmla="*/ -1036 h 50336"/>
                  <a:gd name="connsiteX2" fmla="*/ 30869 w 82851"/>
                  <a:gd name="connsiteY2" fmla="*/ -1036 h 50336"/>
                  <a:gd name="connsiteX3" fmla="*/ 744 w 82851"/>
                  <a:gd name="connsiteY3" fmla="*/ 16350 h 50336"/>
                  <a:gd name="connsiteX4" fmla="*/ 744 w 82851"/>
                  <a:gd name="connsiteY4" fmla="*/ 27589 h 50336"/>
                  <a:gd name="connsiteX5" fmla="*/ 30869 w 82851"/>
                  <a:gd name="connsiteY5" fmla="*/ 44976 h 50336"/>
                  <a:gd name="connsiteX6" fmla="*/ 46998 w 82851"/>
                  <a:gd name="connsiteY6" fmla="*/ 44976 h 50336"/>
                  <a:gd name="connsiteX7" fmla="*/ 77109 w 82851"/>
                  <a:gd name="connsiteY7" fmla="*/ 27589 h 50336"/>
                  <a:gd name="connsiteX8" fmla="*/ 77109 w 82851"/>
                  <a:gd name="connsiteY8" fmla="*/ 1635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109" y="16350"/>
                    </a:moveTo>
                    <a:lnTo>
                      <a:pt x="46998" y="-1036"/>
                    </a:lnTo>
                    <a:cubicBezTo>
                      <a:pt x="42007" y="-3919"/>
                      <a:pt x="35860" y="-3919"/>
                      <a:pt x="30869" y="-1036"/>
                    </a:cubicBezTo>
                    <a:lnTo>
                      <a:pt x="744" y="16350"/>
                    </a:lnTo>
                    <a:cubicBezTo>
                      <a:pt x="-3574" y="18852"/>
                      <a:pt x="-3574" y="25088"/>
                      <a:pt x="744" y="27589"/>
                    </a:cubicBezTo>
                    <a:lnTo>
                      <a:pt x="30869" y="44976"/>
                    </a:lnTo>
                    <a:cubicBezTo>
                      <a:pt x="35860" y="47859"/>
                      <a:pt x="42007" y="47859"/>
                      <a:pt x="46998" y="44976"/>
                    </a:cubicBezTo>
                    <a:lnTo>
                      <a:pt x="77109" y="27589"/>
                    </a:lnTo>
                    <a:cubicBezTo>
                      <a:pt x="81440" y="25088"/>
                      <a:pt x="81440" y="18852"/>
                      <a:pt x="77109" y="16350"/>
                    </a:cubicBezTo>
                  </a:path>
                </a:pathLst>
              </a:custGeom>
              <a:solidFill>
                <a:srgbClr val="212021"/>
              </a:solidFill>
              <a:ln w="1270" cap="flat">
                <a:noFill/>
                <a:prstDash val="solid"/>
                <a:miter/>
              </a:ln>
            </p:spPr>
            <p:txBody>
              <a:bodyPr rtlCol="0" anchor="ctr"/>
              <a:lstStyle/>
              <a:p>
                <a:endParaRPr lang="en-IN"/>
              </a:p>
            </p:txBody>
          </p:sp>
          <p:sp>
            <p:nvSpPr>
              <p:cNvPr id="1606" name="Freeform: Shape 1605">
                <a:extLst>
                  <a:ext uri="{FF2B5EF4-FFF2-40B4-BE49-F238E27FC236}">
                    <a16:creationId xmlns:a16="http://schemas.microsoft.com/office/drawing/2014/main" id="{F17D6BA9-2063-96D2-51F6-0665B7ECDC3B}"/>
                  </a:ext>
                </a:extLst>
              </p:cNvPr>
              <p:cNvSpPr/>
              <p:nvPr/>
            </p:nvSpPr>
            <p:spPr>
              <a:xfrm flipV="1">
                <a:off x="8944970" y="1837445"/>
                <a:ext cx="82851" cy="50336"/>
              </a:xfrm>
              <a:custGeom>
                <a:avLst/>
                <a:gdLst>
                  <a:gd name="connsiteX0" fmla="*/ 77083 w 82851"/>
                  <a:gd name="connsiteY0" fmla="*/ 16323 h 50336"/>
                  <a:gd name="connsiteX1" fmla="*/ 46959 w 82851"/>
                  <a:gd name="connsiteY1" fmla="*/ -1063 h 50336"/>
                  <a:gd name="connsiteX2" fmla="*/ 30830 w 82851"/>
                  <a:gd name="connsiteY2" fmla="*/ -1063 h 50336"/>
                  <a:gd name="connsiteX3" fmla="*/ 718 w 82851"/>
                  <a:gd name="connsiteY3" fmla="*/ 16323 h 50336"/>
                  <a:gd name="connsiteX4" fmla="*/ 718 w 82851"/>
                  <a:gd name="connsiteY4" fmla="*/ 27563 h 50336"/>
                  <a:gd name="connsiteX5" fmla="*/ 30830 w 82851"/>
                  <a:gd name="connsiteY5" fmla="*/ 44949 h 50336"/>
                  <a:gd name="connsiteX6" fmla="*/ 46959 w 82851"/>
                  <a:gd name="connsiteY6" fmla="*/ 44949 h 50336"/>
                  <a:gd name="connsiteX7" fmla="*/ 77083 w 82851"/>
                  <a:gd name="connsiteY7" fmla="*/ 27563 h 50336"/>
                  <a:gd name="connsiteX8" fmla="*/ 77083 w 82851"/>
                  <a:gd name="connsiteY8" fmla="*/ 1632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83" y="16323"/>
                    </a:moveTo>
                    <a:lnTo>
                      <a:pt x="46959" y="-1063"/>
                    </a:lnTo>
                    <a:cubicBezTo>
                      <a:pt x="41968" y="-3946"/>
                      <a:pt x="35821" y="-3946"/>
                      <a:pt x="30830" y="-1063"/>
                    </a:cubicBezTo>
                    <a:lnTo>
                      <a:pt x="718" y="16323"/>
                    </a:lnTo>
                    <a:cubicBezTo>
                      <a:pt x="-3612" y="18812"/>
                      <a:pt x="-3612" y="25061"/>
                      <a:pt x="718" y="27563"/>
                    </a:cubicBezTo>
                    <a:lnTo>
                      <a:pt x="30830" y="44949"/>
                    </a:lnTo>
                    <a:cubicBezTo>
                      <a:pt x="35821" y="47832"/>
                      <a:pt x="41968" y="47832"/>
                      <a:pt x="46959" y="44949"/>
                    </a:cubicBezTo>
                    <a:lnTo>
                      <a:pt x="77083" y="27563"/>
                    </a:lnTo>
                    <a:cubicBezTo>
                      <a:pt x="81401" y="25061"/>
                      <a:pt x="81401" y="18812"/>
                      <a:pt x="77083" y="16323"/>
                    </a:cubicBezTo>
                  </a:path>
                </a:pathLst>
              </a:custGeom>
              <a:solidFill>
                <a:srgbClr val="212021"/>
              </a:solidFill>
              <a:ln w="1270" cap="flat">
                <a:noFill/>
                <a:prstDash val="solid"/>
                <a:miter/>
              </a:ln>
            </p:spPr>
            <p:txBody>
              <a:bodyPr rtlCol="0" anchor="ctr"/>
              <a:lstStyle/>
              <a:p>
                <a:endParaRPr lang="en-IN"/>
              </a:p>
            </p:txBody>
          </p:sp>
          <p:sp>
            <p:nvSpPr>
              <p:cNvPr id="1607" name="Freeform: Shape 1606">
                <a:extLst>
                  <a:ext uri="{FF2B5EF4-FFF2-40B4-BE49-F238E27FC236}">
                    <a16:creationId xmlns:a16="http://schemas.microsoft.com/office/drawing/2014/main" id="{55D324EA-C016-D9BA-43B6-AAF35A1DF583}"/>
                  </a:ext>
                </a:extLst>
              </p:cNvPr>
              <p:cNvSpPr/>
              <p:nvPr/>
            </p:nvSpPr>
            <p:spPr>
              <a:xfrm flipV="1">
                <a:off x="8996722" y="1807561"/>
                <a:ext cx="82851" cy="50339"/>
              </a:xfrm>
              <a:custGeom>
                <a:avLst/>
                <a:gdLst>
                  <a:gd name="connsiteX0" fmla="*/ 77048 w 82851"/>
                  <a:gd name="connsiteY0" fmla="*/ 16300 h 50339"/>
                  <a:gd name="connsiteX1" fmla="*/ 46924 w 82851"/>
                  <a:gd name="connsiteY1" fmla="*/ -1099 h 50339"/>
                  <a:gd name="connsiteX2" fmla="*/ 30795 w 82851"/>
                  <a:gd name="connsiteY2" fmla="*/ -1099 h 50339"/>
                  <a:gd name="connsiteX3" fmla="*/ 683 w 82851"/>
                  <a:gd name="connsiteY3" fmla="*/ 16300 h 50339"/>
                  <a:gd name="connsiteX4" fmla="*/ 683 w 82851"/>
                  <a:gd name="connsiteY4" fmla="*/ 27539 h 50339"/>
                  <a:gd name="connsiteX5" fmla="*/ 30795 w 82851"/>
                  <a:gd name="connsiteY5" fmla="*/ 44926 h 50339"/>
                  <a:gd name="connsiteX6" fmla="*/ 46924 w 82851"/>
                  <a:gd name="connsiteY6" fmla="*/ 44926 h 50339"/>
                  <a:gd name="connsiteX7" fmla="*/ 77048 w 82851"/>
                  <a:gd name="connsiteY7" fmla="*/ 27539 h 50339"/>
                  <a:gd name="connsiteX8" fmla="*/ 77048 w 82851"/>
                  <a:gd name="connsiteY8" fmla="*/ 1630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48" y="16300"/>
                    </a:moveTo>
                    <a:lnTo>
                      <a:pt x="46924" y="-1099"/>
                    </a:lnTo>
                    <a:cubicBezTo>
                      <a:pt x="41933" y="-3969"/>
                      <a:pt x="35786" y="-3969"/>
                      <a:pt x="30795" y="-1099"/>
                    </a:cubicBezTo>
                    <a:lnTo>
                      <a:pt x="683" y="16300"/>
                    </a:lnTo>
                    <a:cubicBezTo>
                      <a:pt x="-3648" y="18789"/>
                      <a:pt x="-3648" y="25037"/>
                      <a:pt x="683" y="27539"/>
                    </a:cubicBezTo>
                    <a:lnTo>
                      <a:pt x="30795" y="44926"/>
                    </a:lnTo>
                    <a:cubicBezTo>
                      <a:pt x="35786" y="47808"/>
                      <a:pt x="41933" y="47808"/>
                      <a:pt x="46924" y="44926"/>
                    </a:cubicBezTo>
                    <a:lnTo>
                      <a:pt x="77048" y="27539"/>
                    </a:lnTo>
                    <a:cubicBezTo>
                      <a:pt x="81366" y="25037"/>
                      <a:pt x="81366" y="18789"/>
                      <a:pt x="77048" y="16300"/>
                    </a:cubicBezTo>
                  </a:path>
                </a:pathLst>
              </a:custGeom>
              <a:solidFill>
                <a:srgbClr val="212021"/>
              </a:solidFill>
              <a:ln w="1270" cap="flat">
                <a:noFill/>
                <a:prstDash val="solid"/>
                <a:miter/>
              </a:ln>
            </p:spPr>
            <p:txBody>
              <a:bodyPr rtlCol="0" anchor="ctr"/>
              <a:lstStyle/>
              <a:p>
                <a:endParaRPr lang="en-IN"/>
              </a:p>
            </p:txBody>
          </p:sp>
          <p:sp>
            <p:nvSpPr>
              <p:cNvPr id="1608" name="Freeform: Shape 1607">
                <a:extLst>
                  <a:ext uri="{FF2B5EF4-FFF2-40B4-BE49-F238E27FC236}">
                    <a16:creationId xmlns:a16="http://schemas.microsoft.com/office/drawing/2014/main" id="{B027673C-9C7F-A4EF-DC21-0E13B3F9BBBD}"/>
                  </a:ext>
                </a:extLst>
              </p:cNvPr>
              <p:cNvSpPr/>
              <p:nvPr/>
            </p:nvSpPr>
            <p:spPr>
              <a:xfrm flipV="1">
                <a:off x="9048475" y="1777688"/>
                <a:ext cx="82861" cy="50339"/>
              </a:xfrm>
              <a:custGeom>
                <a:avLst/>
                <a:gdLst>
                  <a:gd name="connsiteX0" fmla="*/ 77013 w 82861"/>
                  <a:gd name="connsiteY0" fmla="*/ 16270 h 50339"/>
                  <a:gd name="connsiteX1" fmla="*/ 46888 w 82861"/>
                  <a:gd name="connsiteY1" fmla="*/ -1116 h 50339"/>
                  <a:gd name="connsiteX2" fmla="*/ 30759 w 82861"/>
                  <a:gd name="connsiteY2" fmla="*/ -1116 h 50339"/>
                  <a:gd name="connsiteX3" fmla="*/ 648 w 82861"/>
                  <a:gd name="connsiteY3" fmla="*/ 16270 h 50339"/>
                  <a:gd name="connsiteX4" fmla="*/ 648 w 82861"/>
                  <a:gd name="connsiteY4" fmla="*/ 27509 h 50339"/>
                  <a:gd name="connsiteX5" fmla="*/ 30759 w 82861"/>
                  <a:gd name="connsiteY5" fmla="*/ 44908 h 50339"/>
                  <a:gd name="connsiteX6" fmla="*/ 46888 w 82861"/>
                  <a:gd name="connsiteY6" fmla="*/ 44908 h 50339"/>
                  <a:gd name="connsiteX7" fmla="*/ 77013 w 82861"/>
                  <a:gd name="connsiteY7" fmla="*/ 27509 h 50339"/>
                  <a:gd name="connsiteX8" fmla="*/ 77013 w 82861"/>
                  <a:gd name="connsiteY8" fmla="*/ 1627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7013" y="16270"/>
                    </a:moveTo>
                    <a:lnTo>
                      <a:pt x="46888" y="-1116"/>
                    </a:lnTo>
                    <a:cubicBezTo>
                      <a:pt x="41897" y="-3999"/>
                      <a:pt x="35750" y="-3999"/>
                      <a:pt x="30759" y="-1116"/>
                    </a:cubicBezTo>
                    <a:lnTo>
                      <a:pt x="648" y="16270"/>
                    </a:lnTo>
                    <a:cubicBezTo>
                      <a:pt x="-3683" y="18772"/>
                      <a:pt x="-3683" y="25020"/>
                      <a:pt x="648" y="27509"/>
                    </a:cubicBezTo>
                    <a:lnTo>
                      <a:pt x="30759" y="44908"/>
                    </a:lnTo>
                    <a:cubicBezTo>
                      <a:pt x="35750" y="47779"/>
                      <a:pt x="41897" y="47779"/>
                      <a:pt x="46888" y="44908"/>
                    </a:cubicBezTo>
                    <a:lnTo>
                      <a:pt x="77013" y="27509"/>
                    </a:lnTo>
                    <a:cubicBezTo>
                      <a:pt x="81343" y="25020"/>
                      <a:pt x="81343" y="18772"/>
                      <a:pt x="77013" y="16270"/>
                    </a:cubicBezTo>
                  </a:path>
                </a:pathLst>
              </a:custGeom>
              <a:solidFill>
                <a:srgbClr val="212021"/>
              </a:solidFill>
              <a:ln w="1270" cap="flat">
                <a:noFill/>
                <a:prstDash val="solid"/>
                <a:miter/>
              </a:ln>
            </p:spPr>
            <p:txBody>
              <a:bodyPr rtlCol="0" anchor="ctr"/>
              <a:lstStyle/>
              <a:p>
                <a:endParaRPr lang="en-IN"/>
              </a:p>
            </p:txBody>
          </p:sp>
          <p:sp>
            <p:nvSpPr>
              <p:cNvPr id="1609" name="Freeform: Shape 1608">
                <a:extLst>
                  <a:ext uri="{FF2B5EF4-FFF2-40B4-BE49-F238E27FC236}">
                    <a16:creationId xmlns:a16="http://schemas.microsoft.com/office/drawing/2014/main" id="{6DE7F169-09E8-DF79-1942-1352D3ACFC26}"/>
                  </a:ext>
                </a:extLst>
              </p:cNvPr>
              <p:cNvSpPr/>
              <p:nvPr/>
            </p:nvSpPr>
            <p:spPr>
              <a:xfrm flipV="1">
                <a:off x="9100227" y="1747808"/>
                <a:ext cx="82861" cy="50336"/>
              </a:xfrm>
              <a:custGeom>
                <a:avLst/>
                <a:gdLst>
                  <a:gd name="connsiteX0" fmla="*/ 76977 w 82861"/>
                  <a:gd name="connsiteY0" fmla="*/ 16243 h 50336"/>
                  <a:gd name="connsiteX1" fmla="*/ 46866 w 82861"/>
                  <a:gd name="connsiteY1" fmla="*/ -1143 h 50336"/>
                  <a:gd name="connsiteX2" fmla="*/ 30737 w 82861"/>
                  <a:gd name="connsiteY2" fmla="*/ -1143 h 50336"/>
                  <a:gd name="connsiteX3" fmla="*/ 612 w 82861"/>
                  <a:gd name="connsiteY3" fmla="*/ 16243 h 50336"/>
                  <a:gd name="connsiteX4" fmla="*/ 612 w 82861"/>
                  <a:gd name="connsiteY4" fmla="*/ 27483 h 50336"/>
                  <a:gd name="connsiteX5" fmla="*/ 30737 w 82861"/>
                  <a:gd name="connsiteY5" fmla="*/ 44869 h 50336"/>
                  <a:gd name="connsiteX6" fmla="*/ 46866 w 82861"/>
                  <a:gd name="connsiteY6" fmla="*/ 44869 h 50336"/>
                  <a:gd name="connsiteX7" fmla="*/ 76977 w 82861"/>
                  <a:gd name="connsiteY7" fmla="*/ 27483 h 50336"/>
                  <a:gd name="connsiteX8" fmla="*/ 76977 w 82861"/>
                  <a:gd name="connsiteY8" fmla="*/ 1624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77" y="16243"/>
                    </a:moveTo>
                    <a:lnTo>
                      <a:pt x="46866" y="-1143"/>
                    </a:lnTo>
                    <a:cubicBezTo>
                      <a:pt x="41875" y="-4026"/>
                      <a:pt x="35728" y="-4026"/>
                      <a:pt x="30737" y="-1143"/>
                    </a:cubicBezTo>
                    <a:lnTo>
                      <a:pt x="612" y="16243"/>
                    </a:lnTo>
                    <a:cubicBezTo>
                      <a:pt x="-3718" y="18745"/>
                      <a:pt x="-3718" y="24981"/>
                      <a:pt x="612" y="27483"/>
                    </a:cubicBezTo>
                    <a:lnTo>
                      <a:pt x="30737" y="44869"/>
                    </a:lnTo>
                    <a:cubicBezTo>
                      <a:pt x="35728" y="47752"/>
                      <a:pt x="41875" y="47752"/>
                      <a:pt x="46866" y="44869"/>
                    </a:cubicBezTo>
                    <a:lnTo>
                      <a:pt x="76977" y="27483"/>
                    </a:lnTo>
                    <a:cubicBezTo>
                      <a:pt x="81308" y="24981"/>
                      <a:pt x="81308" y="18745"/>
                      <a:pt x="76977" y="16243"/>
                    </a:cubicBezTo>
                  </a:path>
                </a:pathLst>
              </a:custGeom>
              <a:solidFill>
                <a:srgbClr val="212021"/>
              </a:solidFill>
              <a:ln w="1270" cap="flat">
                <a:noFill/>
                <a:prstDash val="solid"/>
                <a:miter/>
              </a:ln>
            </p:spPr>
            <p:txBody>
              <a:bodyPr rtlCol="0" anchor="ctr"/>
              <a:lstStyle/>
              <a:p>
                <a:endParaRPr lang="en-IN"/>
              </a:p>
            </p:txBody>
          </p:sp>
          <p:sp>
            <p:nvSpPr>
              <p:cNvPr id="1610" name="Freeform: Shape 1609">
                <a:extLst>
                  <a:ext uri="{FF2B5EF4-FFF2-40B4-BE49-F238E27FC236}">
                    <a16:creationId xmlns:a16="http://schemas.microsoft.com/office/drawing/2014/main" id="{C5222A62-C7F6-7583-B317-03E72F9AABF0}"/>
                  </a:ext>
                </a:extLst>
              </p:cNvPr>
              <p:cNvSpPr/>
              <p:nvPr/>
            </p:nvSpPr>
            <p:spPr>
              <a:xfrm flipV="1">
                <a:off x="9151989" y="1717925"/>
                <a:ext cx="82851" cy="50336"/>
              </a:xfrm>
              <a:custGeom>
                <a:avLst/>
                <a:gdLst>
                  <a:gd name="connsiteX0" fmla="*/ 76933 w 82851"/>
                  <a:gd name="connsiteY0" fmla="*/ 16217 h 50336"/>
                  <a:gd name="connsiteX1" fmla="*/ 46821 w 82851"/>
                  <a:gd name="connsiteY1" fmla="*/ -1170 h 50336"/>
                  <a:gd name="connsiteX2" fmla="*/ 30692 w 82851"/>
                  <a:gd name="connsiteY2" fmla="*/ -1170 h 50336"/>
                  <a:gd name="connsiteX3" fmla="*/ 568 w 82851"/>
                  <a:gd name="connsiteY3" fmla="*/ 16217 h 50336"/>
                  <a:gd name="connsiteX4" fmla="*/ 568 w 82851"/>
                  <a:gd name="connsiteY4" fmla="*/ 27456 h 50336"/>
                  <a:gd name="connsiteX5" fmla="*/ 30692 w 82851"/>
                  <a:gd name="connsiteY5" fmla="*/ 44842 h 50336"/>
                  <a:gd name="connsiteX6" fmla="*/ 46821 w 82851"/>
                  <a:gd name="connsiteY6" fmla="*/ 44842 h 50336"/>
                  <a:gd name="connsiteX7" fmla="*/ 76933 w 82851"/>
                  <a:gd name="connsiteY7" fmla="*/ 27456 h 50336"/>
                  <a:gd name="connsiteX8" fmla="*/ 76933 w 82851"/>
                  <a:gd name="connsiteY8" fmla="*/ 1621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33" y="16217"/>
                    </a:moveTo>
                    <a:lnTo>
                      <a:pt x="46821" y="-1170"/>
                    </a:lnTo>
                    <a:cubicBezTo>
                      <a:pt x="41830" y="-4053"/>
                      <a:pt x="35683" y="-4053"/>
                      <a:pt x="30692" y="-1170"/>
                    </a:cubicBezTo>
                    <a:lnTo>
                      <a:pt x="568" y="16217"/>
                    </a:lnTo>
                    <a:cubicBezTo>
                      <a:pt x="-3751" y="18718"/>
                      <a:pt x="-3751" y="24954"/>
                      <a:pt x="568" y="27456"/>
                    </a:cubicBezTo>
                    <a:lnTo>
                      <a:pt x="30692" y="44842"/>
                    </a:lnTo>
                    <a:cubicBezTo>
                      <a:pt x="35683" y="47725"/>
                      <a:pt x="41830" y="47725"/>
                      <a:pt x="46821" y="44842"/>
                    </a:cubicBezTo>
                    <a:lnTo>
                      <a:pt x="76933" y="27456"/>
                    </a:lnTo>
                    <a:cubicBezTo>
                      <a:pt x="81263" y="24954"/>
                      <a:pt x="81263" y="18718"/>
                      <a:pt x="76933" y="16217"/>
                    </a:cubicBezTo>
                  </a:path>
                </a:pathLst>
              </a:custGeom>
              <a:solidFill>
                <a:srgbClr val="212021"/>
              </a:solidFill>
              <a:ln w="1270" cap="flat">
                <a:noFill/>
                <a:prstDash val="solid"/>
                <a:miter/>
              </a:ln>
            </p:spPr>
            <p:txBody>
              <a:bodyPr rtlCol="0" anchor="ctr"/>
              <a:lstStyle/>
              <a:p>
                <a:endParaRPr lang="en-IN"/>
              </a:p>
            </p:txBody>
          </p:sp>
          <p:sp>
            <p:nvSpPr>
              <p:cNvPr id="1611" name="Freeform: Shape 1610">
                <a:extLst>
                  <a:ext uri="{FF2B5EF4-FFF2-40B4-BE49-F238E27FC236}">
                    <a16:creationId xmlns:a16="http://schemas.microsoft.com/office/drawing/2014/main" id="{76EF11A8-113D-2B05-5DDA-0AD2E09DE797}"/>
                  </a:ext>
                </a:extLst>
              </p:cNvPr>
              <p:cNvSpPr/>
              <p:nvPr/>
            </p:nvSpPr>
            <p:spPr>
              <a:xfrm flipV="1">
                <a:off x="9203742" y="1688042"/>
                <a:ext cx="82851" cy="50339"/>
              </a:xfrm>
              <a:custGeom>
                <a:avLst/>
                <a:gdLst>
                  <a:gd name="connsiteX0" fmla="*/ 76897 w 82851"/>
                  <a:gd name="connsiteY0" fmla="*/ 16193 h 50339"/>
                  <a:gd name="connsiteX1" fmla="*/ 46786 w 82851"/>
                  <a:gd name="connsiteY1" fmla="*/ -1206 h 50339"/>
                  <a:gd name="connsiteX2" fmla="*/ 30657 w 82851"/>
                  <a:gd name="connsiteY2" fmla="*/ -1206 h 50339"/>
                  <a:gd name="connsiteX3" fmla="*/ 532 w 82851"/>
                  <a:gd name="connsiteY3" fmla="*/ 16193 h 50339"/>
                  <a:gd name="connsiteX4" fmla="*/ 532 w 82851"/>
                  <a:gd name="connsiteY4" fmla="*/ 27433 h 50339"/>
                  <a:gd name="connsiteX5" fmla="*/ 30657 w 82851"/>
                  <a:gd name="connsiteY5" fmla="*/ 44819 h 50339"/>
                  <a:gd name="connsiteX6" fmla="*/ 46786 w 82851"/>
                  <a:gd name="connsiteY6" fmla="*/ 44819 h 50339"/>
                  <a:gd name="connsiteX7" fmla="*/ 76897 w 82851"/>
                  <a:gd name="connsiteY7" fmla="*/ 27433 h 50339"/>
                  <a:gd name="connsiteX8" fmla="*/ 76897 w 82851"/>
                  <a:gd name="connsiteY8" fmla="*/ 1619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897" y="16193"/>
                    </a:moveTo>
                    <a:lnTo>
                      <a:pt x="46786" y="-1206"/>
                    </a:lnTo>
                    <a:cubicBezTo>
                      <a:pt x="41795" y="-4076"/>
                      <a:pt x="35648" y="-4076"/>
                      <a:pt x="30657" y="-1206"/>
                    </a:cubicBezTo>
                    <a:lnTo>
                      <a:pt x="532" y="16193"/>
                    </a:lnTo>
                    <a:cubicBezTo>
                      <a:pt x="-3786" y="18682"/>
                      <a:pt x="-3786" y="24931"/>
                      <a:pt x="532" y="27433"/>
                    </a:cubicBezTo>
                    <a:lnTo>
                      <a:pt x="30657" y="44819"/>
                    </a:lnTo>
                    <a:cubicBezTo>
                      <a:pt x="35648" y="47702"/>
                      <a:pt x="41795" y="47702"/>
                      <a:pt x="46786" y="44819"/>
                    </a:cubicBezTo>
                    <a:lnTo>
                      <a:pt x="76897" y="27433"/>
                    </a:lnTo>
                    <a:cubicBezTo>
                      <a:pt x="81228" y="24931"/>
                      <a:pt x="81228" y="18682"/>
                      <a:pt x="76897" y="16193"/>
                    </a:cubicBezTo>
                  </a:path>
                </a:pathLst>
              </a:custGeom>
              <a:solidFill>
                <a:srgbClr val="212021"/>
              </a:solidFill>
              <a:ln w="1270" cap="flat">
                <a:noFill/>
                <a:prstDash val="solid"/>
                <a:miter/>
              </a:ln>
            </p:spPr>
            <p:txBody>
              <a:bodyPr rtlCol="0" anchor="ctr"/>
              <a:lstStyle/>
              <a:p>
                <a:endParaRPr lang="en-IN"/>
              </a:p>
            </p:txBody>
          </p:sp>
          <p:sp>
            <p:nvSpPr>
              <p:cNvPr id="1612" name="Freeform: Shape 1611">
                <a:extLst>
                  <a:ext uri="{FF2B5EF4-FFF2-40B4-BE49-F238E27FC236}">
                    <a16:creationId xmlns:a16="http://schemas.microsoft.com/office/drawing/2014/main" id="{53744763-CE56-C28E-5FAD-0C418F146A8E}"/>
                  </a:ext>
                </a:extLst>
              </p:cNvPr>
              <p:cNvSpPr/>
              <p:nvPr/>
            </p:nvSpPr>
            <p:spPr>
              <a:xfrm flipV="1">
                <a:off x="9255497" y="1658159"/>
                <a:ext cx="82851" cy="50339"/>
              </a:xfrm>
              <a:custGeom>
                <a:avLst/>
                <a:gdLst>
                  <a:gd name="connsiteX0" fmla="*/ 76871 w 82851"/>
                  <a:gd name="connsiteY0" fmla="*/ 16154 h 50339"/>
                  <a:gd name="connsiteX1" fmla="*/ 46747 w 82851"/>
                  <a:gd name="connsiteY1" fmla="*/ -1233 h 50339"/>
                  <a:gd name="connsiteX2" fmla="*/ 30618 w 82851"/>
                  <a:gd name="connsiteY2" fmla="*/ -1233 h 50339"/>
                  <a:gd name="connsiteX3" fmla="*/ 507 w 82851"/>
                  <a:gd name="connsiteY3" fmla="*/ 16154 h 50339"/>
                  <a:gd name="connsiteX4" fmla="*/ 507 w 82851"/>
                  <a:gd name="connsiteY4" fmla="*/ 27393 h 50339"/>
                  <a:gd name="connsiteX5" fmla="*/ 30618 w 82851"/>
                  <a:gd name="connsiteY5" fmla="*/ 44792 h 50339"/>
                  <a:gd name="connsiteX6" fmla="*/ 46747 w 82851"/>
                  <a:gd name="connsiteY6" fmla="*/ 44792 h 50339"/>
                  <a:gd name="connsiteX7" fmla="*/ 76871 w 82851"/>
                  <a:gd name="connsiteY7" fmla="*/ 27393 h 50339"/>
                  <a:gd name="connsiteX8" fmla="*/ 76871 w 82851"/>
                  <a:gd name="connsiteY8" fmla="*/ 1615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871" y="16154"/>
                    </a:moveTo>
                    <a:lnTo>
                      <a:pt x="46747" y="-1233"/>
                    </a:lnTo>
                    <a:cubicBezTo>
                      <a:pt x="41756" y="-4103"/>
                      <a:pt x="35609" y="-4103"/>
                      <a:pt x="30618" y="-1233"/>
                    </a:cubicBezTo>
                    <a:lnTo>
                      <a:pt x="507" y="16154"/>
                    </a:lnTo>
                    <a:cubicBezTo>
                      <a:pt x="-3824" y="18656"/>
                      <a:pt x="-3824" y="24904"/>
                      <a:pt x="507" y="27393"/>
                    </a:cubicBezTo>
                    <a:lnTo>
                      <a:pt x="30618" y="44792"/>
                    </a:lnTo>
                    <a:cubicBezTo>
                      <a:pt x="35609" y="47675"/>
                      <a:pt x="41756" y="47675"/>
                      <a:pt x="46747" y="44792"/>
                    </a:cubicBezTo>
                    <a:lnTo>
                      <a:pt x="76871" y="27393"/>
                    </a:lnTo>
                    <a:cubicBezTo>
                      <a:pt x="81189" y="24904"/>
                      <a:pt x="81189" y="18656"/>
                      <a:pt x="76871" y="16154"/>
                    </a:cubicBezTo>
                  </a:path>
                </a:pathLst>
              </a:custGeom>
              <a:solidFill>
                <a:srgbClr val="212021"/>
              </a:solidFill>
              <a:ln w="1270" cap="flat">
                <a:noFill/>
                <a:prstDash val="solid"/>
                <a:miter/>
              </a:ln>
            </p:spPr>
            <p:txBody>
              <a:bodyPr rtlCol="0" anchor="ctr"/>
              <a:lstStyle/>
              <a:p>
                <a:endParaRPr lang="en-IN"/>
              </a:p>
            </p:txBody>
          </p:sp>
          <p:sp>
            <p:nvSpPr>
              <p:cNvPr id="1613" name="Freeform: Shape 1612">
                <a:extLst>
                  <a:ext uri="{FF2B5EF4-FFF2-40B4-BE49-F238E27FC236}">
                    <a16:creationId xmlns:a16="http://schemas.microsoft.com/office/drawing/2014/main" id="{2E35F79A-973E-3CFD-1E80-53C25CEDE7DA}"/>
                  </a:ext>
                </a:extLst>
              </p:cNvPr>
              <p:cNvSpPr/>
              <p:nvPr/>
            </p:nvSpPr>
            <p:spPr>
              <a:xfrm flipV="1">
                <a:off x="9307259" y="1598405"/>
                <a:ext cx="134604" cy="80219"/>
              </a:xfrm>
              <a:custGeom>
                <a:avLst/>
                <a:gdLst>
                  <a:gd name="connsiteX0" fmla="*/ 128562 w 134604"/>
                  <a:gd name="connsiteY0" fmla="*/ 57246 h 80219"/>
                  <a:gd name="connsiteX1" fmla="*/ 98437 w 134604"/>
                  <a:gd name="connsiteY1" fmla="*/ 74632 h 80219"/>
                  <a:gd name="connsiteX2" fmla="*/ 82308 w 134604"/>
                  <a:gd name="connsiteY2" fmla="*/ 74632 h 80219"/>
                  <a:gd name="connsiteX3" fmla="*/ 444 w 134604"/>
                  <a:gd name="connsiteY3" fmla="*/ 27401 h 80219"/>
                  <a:gd name="connsiteX4" fmla="*/ -2795 w 134604"/>
                  <a:gd name="connsiteY4" fmla="*/ 21762 h 80219"/>
                  <a:gd name="connsiteX5" fmla="*/ 444 w 134604"/>
                  <a:gd name="connsiteY5" fmla="*/ 16123 h 80219"/>
                  <a:gd name="connsiteX6" fmla="*/ 30556 w 134604"/>
                  <a:gd name="connsiteY6" fmla="*/ -1263 h 80219"/>
                  <a:gd name="connsiteX7" fmla="*/ 46685 w 134604"/>
                  <a:gd name="connsiteY7" fmla="*/ -1263 h 80219"/>
                  <a:gd name="connsiteX8" fmla="*/ 76809 w 134604"/>
                  <a:gd name="connsiteY8" fmla="*/ 16123 h 80219"/>
                  <a:gd name="connsiteX9" fmla="*/ 76847 w 134604"/>
                  <a:gd name="connsiteY9" fmla="*/ 16161 h 80219"/>
                  <a:gd name="connsiteX10" fmla="*/ 128562 w 134604"/>
                  <a:gd name="connsiteY10" fmla="*/ 46006 h 80219"/>
                  <a:gd name="connsiteX11" fmla="*/ 128562 w 134604"/>
                  <a:gd name="connsiteY11" fmla="*/ 57246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562" y="57246"/>
                    </a:moveTo>
                    <a:lnTo>
                      <a:pt x="98437" y="74632"/>
                    </a:lnTo>
                    <a:cubicBezTo>
                      <a:pt x="93446" y="77515"/>
                      <a:pt x="87299" y="77515"/>
                      <a:pt x="82308" y="74632"/>
                    </a:cubicBezTo>
                    <a:lnTo>
                      <a:pt x="444" y="27401"/>
                    </a:lnTo>
                    <a:cubicBezTo>
                      <a:pt x="-1728" y="26144"/>
                      <a:pt x="-2807" y="23947"/>
                      <a:pt x="-2795" y="21762"/>
                    </a:cubicBezTo>
                    <a:cubicBezTo>
                      <a:pt x="-2807" y="19578"/>
                      <a:pt x="-1728" y="17380"/>
                      <a:pt x="444" y="16123"/>
                    </a:cubicBezTo>
                    <a:lnTo>
                      <a:pt x="30556" y="-1263"/>
                    </a:lnTo>
                    <a:cubicBezTo>
                      <a:pt x="35547" y="-4146"/>
                      <a:pt x="41694" y="-4146"/>
                      <a:pt x="46685" y="-1263"/>
                    </a:cubicBezTo>
                    <a:lnTo>
                      <a:pt x="76809" y="16123"/>
                    </a:lnTo>
                    <a:lnTo>
                      <a:pt x="76847" y="16161"/>
                    </a:lnTo>
                    <a:lnTo>
                      <a:pt x="128562" y="46006"/>
                    </a:lnTo>
                    <a:cubicBezTo>
                      <a:pt x="132892" y="48508"/>
                      <a:pt x="132892" y="54744"/>
                      <a:pt x="128562" y="57246"/>
                    </a:cubicBezTo>
                  </a:path>
                </a:pathLst>
              </a:custGeom>
              <a:solidFill>
                <a:srgbClr val="212021"/>
              </a:solidFill>
              <a:ln w="1270" cap="flat">
                <a:noFill/>
                <a:prstDash val="solid"/>
                <a:miter/>
              </a:ln>
            </p:spPr>
            <p:txBody>
              <a:bodyPr rtlCol="0" anchor="ctr"/>
              <a:lstStyle/>
              <a:p>
                <a:endParaRPr lang="en-IN"/>
              </a:p>
            </p:txBody>
          </p:sp>
          <p:sp>
            <p:nvSpPr>
              <p:cNvPr id="1614" name="Freeform: Shape 1613">
                <a:extLst>
                  <a:ext uri="{FF2B5EF4-FFF2-40B4-BE49-F238E27FC236}">
                    <a16:creationId xmlns:a16="http://schemas.microsoft.com/office/drawing/2014/main" id="{2CA88E77-0640-EE3B-3B73-21CA29E56CDD}"/>
                  </a:ext>
                </a:extLst>
              </p:cNvPr>
              <p:cNvSpPr/>
              <p:nvPr/>
            </p:nvSpPr>
            <p:spPr>
              <a:xfrm flipV="1">
                <a:off x="9580198" y="1470580"/>
                <a:ext cx="82851" cy="50336"/>
              </a:xfrm>
              <a:custGeom>
                <a:avLst/>
                <a:gdLst>
                  <a:gd name="connsiteX0" fmla="*/ 76650 w 82851"/>
                  <a:gd name="connsiteY0" fmla="*/ 15996 h 50336"/>
                  <a:gd name="connsiteX1" fmla="*/ 46526 w 82851"/>
                  <a:gd name="connsiteY1" fmla="*/ -1391 h 50336"/>
                  <a:gd name="connsiteX2" fmla="*/ 30397 w 82851"/>
                  <a:gd name="connsiteY2" fmla="*/ -1391 h 50336"/>
                  <a:gd name="connsiteX3" fmla="*/ 285 w 82851"/>
                  <a:gd name="connsiteY3" fmla="*/ 15996 h 50336"/>
                  <a:gd name="connsiteX4" fmla="*/ 285 w 82851"/>
                  <a:gd name="connsiteY4" fmla="*/ 27235 h 50336"/>
                  <a:gd name="connsiteX5" fmla="*/ 30397 w 82851"/>
                  <a:gd name="connsiteY5" fmla="*/ 44622 h 50336"/>
                  <a:gd name="connsiteX6" fmla="*/ 46526 w 82851"/>
                  <a:gd name="connsiteY6" fmla="*/ 44622 h 50336"/>
                  <a:gd name="connsiteX7" fmla="*/ 76650 w 82851"/>
                  <a:gd name="connsiteY7" fmla="*/ 27235 h 50336"/>
                  <a:gd name="connsiteX8" fmla="*/ 76650 w 82851"/>
                  <a:gd name="connsiteY8" fmla="*/ 1599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50" y="15996"/>
                    </a:moveTo>
                    <a:lnTo>
                      <a:pt x="46526" y="-1391"/>
                    </a:lnTo>
                    <a:cubicBezTo>
                      <a:pt x="41535" y="-4273"/>
                      <a:pt x="35388" y="-4273"/>
                      <a:pt x="30397" y="-1391"/>
                    </a:cubicBezTo>
                    <a:lnTo>
                      <a:pt x="285" y="15996"/>
                    </a:lnTo>
                    <a:cubicBezTo>
                      <a:pt x="-4046" y="18498"/>
                      <a:pt x="-4046" y="24746"/>
                      <a:pt x="285" y="27235"/>
                    </a:cubicBezTo>
                    <a:lnTo>
                      <a:pt x="30397" y="44622"/>
                    </a:lnTo>
                    <a:cubicBezTo>
                      <a:pt x="35388" y="47504"/>
                      <a:pt x="41535" y="47504"/>
                      <a:pt x="46526" y="44622"/>
                    </a:cubicBezTo>
                    <a:lnTo>
                      <a:pt x="76650" y="27235"/>
                    </a:lnTo>
                    <a:cubicBezTo>
                      <a:pt x="80968" y="24746"/>
                      <a:pt x="80968" y="18498"/>
                      <a:pt x="76650" y="15996"/>
                    </a:cubicBezTo>
                  </a:path>
                </a:pathLst>
              </a:custGeom>
              <a:solidFill>
                <a:srgbClr val="212021"/>
              </a:solidFill>
              <a:ln w="1270" cap="flat">
                <a:noFill/>
                <a:prstDash val="solid"/>
                <a:miter/>
              </a:ln>
            </p:spPr>
            <p:txBody>
              <a:bodyPr rtlCol="0" anchor="ctr"/>
              <a:lstStyle/>
              <a:p>
                <a:endParaRPr lang="en-IN"/>
              </a:p>
            </p:txBody>
          </p:sp>
          <p:sp>
            <p:nvSpPr>
              <p:cNvPr id="1615" name="Freeform: Shape 1614">
                <a:extLst>
                  <a:ext uri="{FF2B5EF4-FFF2-40B4-BE49-F238E27FC236}">
                    <a16:creationId xmlns:a16="http://schemas.microsoft.com/office/drawing/2014/main" id="{A2EFB75D-5874-6530-8DB2-2FA5D8B55CD2}"/>
                  </a:ext>
                </a:extLst>
              </p:cNvPr>
              <p:cNvSpPr/>
              <p:nvPr/>
            </p:nvSpPr>
            <p:spPr>
              <a:xfrm flipV="1">
                <a:off x="9631951" y="1440697"/>
                <a:ext cx="82851" cy="50336"/>
              </a:xfrm>
              <a:custGeom>
                <a:avLst/>
                <a:gdLst>
                  <a:gd name="connsiteX0" fmla="*/ 76615 w 82851"/>
                  <a:gd name="connsiteY0" fmla="*/ 15969 h 50336"/>
                  <a:gd name="connsiteX1" fmla="*/ 46490 w 82851"/>
                  <a:gd name="connsiteY1" fmla="*/ -1417 h 50336"/>
                  <a:gd name="connsiteX2" fmla="*/ 30361 w 82851"/>
                  <a:gd name="connsiteY2" fmla="*/ -1417 h 50336"/>
                  <a:gd name="connsiteX3" fmla="*/ 250 w 82851"/>
                  <a:gd name="connsiteY3" fmla="*/ 15969 h 50336"/>
                  <a:gd name="connsiteX4" fmla="*/ 250 w 82851"/>
                  <a:gd name="connsiteY4" fmla="*/ 27209 h 50336"/>
                  <a:gd name="connsiteX5" fmla="*/ 30361 w 82851"/>
                  <a:gd name="connsiteY5" fmla="*/ 44595 h 50336"/>
                  <a:gd name="connsiteX6" fmla="*/ 46490 w 82851"/>
                  <a:gd name="connsiteY6" fmla="*/ 44595 h 50336"/>
                  <a:gd name="connsiteX7" fmla="*/ 76615 w 82851"/>
                  <a:gd name="connsiteY7" fmla="*/ 27209 h 50336"/>
                  <a:gd name="connsiteX8" fmla="*/ 76615 w 82851"/>
                  <a:gd name="connsiteY8" fmla="*/ 1596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15" y="15969"/>
                    </a:moveTo>
                    <a:lnTo>
                      <a:pt x="46490" y="-1417"/>
                    </a:lnTo>
                    <a:cubicBezTo>
                      <a:pt x="41499" y="-4300"/>
                      <a:pt x="35352" y="-4300"/>
                      <a:pt x="30361" y="-1417"/>
                    </a:cubicBezTo>
                    <a:lnTo>
                      <a:pt x="250" y="15969"/>
                    </a:lnTo>
                    <a:cubicBezTo>
                      <a:pt x="-4081" y="18471"/>
                      <a:pt x="-4081" y="24707"/>
                      <a:pt x="250" y="27209"/>
                    </a:cubicBezTo>
                    <a:lnTo>
                      <a:pt x="30361" y="44595"/>
                    </a:lnTo>
                    <a:cubicBezTo>
                      <a:pt x="35352" y="47478"/>
                      <a:pt x="41499" y="47478"/>
                      <a:pt x="46490" y="44595"/>
                    </a:cubicBezTo>
                    <a:lnTo>
                      <a:pt x="76615" y="27209"/>
                    </a:lnTo>
                    <a:cubicBezTo>
                      <a:pt x="80933" y="24707"/>
                      <a:pt x="80933" y="18471"/>
                      <a:pt x="76615" y="15969"/>
                    </a:cubicBezTo>
                  </a:path>
                </a:pathLst>
              </a:custGeom>
              <a:solidFill>
                <a:srgbClr val="212021"/>
              </a:solidFill>
              <a:ln w="1270" cap="flat">
                <a:noFill/>
                <a:prstDash val="solid"/>
                <a:miter/>
              </a:ln>
            </p:spPr>
            <p:txBody>
              <a:bodyPr rtlCol="0" anchor="ctr"/>
              <a:lstStyle/>
              <a:p>
                <a:endParaRPr lang="en-IN"/>
              </a:p>
            </p:txBody>
          </p:sp>
          <p:sp>
            <p:nvSpPr>
              <p:cNvPr id="1616" name="Freeform: Shape 1615">
                <a:extLst>
                  <a:ext uri="{FF2B5EF4-FFF2-40B4-BE49-F238E27FC236}">
                    <a16:creationId xmlns:a16="http://schemas.microsoft.com/office/drawing/2014/main" id="{FAD2FD26-9909-5603-41F6-C7347EA30072}"/>
                  </a:ext>
                </a:extLst>
              </p:cNvPr>
              <p:cNvSpPr/>
              <p:nvPr/>
            </p:nvSpPr>
            <p:spPr>
              <a:xfrm flipV="1">
                <a:off x="9683703" y="1410814"/>
                <a:ext cx="82861" cy="50336"/>
              </a:xfrm>
              <a:custGeom>
                <a:avLst/>
                <a:gdLst>
                  <a:gd name="connsiteX0" fmla="*/ 76579 w 82861"/>
                  <a:gd name="connsiteY0" fmla="*/ 15942 h 50336"/>
                  <a:gd name="connsiteX1" fmla="*/ 46455 w 82861"/>
                  <a:gd name="connsiteY1" fmla="*/ -1444 h 50336"/>
                  <a:gd name="connsiteX2" fmla="*/ 30326 w 82861"/>
                  <a:gd name="connsiteY2" fmla="*/ -1444 h 50336"/>
                  <a:gd name="connsiteX3" fmla="*/ 214 w 82861"/>
                  <a:gd name="connsiteY3" fmla="*/ 15942 h 50336"/>
                  <a:gd name="connsiteX4" fmla="*/ 214 w 82861"/>
                  <a:gd name="connsiteY4" fmla="*/ 27182 h 50336"/>
                  <a:gd name="connsiteX5" fmla="*/ 30326 w 82861"/>
                  <a:gd name="connsiteY5" fmla="*/ 44568 h 50336"/>
                  <a:gd name="connsiteX6" fmla="*/ 46455 w 82861"/>
                  <a:gd name="connsiteY6" fmla="*/ 44568 h 50336"/>
                  <a:gd name="connsiteX7" fmla="*/ 76579 w 82861"/>
                  <a:gd name="connsiteY7" fmla="*/ 27182 h 50336"/>
                  <a:gd name="connsiteX8" fmla="*/ 76579 w 82861"/>
                  <a:gd name="connsiteY8" fmla="*/ 1594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579" y="15942"/>
                    </a:moveTo>
                    <a:lnTo>
                      <a:pt x="46455" y="-1444"/>
                    </a:lnTo>
                    <a:cubicBezTo>
                      <a:pt x="41464" y="-4327"/>
                      <a:pt x="35317" y="-4327"/>
                      <a:pt x="30326" y="-1444"/>
                    </a:cubicBezTo>
                    <a:lnTo>
                      <a:pt x="214" y="15942"/>
                    </a:lnTo>
                    <a:cubicBezTo>
                      <a:pt x="-4117" y="18432"/>
                      <a:pt x="-4117" y="24680"/>
                      <a:pt x="214" y="27182"/>
                    </a:cubicBezTo>
                    <a:lnTo>
                      <a:pt x="30326" y="44568"/>
                    </a:lnTo>
                    <a:cubicBezTo>
                      <a:pt x="35317" y="47451"/>
                      <a:pt x="41464" y="47451"/>
                      <a:pt x="46455" y="44568"/>
                    </a:cubicBezTo>
                    <a:lnTo>
                      <a:pt x="76579" y="27182"/>
                    </a:lnTo>
                    <a:cubicBezTo>
                      <a:pt x="80910" y="24680"/>
                      <a:pt x="80910" y="18432"/>
                      <a:pt x="76579" y="15942"/>
                    </a:cubicBezTo>
                  </a:path>
                </a:pathLst>
              </a:custGeom>
              <a:solidFill>
                <a:srgbClr val="212021"/>
              </a:solidFill>
              <a:ln w="1270" cap="flat">
                <a:noFill/>
                <a:prstDash val="solid"/>
                <a:miter/>
              </a:ln>
            </p:spPr>
            <p:txBody>
              <a:bodyPr rtlCol="0" anchor="ctr"/>
              <a:lstStyle/>
              <a:p>
                <a:endParaRPr lang="en-IN"/>
              </a:p>
            </p:txBody>
          </p:sp>
          <p:sp>
            <p:nvSpPr>
              <p:cNvPr id="1617" name="Freeform: Shape 1616">
                <a:extLst>
                  <a:ext uri="{FF2B5EF4-FFF2-40B4-BE49-F238E27FC236}">
                    <a16:creationId xmlns:a16="http://schemas.microsoft.com/office/drawing/2014/main" id="{33443236-4D83-4B4E-7AD1-AEFDDD7E8354}"/>
                  </a:ext>
                </a:extLst>
              </p:cNvPr>
              <p:cNvSpPr/>
              <p:nvPr/>
            </p:nvSpPr>
            <p:spPr>
              <a:xfrm flipV="1">
                <a:off x="9376744" y="1539515"/>
                <a:ext cx="61372" cy="38081"/>
              </a:xfrm>
              <a:custGeom>
                <a:avLst/>
                <a:gdLst>
                  <a:gd name="connsiteX0" fmla="*/ 55308 w 61372"/>
                  <a:gd name="connsiteY0" fmla="*/ 16065 h 38081"/>
                  <a:gd name="connsiteX1" fmla="*/ 25196 w 61372"/>
                  <a:gd name="connsiteY1" fmla="*/ -1334 h 38081"/>
                  <a:gd name="connsiteX2" fmla="*/ 9067 w 61372"/>
                  <a:gd name="connsiteY2" fmla="*/ -1334 h 38081"/>
                  <a:gd name="connsiteX3" fmla="*/ 431 w 61372"/>
                  <a:gd name="connsiteY3" fmla="*/ 3796 h 38081"/>
                  <a:gd name="connsiteX4" fmla="*/ 431 w 61372"/>
                  <a:gd name="connsiteY4" fmla="*/ 15036 h 38081"/>
                  <a:gd name="connsiteX5" fmla="*/ 30543 w 61372"/>
                  <a:gd name="connsiteY5" fmla="*/ 32422 h 38081"/>
                  <a:gd name="connsiteX6" fmla="*/ 46672 w 61372"/>
                  <a:gd name="connsiteY6" fmla="*/ 32422 h 38081"/>
                  <a:gd name="connsiteX7" fmla="*/ 55308 w 61372"/>
                  <a:gd name="connsiteY7" fmla="*/ 27291 h 38081"/>
                  <a:gd name="connsiteX8" fmla="*/ 55308 w 61372"/>
                  <a:gd name="connsiteY8" fmla="*/ 16065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1">
                    <a:moveTo>
                      <a:pt x="55308" y="16065"/>
                    </a:moveTo>
                    <a:lnTo>
                      <a:pt x="25196" y="-1334"/>
                    </a:lnTo>
                    <a:cubicBezTo>
                      <a:pt x="20205" y="-4217"/>
                      <a:pt x="14058" y="-4217"/>
                      <a:pt x="9067" y="-1334"/>
                    </a:cubicBezTo>
                    <a:lnTo>
                      <a:pt x="431" y="3796"/>
                    </a:lnTo>
                    <a:cubicBezTo>
                      <a:pt x="-3900" y="6286"/>
                      <a:pt x="-3900" y="12534"/>
                      <a:pt x="431" y="15036"/>
                    </a:cubicBezTo>
                    <a:lnTo>
                      <a:pt x="30543" y="32422"/>
                    </a:lnTo>
                    <a:cubicBezTo>
                      <a:pt x="35534" y="35305"/>
                      <a:pt x="41681" y="35305"/>
                      <a:pt x="46672" y="32422"/>
                    </a:cubicBezTo>
                    <a:lnTo>
                      <a:pt x="55308" y="27291"/>
                    </a:lnTo>
                    <a:cubicBezTo>
                      <a:pt x="59638" y="24802"/>
                      <a:pt x="59638" y="18554"/>
                      <a:pt x="55308" y="16065"/>
                    </a:cubicBezTo>
                  </a:path>
                </a:pathLst>
              </a:custGeom>
              <a:solidFill>
                <a:srgbClr val="212021"/>
              </a:solidFill>
              <a:ln w="1270" cap="flat">
                <a:noFill/>
                <a:prstDash val="solid"/>
                <a:miter/>
              </a:ln>
            </p:spPr>
            <p:txBody>
              <a:bodyPr rtlCol="0" anchor="ctr"/>
              <a:lstStyle/>
              <a:p>
                <a:endParaRPr lang="en-IN"/>
              </a:p>
            </p:txBody>
          </p:sp>
          <p:sp>
            <p:nvSpPr>
              <p:cNvPr id="1618" name="Freeform: Shape 1617">
                <a:extLst>
                  <a:ext uri="{FF2B5EF4-FFF2-40B4-BE49-F238E27FC236}">
                    <a16:creationId xmlns:a16="http://schemas.microsoft.com/office/drawing/2014/main" id="{9A4B92AC-8968-191D-9EC4-75389A2FA1EF}"/>
                  </a:ext>
                </a:extLst>
              </p:cNvPr>
              <p:cNvSpPr/>
              <p:nvPr/>
            </p:nvSpPr>
            <p:spPr>
              <a:xfrm flipV="1">
                <a:off x="9428497" y="1509632"/>
                <a:ext cx="61375" cy="38080"/>
              </a:xfrm>
              <a:custGeom>
                <a:avLst/>
                <a:gdLst>
                  <a:gd name="connsiteX0" fmla="*/ 55285 w 61375"/>
                  <a:gd name="connsiteY0" fmla="*/ 16025 h 38080"/>
                  <a:gd name="connsiteX1" fmla="*/ 25161 w 61375"/>
                  <a:gd name="connsiteY1" fmla="*/ -1361 h 38080"/>
                  <a:gd name="connsiteX2" fmla="*/ 9032 w 61375"/>
                  <a:gd name="connsiteY2" fmla="*/ -1361 h 38080"/>
                  <a:gd name="connsiteX3" fmla="*/ 396 w 61375"/>
                  <a:gd name="connsiteY3" fmla="*/ 3757 h 38080"/>
                  <a:gd name="connsiteX4" fmla="*/ 396 w 61375"/>
                  <a:gd name="connsiteY4" fmla="*/ 14996 h 38080"/>
                  <a:gd name="connsiteX5" fmla="*/ 30507 w 61375"/>
                  <a:gd name="connsiteY5" fmla="*/ 32396 h 38080"/>
                  <a:gd name="connsiteX6" fmla="*/ 46636 w 61375"/>
                  <a:gd name="connsiteY6" fmla="*/ 32396 h 38080"/>
                  <a:gd name="connsiteX7" fmla="*/ 55285 w 61375"/>
                  <a:gd name="connsiteY7" fmla="*/ 27265 h 38080"/>
                  <a:gd name="connsiteX8" fmla="*/ 55285 w 61375"/>
                  <a:gd name="connsiteY8" fmla="*/ 16025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0">
                    <a:moveTo>
                      <a:pt x="55285" y="16025"/>
                    </a:moveTo>
                    <a:lnTo>
                      <a:pt x="25161" y="-1361"/>
                    </a:lnTo>
                    <a:cubicBezTo>
                      <a:pt x="20169" y="-4244"/>
                      <a:pt x="14023" y="-4244"/>
                      <a:pt x="9032" y="-1361"/>
                    </a:cubicBezTo>
                    <a:lnTo>
                      <a:pt x="396" y="3757"/>
                    </a:lnTo>
                    <a:cubicBezTo>
                      <a:pt x="-3935" y="6259"/>
                      <a:pt x="-3935" y="12507"/>
                      <a:pt x="396" y="14996"/>
                    </a:cubicBezTo>
                    <a:lnTo>
                      <a:pt x="30507" y="32396"/>
                    </a:lnTo>
                    <a:cubicBezTo>
                      <a:pt x="35498" y="35278"/>
                      <a:pt x="41645" y="35278"/>
                      <a:pt x="46636" y="32396"/>
                    </a:cubicBezTo>
                    <a:lnTo>
                      <a:pt x="55285" y="27265"/>
                    </a:lnTo>
                    <a:cubicBezTo>
                      <a:pt x="59603" y="24776"/>
                      <a:pt x="59603" y="18527"/>
                      <a:pt x="55285" y="16025"/>
                    </a:cubicBezTo>
                  </a:path>
                </a:pathLst>
              </a:custGeom>
              <a:solidFill>
                <a:srgbClr val="212021"/>
              </a:solidFill>
              <a:ln w="1270" cap="flat">
                <a:noFill/>
                <a:prstDash val="solid"/>
                <a:miter/>
              </a:ln>
            </p:spPr>
            <p:txBody>
              <a:bodyPr rtlCol="0" anchor="ctr"/>
              <a:lstStyle/>
              <a:p>
                <a:endParaRPr lang="en-IN"/>
              </a:p>
            </p:txBody>
          </p:sp>
          <p:sp>
            <p:nvSpPr>
              <p:cNvPr id="1619" name="Freeform: Shape 1618">
                <a:extLst>
                  <a:ext uri="{FF2B5EF4-FFF2-40B4-BE49-F238E27FC236}">
                    <a16:creationId xmlns:a16="http://schemas.microsoft.com/office/drawing/2014/main" id="{BD8A6F8F-EB33-8B0A-91B5-6BFFD263843E}"/>
                  </a:ext>
                </a:extLst>
              </p:cNvPr>
              <p:cNvSpPr/>
              <p:nvPr/>
            </p:nvSpPr>
            <p:spPr>
              <a:xfrm flipV="1">
                <a:off x="9480249" y="1479762"/>
                <a:ext cx="61375" cy="38068"/>
              </a:xfrm>
              <a:custGeom>
                <a:avLst/>
                <a:gdLst>
                  <a:gd name="connsiteX0" fmla="*/ 55250 w 61375"/>
                  <a:gd name="connsiteY0" fmla="*/ 15999 h 38068"/>
                  <a:gd name="connsiteX1" fmla="*/ 25125 w 61375"/>
                  <a:gd name="connsiteY1" fmla="*/ -1388 h 38068"/>
                  <a:gd name="connsiteX2" fmla="*/ 8996 w 61375"/>
                  <a:gd name="connsiteY2" fmla="*/ -1388 h 38068"/>
                  <a:gd name="connsiteX3" fmla="*/ 360 w 61375"/>
                  <a:gd name="connsiteY3" fmla="*/ 3730 h 38068"/>
                  <a:gd name="connsiteX4" fmla="*/ 360 w 61375"/>
                  <a:gd name="connsiteY4" fmla="*/ 14970 h 38068"/>
                  <a:gd name="connsiteX5" fmla="*/ 30485 w 61375"/>
                  <a:gd name="connsiteY5" fmla="*/ 32356 h 38068"/>
                  <a:gd name="connsiteX6" fmla="*/ 46614 w 61375"/>
                  <a:gd name="connsiteY6" fmla="*/ 32356 h 38068"/>
                  <a:gd name="connsiteX7" fmla="*/ 55250 w 61375"/>
                  <a:gd name="connsiteY7" fmla="*/ 27238 h 38068"/>
                  <a:gd name="connsiteX8" fmla="*/ 55250 w 61375"/>
                  <a:gd name="connsiteY8" fmla="*/ 1599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250" y="15999"/>
                    </a:moveTo>
                    <a:lnTo>
                      <a:pt x="25125" y="-1388"/>
                    </a:lnTo>
                    <a:cubicBezTo>
                      <a:pt x="20134" y="-4271"/>
                      <a:pt x="13988" y="-4271"/>
                      <a:pt x="8996" y="-1388"/>
                    </a:cubicBezTo>
                    <a:lnTo>
                      <a:pt x="360" y="3730"/>
                    </a:lnTo>
                    <a:cubicBezTo>
                      <a:pt x="-3970" y="6232"/>
                      <a:pt x="-3970" y="12481"/>
                      <a:pt x="360" y="14970"/>
                    </a:cubicBezTo>
                    <a:lnTo>
                      <a:pt x="30485" y="32356"/>
                    </a:lnTo>
                    <a:cubicBezTo>
                      <a:pt x="35476" y="35239"/>
                      <a:pt x="41623" y="35239"/>
                      <a:pt x="46614" y="32356"/>
                    </a:cubicBezTo>
                    <a:lnTo>
                      <a:pt x="55250" y="27238"/>
                    </a:lnTo>
                    <a:cubicBezTo>
                      <a:pt x="59568" y="24736"/>
                      <a:pt x="59568" y="18500"/>
                      <a:pt x="55250" y="15999"/>
                    </a:cubicBezTo>
                  </a:path>
                </a:pathLst>
              </a:custGeom>
              <a:solidFill>
                <a:srgbClr val="212021"/>
              </a:solidFill>
              <a:ln w="1270" cap="flat">
                <a:noFill/>
                <a:prstDash val="solid"/>
                <a:miter/>
              </a:ln>
            </p:spPr>
            <p:txBody>
              <a:bodyPr rtlCol="0" anchor="ctr"/>
              <a:lstStyle/>
              <a:p>
                <a:endParaRPr lang="en-IN"/>
              </a:p>
            </p:txBody>
          </p:sp>
          <p:sp>
            <p:nvSpPr>
              <p:cNvPr id="1620" name="Freeform: Shape 1619">
                <a:extLst>
                  <a:ext uri="{FF2B5EF4-FFF2-40B4-BE49-F238E27FC236}">
                    <a16:creationId xmlns:a16="http://schemas.microsoft.com/office/drawing/2014/main" id="{33314945-099C-E61F-C95B-8760FF43EDC8}"/>
                  </a:ext>
                </a:extLst>
              </p:cNvPr>
              <p:cNvSpPr/>
              <p:nvPr/>
            </p:nvSpPr>
            <p:spPr>
              <a:xfrm flipV="1">
                <a:off x="9419273" y="1564150"/>
                <a:ext cx="82851" cy="50339"/>
              </a:xfrm>
              <a:custGeom>
                <a:avLst/>
                <a:gdLst>
                  <a:gd name="connsiteX0" fmla="*/ 76750 w 82851"/>
                  <a:gd name="connsiteY0" fmla="*/ 16079 h 50339"/>
                  <a:gd name="connsiteX1" fmla="*/ 46639 w 82851"/>
                  <a:gd name="connsiteY1" fmla="*/ -1307 h 50339"/>
                  <a:gd name="connsiteX2" fmla="*/ 30510 w 82851"/>
                  <a:gd name="connsiteY2" fmla="*/ -1307 h 50339"/>
                  <a:gd name="connsiteX3" fmla="*/ 385 w 82851"/>
                  <a:gd name="connsiteY3" fmla="*/ 16079 h 50339"/>
                  <a:gd name="connsiteX4" fmla="*/ 385 w 82851"/>
                  <a:gd name="connsiteY4" fmla="*/ 27332 h 50339"/>
                  <a:gd name="connsiteX5" fmla="*/ 30510 w 82851"/>
                  <a:gd name="connsiteY5" fmla="*/ 44718 h 50339"/>
                  <a:gd name="connsiteX6" fmla="*/ 46639 w 82851"/>
                  <a:gd name="connsiteY6" fmla="*/ 44718 h 50339"/>
                  <a:gd name="connsiteX7" fmla="*/ 76750 w 82851"/>
                  <a:gd name="connsiteY7" fmla="*/ 27332 h 50339"/>
                  <a:gd name="connsiteX8" fmla="*/ 76750 w 82851"/>
                  <a:gd name="connsiteY8" fmla="*/ 1607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750" y="16079"/>
                    </a:moveTo>
                    <a:lnTo>
                      <a:pt x="46639" y="-1307"/>
                    </a:lnTo>
                    <a:cubicBezTo>
                      <a:pt x="41648" y="-4190"/>
                      <a:pt x="35501" y="-4190"/>
                      <a:pt x="30510" y="-1307"/>
                    </a:cubicBezTo>
                    <a:lnTo>
                      <a:pt x="385" y="16079"/>
                    </a:lnTo>
                    <a:cubicBezTo>
                      <a:pt x="-3933" y="18581"/>
                      <a:pt x="-3933" y="24830"/>
                      <a:pt x="385" y="27332"/>
                    </a:cubicBezTo>
                    <a:lnTo>
                      <a:pt x="30510" y="44718"/>
                    </a:lnTo>
                    <a:cubicBezTo>
                      <a:pt x="35501" y="47588"/>
                      <a:pt x="41648" y="47588"/>
                      <a:pt x="46639" y="44718"/>
                    </a:cubicBezTo>
                    <a:lnTo>
                      <a:pt x="76750" y="27332"/>
                    </a:lnTo>
                    <a:cubicBezTo>
                      <a:pt x="81081" y="24830"/>
                      <a:pt x="81081" y="18581"/>
                      <a:pt x="76750" y="16079"/>
                    </a:cubicBezTo>
                  </a:path>
                </a:pathLst>
              </a:custGeom>
              <a:solidFill>
                <a:srgbClr val="212021"/>
              </a:solidFill>
              <a:ln w="1270" cap="flat">
                <a:noFill/>
                <a:prstDash val="solid"/>
                <a:miter/>
              </a:ln>
            </p:spPr>
            <p:txBody>
              <a:bodyPr rtlCol="0" anchor="ctr"/>
              <a:lstStyle/>
              <a:p>
                <a:endParaRPr lang="en-IN"/>
              </a:p>
            </p:txBody>
          </p:sp>
          <p:sp>
            <p:nvSpPr>
              <p:cNvPr id="1621" name="Freeform: Shape 1620">
                <a:extLst>
                  <a:ext uri="{FF2B5EF4-FFF2-40B4-BE49-F238E27FC236}">
                    <a16:creationId xmlns:a16="http://schemas.microsoft.com/office/drawing/2014/main" id="{1197C93C-3536-723C-D1AC-453A5507C97A}"/>
                  </a:ext>
                </a:extLst>
              </p:cNvPr>
              <p:cNvSpPr/>
              <p:nvPr/>
            </p:nvSpPr>
            <p:spPr>
              <a:xfrm flipV="1">
                <a:off x="9471026" y="1534270"/>
                <a:ext cx="82851" cy="50336"/>
              </a:xfrm>
              <a:custGeom>
                <a:avLst/>
                <a:gdLst>
                  <a:gd name="connsiteX0" fmla="*/ 76715 w 82851"/>
                  <a:gd name="connsiteY0" fmla="*/ 16053 h 50336"/>
                  <a:gd name="connsiteX1" fmla="*/ 46603 w 82851"/>
                  <a:gd name="connsiteY1" fmla="*/ -1334 h 50336"/>
                  <a:gd name="connsiteX2" fmla="*/ 30474 w 82851"/>
                  <a:gd name="connsiteY2" fmla="*/ -1334 h 50336"/>
                  <a:gd name="connsiteX3" fmla="*/ 350 w 82851"/>
                  <a:gd name="connsiteY3" fmla="*/ 16053 h 50336"/>
                  <a:gd name="connsiteX4" fmla="*/ 350 w 82851"/>
                  <a:gd name="connsiteY4" fmla="*/ 27292 h 50336"/>
                  <a:gd name="connsiteX5" fmla="*/ 30474 w 82851"/>
                  <a:gd name="connsiteY5" fmla="*/ 44678 h 50336"/>
                  <a:gd name="connsiteX6" fmla="*/ 46603 w 82851"/>
                  <a:gd name="connsiteY6" fmla="*/ 44678 h 50336"/>
                  <a:gd name="connsiteX7" fmla="*/ 76715 w 82851"/>
                  <a:gd name="connsiteY7" fmla="*/ 27292 h 50336"/>
                  <a:gd name="connsiteX8" fmla="*/ 76715 w 82851"/>
                  <a:gd name="connsiteY8" fmla="*/ 1605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15" y="16053"/>
                    </a:moveTo>
                    <a:lnTo>
                      <a:pt x="46603" y="-1334"/>
                    </a:lnTo>
                    <a:cubicBezTo>
                      <a:pt x="41612" y="-4217"/>
                      <a:pt x="35465" y="-4217"/>
                      <a:pt x="30474" y="-1334"/>
                    </a:cubicBezTo>
                    <a:lnTo>
                      <a:pt x="350" y="16053"/>
                    </a:lnTo>
                    <a:cubicBezTo>
                      <a:pt x="-3968" y="18554"/>
                      <a:pt x="-3968" y="24790"/>
                      <a:pt x="350" y="27292"/>
                    </a:cubicBezTo>
                    <a:lnTo>
                      <a:pt x="30474" y="44678"/>
                    </a:lnTo>
                    <a:cubicBezTo>
                      <a:pt x="35465" y="47561"/>
                      <a:pt x="41612" y="47561"/>
                      <a:pt x="46603" y="44678"/>
                    </a:cubicBezTo>
                    <a:lnTo>
                      <a:pt x="76715" y="27292"/>
                    </a:lnTo>
                    <a:cubicBezTo>
                      <a:pt x="81046" y="24790"/>
                      <a:pt x="81046" y="18554"/>
                      <a:pt x="76715" y="16053"/>
                    </a:cubicBezTo>
                  </a:path>
                </a:pathLst>
              </a:custGeom>
              <a:solidFill>
                <a:srgbClr val="212021"/>
              </a:solidFill>
              <a:ln w="1270" cap="flat">
                <a:noFill/>
                <a:prstDash val="solid"/>
                <a:miter/>
              </a:ln>
            </p:spPr>
            <p:txBody>
              <a:bodyPr rtlCol="0" anchor="ctr"/>
              <a:lstStyle/>
              <a:p>
                <a:endParaRPr lang="en-IN"/>
              </a:p>
            </p:txBody>
          </p:sp>
          <p:sp>
            <p:nvSpPr>
              <p:cNvPr id="1622" name="Freeform: Shape 1621">
                <a:extLst>
                  <a:ext uri="{FF2B5EF4-FFF2-40B4-BE49-F238E27FC236}">
                    <a16:creationId xmlns:a16="http://schemas.microsoft.com/office/drawing/2014/main" id="{C950684F-F64E-5114-B4F7-F4F00DB36719}"/>
                  </a:ext>
                </a:extLst>
              </p:cNvPr>
              <p:cNvSpPr/>
              <p:nvPr/>
            </p:nvSpPr>
            <p:spPr>
              <a:xfrm flipV="1">
                <a:off x="9522781" y="1504387"/>
                <a:ext cx="82848" cy="50336"/>
              </a:xfrm>
              <a:custGeom>
                <a:avLst/>
                <a:gdLst>
                  <a:gd name="connsiteX0" fmla="*/ 76676 w 82848"/>
                  <a:gd name="connsiteY0" fmla="*/ 16026 h 50336"/>
                  <a:gd name="connsiteX1" fmla="*/ 46565 w 82848"/>
                  <a:gd name="connsiteY1" fmla="*/ -1360 h 50336"/>
                  <a:gd name="connsiteX2" fmla="*/ 30436 w 82848"/>
                  <a:gd name="connsiteY2" fmla="*/ -1360 h 50336"/>
                  <a:gd name="connsiteX3" fmla="*/ 324 w 82848"/>
                  <a:gd name="connsiteY3" fmla="*/ 16026 h 50336"/>
                  <a:gd name="connsiteX4" fmla="*/ 324 w 82848"/>
                  <a:gd name="connsiteY4" fmla="*/ 27266 h 50336"/>
                  <a:gd name="connsiteX5" fmla="*/ 30436 w 82848"/>
                  <a:gd name="connsiteY5" fmla="*/ 44652 h 50336"/>
                  <a:gd name="connsiteX6" fmla="*/ 46565 w 82848"/>
                  <a:gd name="connsiteY6" fmla="*/ 44652 h 50336"/>
                  <a:gd name="connsiteX7" fmla="*/ 76676 w 82848"/>
                  <a:gd name="connsiteY7" fmla="*/ 27266 h 50336"/>
                  <a:gd name="connsiteX8" fmla="*/ 76676 w 82848"/>
                  <a:gd name="connsiteY8" fmla="*/ 160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676" y="16026"/>
                    </a:moveTo>
                    <a:lnTo>
                      <a:pt x="46565" y="-1360"/>
                    </a:lnTo>
                    <a:cubicBezTo>
                      <a:pt x="41574" y="-4243"/>
                      <a:pt x="35427" y="-4243"/>
                      <a:pt x="30436" y="-1360"/>
                    </a:cubicBezTo>
                    <a:lnTo>
                      <a:pt x="324" y="16026"/>
                    </a:lnTo>
                    <a:cubicBezTo>
                      <a:pt x="-4007" y="18528"/>
                      <a:pt x="-4007" y="24764"/>
                      <a:pt x="324" y="27266"/>
                    </a:cubicBezTo>
                    <a:lnTo>
                      <a:pt x="30436" y="44652"/>
                    </a:lnTo>
                    <a:cubicBezTo>
                      <a:pt x="35427" y="47535"/>
                      <a:pt x="41574" y="47535"/>
                      <a:pt x="46565" y="44652"/>
                    </a:cubicBezTo>
                    <a:lnTo>
                      <a:pt x="76676" y="27266"/>
                    </a:lnTo>
                    <a:cubicBezTo>
                      <a:pt x="81007" y="24764"/>
                      <a:pt x="81007" y="18528"/>
                      <a:pt x="76676" y="16026"/>
                    </a:cubicBezTo>
                  </a:path>
                </a:pathLst>
              </a:custGeom>
              <a:solidFill>
                <a:srgbClr val="212021"/>
              </a:solidFill>
              <a:ln w="1270" cap="flat">
                <a:noFill/>
                <a:prstDash val="solid"/>
                <a:miter/>
              </a:ln>
            </p:spPr>
            <p:txBody>
              <a:bodyPr rtlCol="0" anchor="ctr"/>
              <a:lstStyle/>
              <a:p>
                <a:endParaRPr lang="en-IN"/>
              </a:p>
            </p:txBody>
          </p:sp>
          <p:sp>
            <p:nvSpPr>
              <p:cNvPr id="1623" name="Freeform: Shape 1622">
                <a:extLst>
                  <a:ext uri="{FF2B5EF4-FFF2-40B4-BE49-F238E27FC236}">
                    <a16:creationId xmlns:a16="http://schemas.microsoft.com/office/drawing/2014/main" id="{2BB72C4A-9A06-FA41-9298-FCA7C2A46760}"/>
                  </a:ext>
                </a:extLst>
              </p:cNvPr>
              <p:cNvSpPr/>
              <p:nvPr/>
            </p:nvSpPr>
            <p:spPr>
              <a:xfrm flipV="1">
                <a:off x="9472651" y="1595040"/>
                <a:ext cx="82851" cy="50336"/>
              </a:xfrm>
              <a:custGeom>
                <a:avLst/>
                <a:gdLst>
                  <a:gd name="connsiteX0" fmla="*/ 76714 w 82851"/>
                  <a:gd name="connsiteY0" fmla="*/ 16107 h 50336"/>
                  <a:gd name="connsiteX1" fmla="*/ 46602 w 82851"/>
                  <a:gd name="connsiteY1" fmla="*/ -1280 h 50336"/>
                  <a:gd name="connsiteX2" fmla="*/ 30473 w 82851"/>
                  <a:gd name="connsiteY2" fmla="*/ -1280 h 50336"/>
                  <a:gd name="connsiteX3" fmla="*/ 349 w 82851"/>
                  <a:gd name="connsiteY3" fmla="*/ 16107 h 50336"/>
                  <a:gd name="connsiteX4" fmla="*/ 349 w 82851"/>
                  <a:gd name="connsiteY4" fmla="*/ 27346 h 50336"/>
                  <a:gd name="connsiteX5" fmla="*/ 30473 w 82851"/>
                  <a:gd name="connsiteY5" fmla="*/ 44733 h 50336"/>
                  <a:gd name="connsiteX6" fmla="*/ 46602 w 82851"/>
                  <a:gd name="connsiteY6" fmla="*/ 44733 h 50336"/>
                  <a:gd name="connsiteX7" fmla="*/ 76714 w 82851"/>
                  <a:gd name="connsiteY7" fmla="*/ 27346 h 50336"/>
                  <a:gd name="connsiteX8" fmla="*/ 76714 w 82851"/>
                  <a:gd name="connsiteY8" fmla="*/ 1610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14" y="16107"/>
                    </a:moveTo>
                    <a:lnTo>
                      <a:pt x="46602" y="-1280"/>
                    </a:lnTo>
                    <a:cubicBezTo>
                      <a:pt x="41611" y="-4162"/>
                      <a:pt x="35464" y="-4162"/>
                      <a:pt x="30473" y="-1280"/>
                    </a:cubicBezTo>
                    <a:lnTo>
                      <a:pt x="349" y="16107"/>
                    </a:lnTo>
                    <a:cubicBezTo>
                      <a:pt x="-3969" y="18609"/>
                      <a:pt x="-3969" y="24844"/>
                      <a:pt x="349" y="27346"/>
                    </a:cubicBezTo>
                    <a:lnTo>
                      <a:pt x="30473" y="44733"/>
                    </a:lnTo>
                    <a:cubicBezTo>
                      <a:pt x="35464" y="47615"/>
                      <a:pt x="41611" y="47615"/>
                      <a:pt x="46602" y="44733"/>
                    </a:cubicBezTo>
                    <a:lnTo>
                      <a:pt x="76714" y="27346"/>
                    </a:lnTo>
                    <a:cubicBezTo>
                      <a:pt x="81044" y="24844"/>
                      <a:pt x="81044" y="18609"/>
                      <a:pt x="76714" y="16107"/>
                    </a:cubicBezTo>
                  </a:path>
                </a:pathLst>
              </a:custGeom>
              <a:solidFill>
                <a:srgbClr val="212021"/>
              </a:solidFill>
              <a:ln w="1270" cap="flat">
                <a:noFill/>
                <a:prstDash val="solid"/>
                <a:miter/>
              </a:ln>
            </p:spPr>
            <p:txBody>
              <a:bodyPr rtlCol="0" anchor="ctr"/>
              <a:lstStyle/>
              <a:p>
                <a:endParaRPr lang="en-IN"/>
              </a:p>
            </p:txBody>
          </p:sp>
          <p:sp>
            <p:nvSpPr>
              <p:cNvPr id="1624" name="Freeform: Shape 1623">
                <a:extLst>
                  <a:ext uri="{FF2B5EF4-FFF2-40B4-BE49-F238E27FC236}">
                    <a16:creationId xmlns:a16="http://schemas.microsoft.com/office/drawing/2014/main" id="{0664774F-C0B7-209B-B28C-108AABA558D4}"/>
                  </a:ext>
                </a:extLst>
              </p:cNvPr>
              <p:cNvSpPr/>
              <p:nvPr/>
            </p:nvSpPr>
            <p:spPr>
              <a:xfrm flipV="1">
                <a:off x="9524407" y="1565157"/>
                <a:ext cx="82848" cy="50336"/>
              </a:xfrm>
              <a:custGeom>
                <a:avLst/>
                <a:gdLst>
                  <a:gd name="connsiteX0" fmla="*/ 76675 w 82848"/>
                  <a:gd name="connsiteY0" fmla="*/ 16081 h 50336"/>
                  <a:gd name="connsiteX1" fmla="*/ 46564 w 82848"/>
                  <a:gd name="connsiteY1" fmla="*/ -1306 h 50336"/>
                  <a:gd name="connsiteX2" fmla="*/ 30435 w 82848"/>
                  <a:gd name="connsiteY2" fmla="*/ -1306 h 50336"/>
                  <a:gd name="connsiteX3" fmla="*/ 323 w 82848"/>
                  <a:gd name="connsiteY3" fmla="*/ 16081 h 50336"/>
                  <a:gd name="connsiteX4" fmla="*/ 323 w 82848"/>
                  <a:gd name="connsiteY4" fmla="*/ 27320 h 50336"/>
                  <a:gd name="connsiteX5" fmla="*/ 30435 w 82848"/>
                  <a:gd name="connsiteY5" fmla="*/ 44706 h 50336"/>
                  <a:gd name="connsiteX6" fmla="*/ 46564 w 82848"/>
                  <a:gd name="connsiteY6" fmla="*/ 44706 h 50336"/>
                  <a:gd name="connsiteX7" fmla="*/ 76675 w 82848"/>
                  <a:gd name="connsiteY7" fmla="*/ 27320 h 50336"/>
                  <a:gd name="connsiteX8" fmla="*/ 76675 w 82848"/>
                  <a:gd name="connsiteY8" fmla="*/ 1608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675" y="16081"/>
                    </a:moveTo>
                    <a:lnTo>
                      <a:pt x="46564" y="-1306"/>
                    </a:lnTo>
                    <a:cubicBezTo>
                      <a:pt x="41573" y="-4189"/>
                      <a:pt x="35426" y="-4189"/>
                      <a:pt x="30435" y="-1306"/>
                    </a:cubicBezTo>
                    <a:lnTo>
                      <a:pt x="323" y="16081"/>
                    </a:lnTo>
                    <a:cubicBezTo>
                      <a:pt x="-4008" y="18582"/>
                      <a:pt x="-4008" y="24818"/>
                      <a:pt x="323" y="27320"/>
                    </a:cubicBezTo>
                    <a:lnTo>
                      <a:pt x="30435" y="44706"/>
                    </a:lnTo>
                    <a:cubicBezTo>
                      <a:pt x="35426" y="47589"/>
                      <a:pt x="41573" y="47589"/>
                      <a:pt x="46564" y="44706"/>
                    </a:cubicBezTo>
                    <a:lnTo>
                      <a:pt x="76675" y="27320"/>
                    </a:lnTo>
                    <a:cubicBezTo>
                      <a:pt x="81006" y="24818"/>
                      <a:pt x="81006" y="18582"/>
                      <a:pt x="76675" y="16081"/>
                    </a:cubicBezTo>
                  </a:path>
                </a:pathLst>
              </a:custGeom>
              <a:solidFill>
                <a:srgbClr val="212021"/>
              </a:solidFill>
              <a:ln w="1270" cap="flat">
                <a:noFill/>
                <a:prstDash val="solid"/>
                <a:miter/>
              </a:ln>
            </p:spPr>
            <p:txBody>
              <a:bodyPr rtlCol="0" anchor="ctr"/>
              <a:lstStyle/>
              <a:p>
                <a:endParaRPr lang="en-IN"/>
              </a:p>
            </p:txBody>
          </p:sp>
          <p:sp>
            <p:nvSpPr>
              <p:cNvPr id="1625" name="Freeform: Shape 1624">
                <a:extLst>
                  <a:ext uri="{FF2B5EF4-FFF2-40B4-BE49-F238E27FC236}">
                    <a16:creationId xmlns:a16="http://schemas.microsoft.com/office/drawing/2014/main" id="{6C0657AE-BCF5-BCAD-2906-00357755EDEC}"/>
                  </a:ext>
                </a:extLst>
              </p:cNvPr>
              <p:cNvSpPr/>
              <p:nvPr/>
            </p:nvSpPr>
            <p:spPr>
              <a:xfrm flipV="1">
                <a:off x="9576160" y="1535274"/>
                <a:ext cx="82851" cy="50349"/>
              </a:xfrm>
              <a:custGeom>
                <a:avLst/>
                <a:gdLst>
                  <a:gd name="connsiteX0" fmla="*/ 76653 w 82851"/>
                  <a:gd name="connsiteY0" fmla="*/ 16066 h 50349"/>
                  <a:gd name="connsiteX1" fmla="*/ 46528 w 82851"/>
                  <a:gd name="connsiteY1" fmla="*/ -1333 h 50349"/>
                  <a:gd name="connsiteX2" fmla="*/ 30399 w 82851"/>
                  <a:gd name="connsiteY2" fmla="*/ -1333 h 50349"/>
                  <a:gd name="connsiteX3" fmla="*/ 288 w 82851"/>
                  <a:gd name="connsiteY3" fmla="*/ 16066 h 50349"/>
                  <a:gd name="connsiteX4" fmla="*/ 288 w 82851"/>
                  <a:gd name="connsiteY4" fmla="*/ 27306 h 50349"/>
                  <a:gd name="connsiteX5" fmla="*/ 30399 w 82851"/>
                  <a:gd name="connsiteY5" fmla="*/ 44692 h 50349"/>
                  <a:gd name="connsiteX6" fmla="*/ 46528 w 82851"/>
                  <a:gd name="connsiteY6" fmla="*/ 44692 h 50349"/>
                  <a:gd name="connsiteX7" fmla="*/ 76653 w 82851"/>
                  <a:gd name="connsiteY7" fmla="*/ 27306 h 50349"/>
                  <a:gd name="connsiteX8" fmla="*/ 76653 w 82851"/>
                  <a:gd name="connsiteY8" fmla="*/ 16066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653" y="16066"/>
                    </a:moveTo>
                    <a:lnTo>
                      <a:pt x="46528" y="-1333"/>
                    </a:lnTo>
                    <a:cubicBezTo>
                      <a:pt x="41537" y="-4216"/>
                      <a:pt x="35390" y="-4216"/>
                      <a:pt x="30399" y="-1333"/>
                    </a:cubicBezTo>
                    <a:lnTo>
                      <a:pt x="288" y="16066"/>
                    </a:lnTo>
                    <a:cubicBezTo>
                      <a:pt x="-4043" y="18556"/>
                      <a:pt x="-4043" y="24804"/>
                      <a:pt x="288" y="27306"/>
                    </a:cubicBezTo>
                    <a:lnTo>
                      <a:pt x="30399" y="44692"/>
                    </a:lnTo>
                    <a:cubicBezTo>
                      <a:pt x="35390" y="47575"/>
                      <a:pt x="41537" y="47575"/>
                      <a:pt x="46528" y="44692"/>
                    </a:cubicBezTo>
                    <a:lnTo>
                      <a:pt x="76653" y="27306"/>
                    </a:lnTo>
                    <a:cubicBezTo>
                      <a:pt x="80971" y="24804"/>
                      <a:pt x="80971" y="18556"/>
                      <a:pt x="76653" y="16066"/>
                    </a:cubicBezTo>
                  </a:path>
                </a:pathLst>
              </a:custGeom>
              <a:solidFill>
                <a:srgbClr val="212021"/>
              </a:solidFill>
              <a:ln w="1270" cap="flat">
                <a:noFill/>
                <a:prstDash val="solid"/>
                <a:miter/>
              </a:ln>
            </p:spPr>
            <p:txBody>
              <a:bodyPr rtlCol="0" anchor="ctr"/>
              <a:lstStyle/>
              <a:p>
                <a:endParaRPr lang="en-IN"/>
              </a:p>
            </p:txBody>
          </p:sp>
          <p:sp>
            <p:nvSpPr>
              <p:cNvPr id="1626" name="Freeform: Shape 1625">
                <a:extLst>
                  <a:ext uri="{FF2B5EF4-FFF2-40B4-BE49-F238E27FC236}">
                    <a16:creationId xmlns:a16="http://schemas.microsoft.com/office/drawing/2014/main" id="{ED7CC551-13BF-5C88-48FC-33264E8A6257}"/>
                  </a:ext>
                </a:extLst>
              </p:cNvPr>
              <p:cNvSpPr/>
              <p:nvPr/>
            </p:nvSpPr>
            <p:spPr>
              <a:xfrm flipV="1">
                <a:off x="9735456" y="1380930"/>
                <a:ext cx="82861" cy="50339"/>
              </a:xfrm>
              <a:custGeom>
                <a:avLst/>
                <a:gdLst>
                  <a:gd name="connsiteX0" fmla="*/ 76544 w 82861"/>
                  <a:gd name="connsiteY0" fmla="*/ 15919 h 50339"/>
                  <a:gd name="connsiteX1" fmla="*/ 46432 w 82861"/>
                  <a:gd name="connsiteY1" fmla="*/ -1480 h 50339"/>
                  <a:gd name="connsiteX2" fmla="*/ 30303 w 82861"/>
                  <a:gd name="connsiteY2" fmla="*/ -1480 h 50339"/>
                  <a:gd name="connsiteX3" fmla="*/ 179 w 82861"/>
                  <a:gd name="connsiteY3" fmla="*/ 15919 h 50339"/>
                  <a:gd name="connsiteX4" fmla="*/ 179 w 82861"/>
                  <a:gd name="connsiteY4" fmla="*/ 27159 h 50339"/>
                  <a:gd name="connsiteX5" fmla="*/ 30303 w 82861"/>
                  <a:gd name="connsiteY5" fmla="*/ 44545 h 50339"/>
                  <a:gd name="connsiteX6" fmla="*/ 46432 w 82861"/>
                  <a:gd name="connsiteY6" fmla="*/ 44545 h 50339"/>
                  <a:gd name="connsiteX7" fmla="*/ 76544 w 82861"/>
                  <a:gd name="connsiteY7" fmla="*/ 27159 h 50339"/>
                  <a:gd name="connsiteX8" fmla="*/ 76544 w 82861"/>
                  <a:gd name="connsiteY8" fmla="*/ 1591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544" y="15919"/>
                    </a:moveTo>
                    <a:lnTo>
                      <a:pt x="46432" y="-1480"/>
                    </a:lnTo>
                    <a:cubicBezTo>
                      <a:pt x="41441" y="-4350"/>
                      <a:pt x="35294" y="-4350"/>
                      <a:pt x="30303" y="-1480"/>
                    </a:cubicBezTo>
                    <a:lnTo>
                      <a:pt x="179" y="15919"/>
                    </a:lnTo>
                    <a:cubicBezTo>
                      <a:pt x="-4152" y="18408"/>
                      <a:pt x="-4152" y="24657"/>
                      <a:pt x="179" y="27159"/>
                    </a:cubicBezTo>
                    <a:lnTo>
                      <a:pt x="30303" y="44545"/>
                    </a:lnTo>
                    <a:cubicBezTo>
                      <a:pt x="35294" y="47428"/>
                      <a:pt x="41441" y="47428"/>
                      <a:pt x="46432" y="44545"/>
                    </a:cubicBezTo>
                    <a:lnTo>
                      <a:pt x="76544" y="27159"/>
                    </a:lnTo>
                    <a:cubicBezTo>
                      <a:pt x="80875" y="24657"/>
                      <a:pt x="80875" y="18408"/>
                      <a:pt x="76544" y="15919"/>
                    </a:cubicBezTo>
                  </a:path>
                </a:pathLst>
              </a:custGeom>
              <a:solidFill>
                <a:srgbClr val="212021"/>
              </a:solidFill>
              <a:ln w="1270" cap="flat">
                <a:noFill/>
                <a:prstDash val="solid"/>
                <a:miter/>
              </a:ln>
            </p:spPr>
            <p:txBody>
              <a:bodyPr rtlCol="0" anchor="ctr"/>
              <a:lstStyle/>
              <a:p>
                <a:endParaRPr lang="en-IN"/>
              </a:p>
            </p:txBody>
          </p:sp>
          <p:sp>
            <p:nvSpPr>
              <p:cNvPr id="1627" name="Freeform: Shape 1626">
                <a:extLst>
                  <a:ext uri="{FF2B5EF4-FFF2-40B4-BE49-F238E27FC236}">
                    <a16:creationId xmlns:a16="http://schemas.microsoft.com/office/drawing/2014/main" id="{E4E30A14-B8EA-93D0-15D2-61E27C867D48}"/>
                  </a:ext>
                </a:extLst>
              </p:cNvPr>
              <p:cNvSpPr/>
              <p:nvPr/>
            </p:nvSpPr>
            <p:spPr>
              <a:xfrm flipV="1">
                <a:off x="8739572" y="1987787"/>
                <a:ext cx="134604" cy="80219"/>
              </a:xfrm>
              <a:custGeom>
                <a:avLst/>
                <a:gdLst>
                  <a:gd name="connsiteX0" fmla="*/ 128958 w 134604"/>
                  <a:gd name="connsiteY0" fmla="*/ 57593 h 80219"/>
                  <a:gd name="connsiteX1" fmla="*/ 98847 w 134604"/>
                  <a:gd name="connsiteY1" fmla="*/ 74980 h 80219"/>
                  <a:gd name="connsiteX2" fmla="*/ 82718 w 134604"/>
                  <a:gd name="connsiteY2" fmla="*/ 74980 h 80219"/>
                  <a:gd name="connsiteX3" fmla="*/ 52593 w 134604"/>
                  <a:gd name="connsiteY3" fmla="*/ 57593 h 80219"/>
                  <a:gd name="connsiteX4" fmla="*/ 52555 w 134604"/>
                  <a:gd name="connsiteY4" fmla="*/ 57555 h 80219"/>
                  <a:gd name="connsiteX5" fmla="*/ 841 w 134604"/>
                  <a:gd name="connsiteY5" fmla="*/ 27710 h 80219"/>
                  <a:gd name="connsiteX6" fmla="*/ 841 w 134604"/>
                  <a:gd name="connsiteY6" fmla="*/ 16471 h 80219"/>
                  <a:gd name="connsiteX7" fmla="*/ 30953 w 134604"/>
                  <a:gd name="connsiteY7" fmla="*/ -916 h 80219"/>
                  <a:gd name="connsiteX8" fmla="*/ 47082 w 134604"/>
                  <a:gd name="connsiteY8" fmla="*/ -916 h 80219"/>
                  <a:gd name="connsiteX9" fmla="*/ 128958 w 134604"/>
                  <a:gd name="connsiteY9" fmla="*/ 46328 h 80219"/>
                  <a:gd name="connsiteX10" fmla="*/ 132197 w 134604"/>
                  <a:gd name="connsiteY10" fmla="*/ 51967 h 80219"/>
                  <a:gd name="connsiteX11" fmla="*/ 128958 w 134604"/>
                  <a:gd name="connsiteY11" fmla="*/ 57593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58" y="57593"/>
                    </a:moveTo>
                    <a:lnTo>
                      <a:pt x="98847" y="74980"/>
                    </a:lnTo>
                    <a:cubicBezTo>
                      <a:pt x="93856" y="77862"/>
                      <a:pt x="87709" y="77862"/>
                      <a:pt x="82718" y="74980"/>
                    </a:cubicBezTo>
                    <a:lnTo>
                      <a:pt x="52593" y="57593"/>
                    </a:lnTo>
                    <a:lnTo>
                      <a:pt x="52555" y="57555"/>
                    </a:lnTo>
                    <a:lnTo>
                      <a:pt x="841" y="27710"/>
                    </a:lnTo>
                    <a:cubicBezTo>
                      <a:pt x="-3490" y="25221"/>
                      <a:pt x="-3490" y="18973"/>
                      <a:pt x="841" y="16471"/>
                    </a:cubicBezTo>
                    <a:lnTo>
                      <a:pt x="30953" y="-916"/>
                    </a:lnTo>
                    <a:cubicBezTo>
                      <a:pt x="35944" y="-3798"/>
                      <a:pt x="42091" y="-3798"/>
                      <a:pt x="47082" y="-916"/>
                    </a:cubicBezTo>
                    <a:lnTo>
                      <a:pt x="128958" y="46328"/>
                    </a:lnTo>
                    <a:cubicBezTo>
                      <a:pt x="131130" y="47586"/>
                      <a:pt x="132210" y="49770"/>
                      <a:pt x="132197" y="51967"/>
                    </a:cubicBezTo>
                    <a:cubicBezTo>
                      <a:pt x="132210" y="54151"/>
                      <a:pt x="131130" y="56349"/>
                      <a:pt x="128958" y="57593"/>
                    </a:cubicBezTo>
                  </a:path>
                </a:pathLst>
              </a:custGeom>
              <a:solidFill>
                <a:srgbClr val="212021"/>
              </a:solidFill>
              <a:ln w="1270" cap="flat">
                <a:noFill/>
                <a:prstDash val="solid"/>
                <a:miter/>
              </a:ln>
            </p:spPr>
            <p:txBody>
              <a:bodyPr rtlCol="0" anchor="ctr"/>
              <a:lstStyle/>
              <a:p>
                <a:endParaRPr lang="en-IN"/>
              </a:p>
            </p:txBody>
          </p:sp>
          <p:sp>
            <p:nvSpPr>
              <p:cNvPr id="1628" name="Freeform: Shape 1627">
                <a:extLst>
                  <a:ext uri="{FF2B5EF4-FFF2-40B4-BE49-F238E27FC236}">
                    <a16:creationId xmlns:a16="http://schemas.microsoft.com/office/drawing/2014/main" id="{96B78A45-3C4B-3F76-3B1E-773220B3D4A6}"/>
                  </a:ext>
                </a:extLst>
              </p:cNvPr>
              <p:cNvSpPr/>
              <p:nvPr/>
            </p:nvSpPr>
            <p:spPr>
              <a:xfrm flipV="1">
                <a:off x="8843087" y="1957904"/>
                <a:ext cx="82851" cy="50336"/>
              </a:xfrm>
              <a:custGeom>
                <a:avLst/>
                <a:gdLst>
                  <a:gd name="connsiteX0" fmla="*/ 77143 w 82851"/>
                  <a:gd name="connsiteY0" fmla="*/ 16431 h 50336"/>
                  <a:gd name="connsiteX1" fmla="*/ 47032 w 82851"/>
                  <a:gd name="connsiteY1" fmla="*/ -956 h 50336"/>
                  <a:gd name="connsiteX2" fmla="*/ 30903 w 82851"/>
                  <a:gd name="connsiteY2" fmla="*/ -956 h 50336"/>
                  <a:gd name="connsiteX3" fmla="*/ 778 w 82851"/>
                  <a:gd name="connsiteY3" fmla="*/ 16431 h 50336"/>
                  <a:gd name="connsiteX4" fmla="*/ 778 w 82851"/>
                  <a:gd name="connsiteY4" fmla="*/ 27670 h 50336"/>
                  <a:gd name="connsiteX5" fmla="*/ 30903 w 82851"/>
                  <a:gd name="connsiteY5" fmla="*/ 45057 h 50336"/>
                  <a:gd name="connsiteX6" fmla="*/ 47032 w 82851"/>
                  <a:gd name="connsiteY6" fmla="*/ 45057 h 50336"/>
                  <a:gd name="connsiteX7" fmla="*/ 77143 w 82851"/>
                  <a:gd name="connsiteY7" fmla="*/ 27670 h 50336"/>
                  <a:gd name="connsiteX8" fmla="*/ 77143 w 82851"/>
                  <a:gd name="connsiteY8" fmla="*/ 1643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143" y="16431"/>
                    </a:moveTo>
                    <a:lnTo>
                      <a:pt x="47032" y="-956"/>
                    </a:lnTo>
                    <a:cubicBezTo>
                      <a:pt x="42041" y="-3838"/>
                      <a:pt x="35894" y="-3838"/>
                      <a:pt x="30903" y="-956"/>
                    </a:cubicBezTo>
                    <a:lnTo>
                      <a:pt x="778" y="16431"/>
                    </a:lnTo>
                    <a:cubicBezTo>
                      <a:pt x="-3540" y="18933"/>
                      <a:pt x="-3540" y="25168"/>
                      <a:pt x="778" y="27670"/>
                    </a:cubicBezTo>
                    <a:lnTo>
                      <a:pt x="30903" y="45057"/>
                    </a:lnTo>
                    <a:cubicBezTo>
                      <a:pt x="35894" y="47939"/>
                      <a:pt x="42041" y="47939"/>
                      <a:pt x="47032" y="45057"/>
                    </a:cubicBezTo>
                    <a:lnTo>
                      <a:pt x="77143" y="27670"/>
                    </a:lnTo>
                    <a:cubicBezTo>
                      <a:pt x="81474" y="25168"/>
                      <a:pt x="81474" y="18933"/>
                      <a:pt x="77143" y="16431"/>
                    </a:cubicBezTo>
                  </a:path>
                </a:pathLst>
              </a:custGeom>
              <a:solidFill>
                <a:srgbClr val="212021"/>
              </a:solidFill>
              <a:ln w="1270" cap="flat">
                <a:noFill/>
                <a:prstDash val="solid"/>
                <a:miter/>
              </a:ln>
            </p:spPr>
            <p:txBody>
              <a:bodyPr rtlCol="0" anchor="ctr"/>
              <a:lstStyle/>
              <a:p>
                <a:endParaRPr lang="en-IN"/>
              </a:p>
            </p:txBody>
          </p:sp>
          <p:sp>
            <p:nvSpPr>
              <p:cNvPr id="1629" name="Freeform: Shape 1628">
                <a:extLst>
                  <a:ext uri="{FF2B5EF4-FFF2-40B4-BE49-F238E27FC236}">
                    <a16:creationId xmlns:a16="http://schemas.microsoft.com/office/drawing/2014/main" id="{49012187-E830-3401-64C1-DB1D847F25E8}"/>
                  </a:ext>
                </a:extLst>
              </p:cNvPr>
              <p:cNvSpPr/>
              <p:nvPr/>
            </p:nvSpPr>
            <p:spPr>
              <a:xfrm flipV="1">
                <a:off x="8894839" y="1928021"/>
                <a:ext cx="82851" cy="50336"/>
              </a:xfrm>
              <a:custGeom>
                <a:avLst/>
                <a:gdLst>
                  <a:gd name="connsiteX0" fmla="*/ 77108 w 82851"/>
                  <a:gd name="connsiteY0" fmla="*/ 16404 h 50336"/>
                  <a:gd name="connsiteX1" fmla="*/ 46996 w 82851"/>
                  <a:gd name="connsiteY1" fmla="*/ -982 h 50336"/>
                  <a:gd name="connsiteX2" fmla="*/ 30868 w 82851"/>
                  <a:gd name="connsiteY2" fmla="*/ -982 h 50336"/>
                  <a:gd name="connsiteX3" fmla="*/ 743 w 82851"/>
                  <a:gd name="connsiteY3" fmla="*/ 16404 h 50336"/>
                  <a:gd name="connsiteX4" fmla="*/ 743 w 82851"/>
                  <a:gd name="connsiteY4" fmla="*/ 27644 h 50336"/>
                  <a:gd name="connsiteX5" fmla="*/ 30868 w 82851"/>
                  <a:gd name="connsiteY5" fmla="*/ 45030 h 50336"/>
                  <a:gd name="connsiteX6" fmla="*/ 46996 w 82851"/>
                  <a:gd name="connsiteY6" fmla="*/ 45030 h 50336"/>
                  <a:gd name="connsiteX7" fmla="*/ 77108 w 82851"/>
                  <a:gd name="connsiteY7" fmla="*/ 27644 h 50336"/>
                  <a:gd name="connsiteX8" fmla="*/ 77108 w 82851"/>
                  <a:gd name="connsiteY8" fmla="*/ 1640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108" y="16404"/>
                    </a:moveTo>
                    <a:lnTo>
                      <a:pt x="46996" y="-982"/>
                    </a:lnTo>
                    <a:cubicBezTo>
                      <a:pt x="42005" y="-3865"/>
                      <a:pt x="35859" y="-3865"/>
                      <a:pt x="30868" y="-982"/>
                    </a:cubicBezTo>
                    <a:lnTo>
                      <a:pt x="743" y="16404"/>
                    </a:lnTo>
                    <a:cubicBezTo>
                      <a:pt x="-3575" y="18893"/>
                      <a:pt x="-3575" y="25142"/>
                      <a:pt x="743" y="27644"/>
                    </a:cubicBezTo>
                    <a:lnTo>
                      <a:pt x="30868" y="45030"/>
                    </a:lnTo>
                    <a:cubicBezTo>
                      <a:pt x="35859" y="47913"/>
                      <a:pt x="42005" y="47913"/>
                      <a:pt x="46996" y="45030"/>
                    </a:cubicBezTo>
                    <a:lnTo>
                      <a:pt x="77108" y="27644"/>
                    </a:lnTo>
                    <a:cubicBezTo>
                      <a:pt x="81439" y="25142"/>
                      <a:pt x="81439" y="18893"/>
                      <a:pt x="77108" y="16404"/>
                    </a:cubicBezTo>
                  </a:path>
                </a:pathLst>
              </a:custGeom>
              <a:solidFill>
                <a:srgbClr val="212021"/>
              </a:solidFill>
              <a:ln w="1270" cap="flat">
                <a:noFill/>
                <a:prstDash val="solid"/>
                <a:miter/>
              </a:ln>
            </p:spPr>
            <p:txBody>
              <a:bodyPr rtlCol="0" anchor="ctr"/>
              <a:lstStyle/>
              <a:p>
                <a:endParaRPr lang="en-IN"/>
              </a:p>
            </p:txBody>
          </p:sp>
          <p:sp>
            <p:nvSpPr>
              <p:cNvPr id="1630" name="Freeform: Shape 1629">
                <a:extLst>
                  <a:ext uri="{FF2B5EF4-FFF2-40B4-BE49-F238E27FC236}">
                    <a16:creationId xmlns:a16="http://schemas.microsoft.com/office/drawing/2014/main" id="{40F65C9C-3799-04CA-E880-3B1F32C6793C}"/>
                  </a:ext>
                </a:extLst>
              </p:cNvPr>
              <p:cNvSpPr/>
              <p:nvPr/>
            </p:nvSpPr>
            <p:spPr>
              <a:xfrm flipV="1">
                <a:off x="8946595" y="1898138"/>
                <a:ext cx="82851" cy="50339"/>
              </a:xfrm>
              <a:custGeom>
                <a:avLst/>
                <a:gdLst>
                  <a:gd name="connsiteX0" fmla="*/ 77082 w 82851"/>
                  <a:gd name="connsiteY0" fmla="*/ 16381 h 50339"/>
                  <a:gd name="connsiteX1" fmla="*/ 46958 w 82851"/>
                  <a:gd name="connsiteY1" fmla="*/ -1018 h 50339"/>
                  <a:gd name="connsiteX2" fmla="*/ 30829 w 82851"/>
                  <a:gd name="connsiteY2" fmla="*/ -1018 h 50339"/>
                  <a:gd name="connsiteX3" fmla="*/ 717 w 82851"/>
                  <a:gd name="connsiteY3" fmla="*/ 16381 h 50339"/>
                  <a:gd name="connsiteX4" fmla="*/ 717 w 82851"/>
                  <a:gd name="connsiteY4" fmla="*/ 27620 h 50339"/>
                  <a:gd name="connsiteX5" fmla="*/ 30829 w 82851"/>
                  <a:gd name="connsiteY5" fmla="*/ 45006 h 50339"/>
                  <a:gd name="connsiteX6" fmla="*/ 46958 w 82851"/>
                  <a:gd name="connsiteY6" fmla="*/ 45006 h 50339"/>
                  <a:gd name="connsiteX7" fmla="*/ 77082 w 82851"/>
                  <a:gd name="connsiteY7" fmla="*/ 27620 h 50339"/>
                  <a:gd name="connsiteX8" fmla="*/ 77082 w 82851"/>
                  <a:gd name="connsiteY8" fmla="*/ 1638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82" y="16381"/>
                    </a:moveTo>
                    <a:lnTo>
                      <a:pt x="46958" y="-1018"/>
                    </a:lnTo>
                    <a:cubicBezTo>
                      <a:pt x="41967" y="-3889"/>
                      <a:pt x="35820" y="-3889"/>
                      <a:pt x="30829" y="-1018"/>
                    </a:cubicBezTo>
                    <a:lnTo>
                      <a:pt x="717" y="16381"/>
                    </a:lnTo>
                    <a:cubicBezTo>
                      <a:pt x="-3613" y="18870"/>
                      <a:pt x="-3613" y="25118"/>
                      <a:pt x="717" y="27620"/>
                    </a:cubicBezTo>
                    <a:lnTo>
                      <a:pt x="30829" y="45006"/>
                    </a:lnTo>
                    <a:cubicBezTo>
                      <a:pt x="35820" y="47889"/>
                      <a:pt x="41967" y="47889"/>
                      <a:pt x="46958" y="45006"/>
                    </a:cubicBezTo>
                    <a:lnTo>
                      <a:pt x="77082" y="27620"/>
                    </a:lnTo>
                    <a:cubicBezTo>
                      <a:pt x="81400" y="25118"/>
                      <a:pt x="81400" y="18870"/>
                      <a:pt x="77082" y="16381"/>
                    </a:cubicBezTo>
                  </a:path>
                </a:pathLst>
              </a:custGeom>
              <a:solidFill>
                <a:srgbClr val="212021"/>
              </a:solidFill>
              <a:ln w="1270" cap="flat">
                <a:noFill/>
                <a:prstDash val="solid"/>
                <a:miter/>
              </a:ln>
            </p:spPr>
            <p:txBody>
              <a:bodyPr rtlCol="0" anchor="ctr"/>
              <a:lstStyle/>
              <a:p>
                <a:endParaRPr lang="en-IN"/>
              </a:p>
            </p:txBody>
          </p:sp>
          <p:sp>
            <p:nvSpPr>
              <p:cNvPr id="1631" name="Freeform: Shape 1630">
                <a:extLst>
                  <a:ext uri="{FF2B5EF4-FFF2-40B4-BE49-F238E27FC236}">
                    <a16:creationId xmlns:a16="http://schemas.microsoft.com/office/drawing/2014/main" id="{E6B71C25-364D-C93C-8876-252F210B0130}"/>
                  </a:ext>
                </a:extLst>
              </p:cNvPr>
              <p:cNvSpPr/>
              <p:nvPr/>
            </p:nvSpPr>
            <p:spPr>
              <a:xfrm flipV="1">
                <a:off x="8998348" y="1868264"/>
                <a:ext cx="82851" cy="50339"/>
              </a:xfrm>
              <a:custGeom>
                <a:avLst/>
                <a:gdLst>
                  <a:gd name="connsiteX0" fmla="*/ 77047 w 82851"/>
                  <a:gd name="connsiteY0" fmla="*/ 16351 h 50339"/>
                  <a:gd name="connsiteX1" fmla="*/ 46923 w 82851"/>
                  <a:gd name="connsiteY1" fmla="*/ -1036 h 50339"/>
                  <a:gd name="connsiteX2" fmla="*/ 30794 w 82851"/>
                  <a:gd name="connsiteY2" fmla="*/ -1036 h 50339"/>
                  <a:gd name="connsiteX3" fmla="*/ 682 w 82851"/>
                  <a:gd name="connsiteY3" fmla="*/ 16351 h 50339"/>
                  <a:gd name="connsiteX4" fmla="*/ 682 w 82851"/>
                  <a:gd name="connsiteY4" fmla="*/ 27590 h 50339"/>
                  <a:gd name="connsiteX5" fmla="*/ 30794 w 82851"/>
                  <a:gd name="connsiteY5" fmla="*/ 44989 h 50339"/>
                  <a:gd name="connsiteX6" fmla="*/ 46923 w 82851"/>
                  <a:gd name="connsiteY6" fmla="*/ 44989 h 50339"/>
                  <a:gd name="connsiteX7" fmla="*/ 77047 w 82851"/>
                  <a:gd name="connsiteY7" fmla="*/ 27590 h 50339"/>
                  <a:gd name="connsiteX8" fmla="*/ 77047 w 82851"/>
                  <a:gd name="connsiteY8" fmla="*/ 1635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47" y="16351"/>
                    </a:moveTo>
                    <a:lnTo>
                      <a:pt x="46923" y="-1036"/>
                    </a:lnTo>
                    <a:cubicBezTo>
                      <a:pt x="41932" y="-3918"/>
                      <a:pt x="35785" y="-3918"/>
                      <a:pt x="30794" y="-1036"/>
                    </a:cubicBezTo>
                    <a:lnTo>
                      <a:pt x="682" y="16351"/>
                    </a:lnTo>
                    <a:cubicBezTo>
                      <a:pt x="-3649" y="18853"/>
                      <a:pt x="-3649" y="25101"/>
                      <a:pt x="682" y="27590"/>
                    </a:cubicBezTo>
                    <a:lnTo>
                      <a:pt x="30794" y="44989"/>
                    </a:lnTo>
                    <a:cubicBezTo>
                      <a:pt x="35785" y="47859"/>
                      <a:pt x="41932" y="47859"/>
                      <a:pt x="46923" y="44989"/>
                    </a:cubicBezTo>
                    <a:lnTo>
                      <a:pt x="77047" y="27590"/>
                    </a:lnTo>
                    <a:cubicBezTo>
                      <a:pt x="81365" y="25101"/>
                      <a:pt x="81365" y="18853"/>
                      <a:pt x="77047" y="16351"/>
                    </a:cubicBezTo>
                  </a:path>
                </a:pathLst>
              </a:custGeom>
              <a:solidFill>
                <a:srgbClr val="212021"/>
              </a:solidFill>
              <a:ln w="1270" cap="flat">
                <a:noFill/>
                <a:prstDash val="solid"/>
                <a:miter/>
              </a:ln>
            </p:spPr>
            <p:txBody>
              <a:bodyPr rtlCol="0" anchor="ctr"/>
              <a:lstStyle/>
              <a:p>
                <a:endParaRPr lang="en-IN"/>
              </a:p>
            </p:txBody>
          </p:sp>
          <p:sp>
            <p:nvSpPr>
              <p:cNvPr id="1632" name="Freeform: Shape 1631">
                <a:extLst>
                  <a:ext uri="{FF2B5EF4-FFF2-40B4-BE49-F238E27FC236}">
                    <a16:creationId xmlns:a16="http://schemas.microsoft.com/office/drawing/2014/main" id="{7FA39C2F-95D4-7BCB-E9FF-27F9E78258D5}"/>
                  </a:ext>
                </a:extLst>
              </p:cNvPr>
              <p:cNvSpPr/>
              <p:nvPr/>
            </p:nvSpPr>
            <p:spPr>
              <a:xfrm flipV="1">
                <a:off x="9050100" y="1838384"/>
                <a:ext cx="82861" cy="50336"/>
              </a:xfrm>
              <a:custGeom>
                <a:avLst/>
                <a:gdLst>
                  <a:gd name="connsiteX0" fmla="*/ 77012 w 82861"/>
                  <a:gd name="connsiteY0" fmla="*/ 16324 h 50336"/>
                  <a:gd name="connsiteX1" fmla="*/ 46887 w 82861"/>
                  <a:gd name="connsiteY1" fmla="*/ -1062 h 50336"/>
                  <a:gd name="connsiteX2" fmla="*/ 30758 w 82861"/>
                  <a:gd name="connsiteY2" fmla="*/ -1062 h 50336"/>
                  <a:gd name="connsiteX3" fmla="*/ 646 w 82861"/>
                  <a:gd name="connsiteY3" fmla="*/ 16324 h 50336"/>
                  <a:gd name="connsiteX4" fmla="*/ 646 w 82861"/>
                  <a:gd name="connsiteY4" fmla="*/ 27564 h 50336"/>
                  <a:gd name="connsiteX5" fmla="*/ 30758 w 82861"/>
                  <a:gd name="connsiteY5" fmla="*/ 44950 h 50336"/>
                  <a:gd name="connsiteX6" fmla="*/ 46887 w 82861"/>
                  <a:gd name="connsiteY6" fmla="*/ 44950 h 50336"/>
                  <a:gd name="connsiteX7" fmla="*/ 77012 w 82861"/>
                  <a:gd name="connsiteY7" fmla="*/ 27564 h 50336"/>
                  <a:gd name="connsiteX8" fmla="*/ 77012 w 82861"/>
                  <a:gd name="connsiteY8" fmla="*/ 1632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012" y="16324"/>
                    </a:moveTo>
                    <a:lnTo>
                      <a:pt x="46887" y="-1062"/>
                    </a:lnTo>
                    <a:cubicBezTo>
                      <a:pt x="41896" y="-3945"/>
                      <a:pt x="35749" y="-3945"/>
                      <a:pt x="30758" y="-1062"/>
                    </a:cubicBezTo>
                    <a:lnTo>
                      <a:pt x="646" y="16324"/>
                    </a:lnTo>
                    <a:cubicBezTo>
                      <a:pt x="-3684" y="18826"/>
                      <a:pt x="-3684" y="25074"/>
                      <a:pt x="646" y="27564"/>
                    </a:cubicBezTo>
                    <a:lnTo>
                      <a:pt x="30758" y="44950"/>
                    </a:lnTo>
                    <a:cubicBezTo>
                      <a:pt x="35749" y="47833"/>
                      <a:pt x="41896" y="47833"/>
                      <a:pt x="46887" y="44950"/>
                    </a:cubicBezTo>
                    <a:lnTo>
                      <a:pt x="77012" y="27564"/>
                    </a:lnTo>
                    <a:cubicBezTo>
                      <a:pt x="81342" y="25074"/>
                      <a:pt x="81342" y="18826"/>
                      <a:pt x="77012" y="16324"/>
                    </a:cubicBezTo>
                  </a:path>
                </a:pathLst>
              </a:custGeom>
              <a:solidFill>
                <a:srgbClr val="212021"/>
              </a:solidFill>
              <a:ln w="1270" cap="flat">
                <a:noFill/>
                <a:prstDash val="solid"/>
                <a:miter/>
              </a:ln>
            </p:spPr>
            <p:txBody>
              <a:bodyPr rtlCol="0" anchor="ctr"/>
              <a:lstStyle/>
              <a:p>
                <a:endParaRPr lang="en-IN"/>
              </a:p>
            </p:txBody>
          </p:sp>
          <p:sp>
            <p:nvSpPr>
              <p:cNvPr id="1633" name="Freeform: Shape 1632">
                <a:extLst>
                  <a:ext uri="{FF2B5EF4-FFF2-40B4-BE49-F238E27FC236}">
                    <a16:creationId xmlns:a16="http://schemas.microsoft.com/office/drawing/2014/main" id="{3BA7DFC4-2A85-5727-79C0-47A465F959F0}"/>
                  </a:ext>
                </a:extLst>
              </p:cNvPr>
              <p:cNvSpPr/>
              <p:nvPr/>
            </p:nvSpPr>
            <p:spPr>
              <a:xfrm flipV="1">
                <a:off x="9101853" y="1808501"/>
                <a:ext cx="82861" cy="50336"/>
              </a:xfrm>
              <a:custGeom>
                <a:avLst/>
                <a:gdLst>
                  <a:gd name="connsiteX0" fmla="*/ 76976 w 82861"/>
                  <a:gd name="connsiteY0" fmla="*/ 16297 h 50336"/>
                  <a:gd name="connsiteX1" fmla="*/ 46865 w 82861"/>
                  <a:gd name="connsiteY1" fmla="*/ -1089 h 50336"/>
                  <a:gd name="connsiteX2" fmla="*/ 30736 w 82861"/>
                  <a:gd name="connsiteY2" fmla="*/ -1089 h 50336"/>
                  <a:gd name="connsiteX3" fmla="*/ 611 w 82861"/>
                  <a:gd name="connsiteY3" fmla="*/ 16297 h 50336"/>
                  <a:gd name="connsiteX4" fmla="*/ 611 w 82861"/>
                  <a:gd name="connsiteY4" fmla="*/ 27537 h 50336"/>
                  <a:gd name="connsiteX5" fmla="*/ 30736 w 82861"/>
                  <a:gd name="connsiteY5" fmla="*/ 44923 h 50336"/>
                  <a:gd name="connsiteX6" fmla="*/ 46865 w 82861"/>
                  <a:gd name="connsiteY6" fmla="*/ 44923 h 50336"/>
                  <a:gd name="connsiteX7" fmla="*/ 76976 w 82861"/>
                  <a:gd name="connsiteY7" fmla="*/ 27537 h 50336"/>
                  <a:gd name="connsiteX8" fmla="*/ 76976 w 82861"/>
                  <a:gd name="connsiteY8" fmla="*/ 1629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76" y="16297"/>
                    </a:moveTo>
                    <a:lnTo>
                      <a:pt x="46865" y="-1089"/>
                    </a:lnTo>
                    <a:cubicBezTo>
                      <a:pt x="41873" y="-3972"/>
                      <a:pt x="35727" y="-3972"/>
                      <a:pt x="30736" y="-1089"/>
                    </a:cubicBezTo>
                    <a:lnTo>
                      <a:pt x="611" y="16297"/>
                    </a:lnTo>
                    <a:cubicBezTo>
                      <a:pt x="-3719" y="18799"/>
                      <a:pt x="-3719" y="25035"/>
                      <a:pt x="611" y="27537"/>
                    </a:cubicBezTo>
                    <a:lnTo>
                      <a:pt x="30736" y="44923"/>
                    </a:lnTo>
                    <a:cubicBezTo>
                      <a:pt x="35727" y="47806"/>
                      <a:pt x="41873" y="47806"/>
                      <a:pt x="46865" y="44923"/>
                    </a:cubicBezTo>
                    <a:lnTo>
                      <a:pt x="76976" y="27537"/>
                    </a:lnTo>
                    <a:cubicBezTo>
                      <a:pt x="81307" y="25035"/>
                      <a:pt x="81307" y="18799"/>
                      <a:pt x="76976" y="16297"/>
                    </a:cubicBezTo>
                  </a:path>
                </a:pathLst>
              </a:custGeom>
              <a:solidFill>
                <a:srgbClr val="212021"/>
              </a:solidFill>
              <a:ln w="1270" cap="flat">
                <a:noFill/>
                <a:prstDash val="solid"/>
                <a:miter/>
              </a:ln>
            </p:spPr>
            <p:txBody>
              <a:bodyPr rtlCol="0" anchor="ctr"/>
              <a:lstStyle/>
              <a:p>
                <a:endParaRPr lang="en-IN"/>
              </a:p>
            </p:txBody>
          </p:sp>
          <p:sp>
            <p:nvSpPr>
              <p:cNvPr id="1634" name="Freeform: Shape 1633">
                <a:extLst>
                  <a:ext uri="{FF2B5EF4-FFF2-40B4-BE49-F238E27FC236}">
                    <a16:creationId xmlns:a16="http://schemas.microsoft.com/office/drawing/2014/main" id="{ADDF8783-69E3-D8FA-536C-2D3AF975E32D}"/>
                  </a:ext>
                </a:extLst>
              </p:cNvPr>
              <p:cNvSpPr/>
              <p:nvPr/>
            </p:nvSpPr>
            <p:spPr>
              <a:xfrm flipV="1">
                <a:off x="9153615" y="1778618"/>
                <a:ext cx="82851" cy="50336"/>
              </a:xfrm>
              <a:custGeom>
                <a:avLst/>
                <a:gdLst>
                  <a:gd name="connsiteX0" fmla="*/ 76932 w 82851"/>
                  <a:gd name="connsiteY0" fmla="*/ 16271 h 50336"/>
                  <a:gd name="connsiteX1" fmla="*/ 46820 w 82851"/>
                  <a:gd name="connsiteY1" fmla="*/ -1116 h 50336"/>
                  <a:gd name="connsiteX2" fmla="*/ 30691 w 82851"/>
                  <a:gd name="connsiteY2" fmla="*/ -1116 h 50336"/>
                  <a:gd name="connsiteX3" fmla="*/ 566 w 82851"/>
                  <a:gd name="connsiteY3" fmla="*/ 16271 h 50336"/>
                  <a:gd name="connsiteX4" fmla="*/ 566 w 82851"/>
                  <a:gd name="connsiteY4" fmla="*/ 27510 h 50336"/>
                  <a:gd name="connsiteX5" fmla="*/ 30691 w 82851"/>
                  <a:gd name="connsiteY5" fmla="*/ 44897 h 50336"/>
                  <a:gd name="connsiteX6" fmla="*/ 46820 w 82851"/>
                  <a:gd name="connsiteY6" fmla="*/ 44897 h 50336"/>
                  <a:gd name="connsiteX7" fmla="*/ 76932 w 82851"/>
                  <a:gd name="connsiteY7" fmla="*/ 27510 h 50336"/>
                  <a:gd name="connsiteX8" fmla="*/ 76932 w 82851"/>
                  <a:gd name="connsiteY8" fmla="*/ 1627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32" y="16271"/>
                    </a:moveTo>
                    <a:lnTo>
                      <a:pt x="46820" y="-1116"/>
                    </a:lnTo>
                    <a:cubicBezTo>
                      <a:pt x="41829" y="-3998"/>
                      <a:pt x="35682" y="-3998"/>
                      <a:pt x="30691" y="-1116"/>
                    </a:cubicBezTo>
                    <a:lnTo>
                      <a:pt x="566" y="16271"/>
                    </a:lnTo>
                    <a:cubicBezTo>
                      <a:pt x="-3752" y="18760"/>
                      <a:pt x="-3752" y="25008"/>
                      <a:pt x="566" y="27510"/>
                    </a:cubicBezTo>
                    <a:lnTo>
                      <a:pt x="30691" y="44897"/>
                    </a:lnTo>
                    <a:cubicBezTo>
                      <a:pt x="35682" y="47779"/>
                      <a:pt x="41829" y="47779"/>
                      <a:pt x="46820" y="44897"/>
                    </a:cubicBezTo>
                    <a:lnTo>
                      <a:pt x="76932" y="27510"/>
                    </a:lnTo>
                    <a:cubicBezTo>
                      <a:pt x="81262" y="25008"/>
                      <a:pt x="81262" y="18760"/>
                      <a:pt x="76932" y="16271"/>
                    </a:cubicBezTo>
                  </a:path>
                </a:pathLst>
              </a:custGeom>
              <a:solidFill>
                <a:srgbClr val="212021"/>
              </a:solidFill>
              <a:ln w="1270" cap="flat">
                <a:noFill/>
                <a:prstDash val="solid"/>
                <a:miter/>
              </a:ln>
            </p:spPr>
            <p:txBody>
              <a:bodyPr rtlCol="0" anchor="ctr"/>
              <a:lstStyle/>
              <a:p>
                <a:endParaRPr lang="en-IN"/>
              </a:p>
            </p:txBody>
          </p:sp>
          <p:sp>
            <p:nvSpPr>
              <p:cNvPr id="1635" name="Freeform: Shape 1634">
                <a:extLst>
                  <a:ext uri="{FF2B5EF4-FFF2-40B4-BE49-F238E27FC236}">
                    <a16:creationId xmlns:a16="http://schemas.microsoft.com/office/drawing/2014/main" id="{B6E87C64-37D7-5F3C-ACA1-86F82B0DE93A}"/>
                  </a:ext>
                </a:extLst>
              </p:cNvPr>
              <p:cNvSpPr/>
              <p:nvPr/>
            </p:nvSpPr>
            <p:spPr>
              <a:xfrm flipV="1">
                <a:off x="9205367" y="1748735"/>
                <a:ext cx="82851" cy="50339"/>
              </a:xfrm>
              <a:custGeom>
                <a:avLst/>
                <a:gdLst>
                  <a:gd name="connsiteX0" fmla="*/ 76896 w 82851"/>
                  <a:gd name="connsiteY0" fmla="*/ 16247 h 50339"/>
                  <a:gd name="connsiteX1" fmla="*/ 46785 w 82851"/>
                  <a:gd name="connsiteY1" fmla="*/ -1152 h 50339"/>
                  <a:gd name="connsiteX2" fmla="*/ 30656 w 82851"/>
                  <a:gd name="connsiteY2" fmla="*/ -1152 h 50339"/>
                  <a:gd name="connsiteX3" fmla="*/ 531 w 82851"/>
                  <a:gd name="connsiteY3" fmla="*/ 16247 h 50339"/>
                  <a:gd name="connsiteX4" fmla="*/ 531 w 82851"/>
                  <a:gd name="connsiteY4" fmla="*/ 27474 h 50339"/>
                  <a:gd name="connsiteX5" fmla="*/ 30656 w 82851"/>
                  <a:gd name="connsiteY5" fmla="*/ 44873 h 50339"/>
                  <a:gd name="connsiteX6" fmla="*/ 46785 w 82851"/>
                  <a:gd name="connsiteY6" fmla="*/ 44873 h 50339"/>
                  <a:gd name="connsiteX7" fmla="*/ 76896 w 82851"/>
                  <a:gd name="connsiteY7" fmla="*/ 27474 h 50339"/>
                  <a:gd name="connsiteX8" fmla="*/ 76896 w 82851"/>
                  <a:gd name="connsiteY8" fmla="*/ 16247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896" y="16247"/>
                    </a:moveTo>
                    <a:lnTo>
                      <a:pt x="46785" y="-1152"/>
                    </a:lnTo>
                    <a:cubicBezTo>
                      <a:pt x="41793" y="-4022"/>
                      <a:pt x="35647" y="-4022"/>
                      <a:pt x="30656" y="-1152"/>
                    </a:cubicBezTo>
                    <a:lnTo>
                      <a:pt x="531" y="16247"/>
                    </a:lnTo>
                    <a:cubicBezTo>
                      <a:pt x="-3787" y="18736"/>
                      <a:pt x="-3787" y="24985"/>
                      <a:pt x="531" y="27474"/>
                    </a:cubicBezTo>
                    <a:lnTo>
                      <a:pt x="30656" y="44873"/>
                    </a:lnTo>
                    <a:cubicBezTo>
                      <a:pt x="35647" y="47756"/>
                      <a:pt x="41793" y="47756"/>
                      <a:pt x="46785" y="44873"/>
                    </a:cubicBezTo>
                    <a:lnTo>
                      <a:pt x="76896" y="27474"/>
                    </a:lnTo>
                    <a:cubicBezTo>
                      <a:pt x="81227" y="24985"/>
                      <a:pt x="81227" y="18736"/>
                      <a:pt x="76896" y="16247"/>
                    </a:cubicBezTo>
                  </a:path>
                </a:pathLst>
              </a:custGeom>
              <a:solidFill>
                <a:srgbClr val="212021"/>
              </a:solidFill>
              <a:ln w="1270" cap="flat">
                <a:noFill/>
                <a:prstDash val="solid"/>
                <a:miter/>
              </a:ln>
            </p:spPr>
            <p:txBody>
              <a:bodyPr rtlCol="0" anchor="ctr"/>
              <a:lstStyle/>
              <a:p>
                <a:endParaRPr lang="en-IN"/>
              </a:p>
            </p:txBody>
          </p:sp>
          <p:sp>
            <p:nvSpPr>
              <p:cNvPr id="1636" name="Freeform: Shape 1635">
                <a:extLst>
                  <a:ext uri="{FF2B5EF4-FFF2-40B4-BE49-F238E27FC236}">
                    <a16:creationId xmlns:a16="http://schemas.microsoft.com/office/drawing/2014/main" id="{83E9898D-E6DA-9949-CA49-B8026E50F1C5}"/>
                  </a:ext>
                </a:extLst>
              </p:cNvPr>
              <p:cNvSpPr/>
              <p:nvPr/>
            </p:nvSpPr>
            <p:spPr>
              <a:xfrm flipV="1">
                <a:off x="9257123" y="1718865"/>
                <a:ext cx="82851" cy="50336"/>
              </a:xfrm>
              <a:custGeom>
                <a:avLst/>
                <a:gdLst>
                  <a:gd name="connsiteX0" fmla="*/ 76870 w 82851"/>
                  <a:gd name="connsiteY0" fmla="*/ 16217 h 50336"/>
                  <a:gd name="connsiteX1" fmla="*/ 46746 w 82851"/>
                  <a:gd name="connsiteY1" fmla="*/ -1169 h 50336"/>
                  <a:gd name="connsiteX2" fmla="*/ 30617 w 82851"/>
                  <a:gd name="connsiteY2" fmla="*/ -1169 h 50336"/>
                  <a:gd name="connsiteX3" fmla="*/ 505 w 82851"/>
                  <a:gd name="connsiteY3" fmla="*/ 16217 h 50336"/>
                  <a:gd name="connsiteX4" fmla="*/ 505 w 82851"/>
                  <a:gd name="connsiteY4" fmla="*/ 27457 h 50336"/>
                  <a:gd name="connsiteX5" fmla="*/ 30617 w 82851"/>
                  <a:gd name="connsiteY5" fmla="*/ 44843 h 50336"/>
                  <a:gd name="connsiteX6" fmla="*/ 46746 w 82851"/>
                  <a:gd name="connsiteY6" fmla="*/ 44843 h 50336"/>
                  <a:gd name="connsiteX7" fmla="*/ 76870 w 82851"/>
                  <a:gd name="connsiteY7" fmla="*/ 27457 h 50336"/>
                  <a:gd name="connsiteX8" fmla="*/ 76870 w 82851"/>
                  <a:gd name="connsiteY8" fmla="*/ 1621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70" y="16217"/>
                    </a:moveTo>
                    <a:lnTo>
                      <a:pt x="46746" y="-1169"/>
                    </a:lnTo>
                    <a:cubicBezTo>
                      <a:pt x="41755" y="-4052"/>
                      <a:pt x="35608" y="-4052"/>
                      <a:pt x="30617" y="-1169"/>
                    </a:cubicBezTo>
                    <a:lnTo>
                      <a:pt x="505" y="16217"/>
                    </a:lnTo>
                    <a:cubicBezTo>
                      <a:pt x="-3825" y="18719"/>
                      <a:pt x="-3825" y="24968"/>
                      <a:pt x="505" y="27457"/>
                    </a:cubicBezTo>
                    <a:lnTo>
                      <a:pt x="30617" y="44843"/>
                    </a:lnTo>
                    <a:cubicBezTo>
                      <a:pt x="35608" y="47726"/>
                      <a:pt x="41755" y="47726"/>
                      <a:pt x="46746" y="44843"/>
                    </a:cubicBezTo>
                    <a:lnTo>
                      <a:pt x="76870" y="27457"/>
                    </a:lnTo>
                    <a:cubicBezTo>
                      <a:pt x="81188" y="24968"/>
                      <a:pt x="81188" y="18719"/>
                      <a:pt x="76870" y="16217"/>
                    </a:cubicBezTo>
                  </a:path>
                </a:pathLst>
              </a:custGeom>
              <a:solidFill>
                <a:srgbClr val="212021"/>
              </a:solidFill>
              <a:ln w="1270" cap="flat">
                <a:noFill/>
                <a:prstDash val="solid"/>
                <a:miter/>
              </a:ln>
            </p:spPr>
            <p:txBody>
              <a:bodyPr rtlCol="0" anchor="ctr"/>
              <a:lstStyle/>
              <a:p>
                <a:endParaRPr lang="en-IN"/>
              </a:p>
            </p:txBody>
          </p:sp>
          <p:sp>
            <p:nvSpPr>
              <p:cNvPr id="1637" name="Freeform: Shape 1636">
                <a:extLst>
                  <a:ext uri="{FF2B5EF4-FFF2-40B4-BE49-F238E27FC236}">
                    <a16:creationId xmlns:a16="http://schemas.microsoft.com/office/drawing/2014/main" id="{6799D156-DBEF-168C-6D49-EC3CC4B944B3}"/>
                  </a:ext>
                </a:extLst>
              </p:cNvPr>
              <p:cNvSpPr/>
              <p:nvPr/>
            </p:nvSpPr>
            <p:spPr>
              <a:xfrm flipV="1">
                <a:off x="9308875" y="1688982"/>
                <a:ext cx="82851" cy="50336"/>
              </a:xfrm>
              <a:custGeom>
                <a:avLst/>
                <a:gdLst>
                  <a:gd name="connsiteX0" fmla="*/ 76835 w 82851"/>
                  <a:gd name="connsiteY0" fmla="*/ 16191 h 50336"/>
                  <a:gd name="connsiteX1" fmla="*/ 46711 w 82851"/>
                  <a:gd name="connsiteY1" fmla="*/ -1196 h 50336"/>
                  <a:gd name="connsiteX2" fmla="*/ 30582 w 82851"/>
                  <a:gd name="connsiteY2" fmla="*/ -1196 h 50336"/>
                  <a:gd name="connsiteX3" fmla="*/ 470 w 82851"/>
                  <a:gd name="connsiteY3" fmla="*/ 16191 h 50336"/>
                  <a:gd name="connsiteX4" fmla="*/ 470 w 82851"/>
                  <a:gd name="connsiteY4" fmla="*/ 27430 h 50336"/>
                  <a:gd name="connsiteX5" fmla="*/ 30582 w 82851"/>
                  <a:gd name="connsiteY5" fmla="*/ 44817 h 50336"/>
                  <a:gd name="connsiteX6" fmla="*/ 46711 w 82851"/>
                  <a:gd name="connsiteY6" fmla="*/ 44817 h 50336"/>
                  <a:gd name="connsiteX7" fmla="*/ 76835 w 82851"/>
                  <a:gd name="connsiteY7" fmla="*/ 27430 h 50336"/>
                  <a:gd name="connsiteX8" fmla="*/ 76835 w 82851"/>
                  <a:gd name="connsiteY8" fmla="*/ 1619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35" y="16191"/>
                    </a:moveTo>
                    <a:lnTo>
                      <a:pt x="46711" y="-1196"/>
                    </a:lnTo>
                    <a:cubicBezTo>
                      <a:pt x="41719" y="-4078"/>
                      <a:pt x="35573" y="-4078"/>
                      <a:pt x="30582" y="-1196"/>
                    </a:cubicBezTo>
                    <a:lnTo>
                      <a:pt x="470" y="16191"/>
                    </a:lnTo>
                    <a:cubicBezTo>
                      <a:pt x="-3861" y="18693"/>
                      <a:pt x="-3861" y="24928"/>
                      <a:pt x="470" y="27430"/>
                    </a:cubicBezTo>
                    <a:lnTo>
                      <a:pt x="30582" y="44817"/>
                    </a:lnTo>
                    <a:cubicBezTo>
                      <a:pt x="35573" y="47699"/>
                      <a:pt x="41719" y="47699"/>
                      <a:pt x="46711" y="44817"/>
                    </a:cubicBezTo>
                    <a:lnTo>
                      <a:pt x="76835" y="27430"/>
                    </a:lnTo>
                    <a:cubicBezTo>
                      <a:pt x="81153" y="24928"/>
                      <a:pt x="81153" y="18693"/>
                      <a:pt x="76835" y="16191"/>
                    </a:cubicBezTo>
                  </a:path>
                </a:pathLst>
              </a:custGeom>
              <a:solidFill>
                <a:srgbClr val="212021"/>
              </a:solidFill>
              <a:ln w="1270" cap="flat">
                <a:noFill/>
                <a:prstDash val="solid"/>
                <a:miter/>
              </a:ln>
            </p:spPr>
            <p:txBody>
              <a:bodyPr rtlCol="0" anchor="ctr"/>
              <a:lstStyle/>
              <a:p>
                <a:endParaRPr lang="en-IN"/>
              </a:p>
            </p:txBody>
          </p:sp>
          <p:sp>
            <p:nvSpPr>
              <p:cNvPr id="1638" name="Freeform: Shape 1637">
                <a:extLst>
                  <a:ext uri="{FF2B5EF4-FFF2-40B4-BE49-F238E27FC236}">
                    <a16:creationId xmlns:a16="http://schemas.microsoft.com/office/drawing/2014/main" id="{2784DA84-5209-9069-D06F-5FEA9A2457A5}"/>
                  </a:ext>
                </a:extLst>
              </p:cNvPr>
              <p:cNvSpPr/>
              <p:nvPr/>
            </p:nvSpPr>
            <p:spPr>
              <a:xfrm flipV="1">
                <a:off x="9360628" y="1659099"/>
                <a:ext cx="82861" cy="50336"/>
              </a:xfrm>
              <a:custGeom>
                <a:avLst/>
                <a:gdLst>
                  <a:gd name="connsiteX0" fmla="*/ 76800 w 82861"/>
                  <a:gd name="connsiteY0" fmla="*/ 16164 h 50336"/>
                  <a:gd name="connsiteX1" fmla="*/ 46675 w 82861"/>
                  <a:gd name="connsiteY1" fmla="*/ -1222 h 50336"/>
                  <a:gd name="connsiteX2" fmla="*/ 30547 w 82861"/>
                  <a:gd name="connsiteY2" fmla="*/ -1222 h 50336"/>
                  <a:gd name="connsiteX3" fmla="*/ 435 w 82861"/>
                  <a:gd name="connsiteY3" fmla="*/ 16164 h 50336"/>
                  <a:gd name="connsiteX4" fmla="*/ 435 w 82861"/>
                  <a:gd name="connsiteY4" fmla="*/ 27404 h 50336"/>
                  <a:gd name="connsiteX5" fmla="*/ 30547 w 82861"/>
                  <a:gd name="connsiteY5" fmla="*/ 44790 h 50336"/>
                  <a:gd name="connsiteX6" fmla="*/ 46675 w 82861"/>
                  <a:gd name="connsiteY6" fmla="*/ 44790 h 50336"/>
                  <a:gd name="connsiteX7" fmla="*/ 76800 w 82861"/>
                  <a:gd name="connsiteY7" fmla="*/ 27404 h 50336"/>
                  <a:gd name="connsiteX8" fmla="*/ 76800 w 82861"/>
                  <a:gd name="connsiteY8" fmla="*/ 1616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800" y="16164"/>
                    </a:moveTo>
                    <a:lnTo>
                      <a:pt x="46675" y="-1222"/>
                    </a:lnTo>
                    <a:cubicBezTo>
                      <a:pt x="41684" y="-4105"/>
                      <a:pt x="35538" y="-4105"/>
                      <a:pt x="30547" y="-1222"/>
                    </a:cubicBezTo>
                    <a:lnTo>
                      <a:pt x="435" y="16164"/>
                    </a:lnTo>
                    <a:cubicBezTo>
                      <a:pt x="-3896" y="18653"/>
                      <a:pt x="-3896" y="24902"/>
                      <a:pt x="435" y="27404"/>
                    </a:cubicBezTo>
                    <a:lnTo>
                      <a:pt x="30547" y="44790"/>
                    </a:lnTo>
                    <a:cubicBezTo>
                      <a:pt x="35538" y="47673"/>
                      <a:pt x="41684" y="47673"/>
                      <a:pt x="46675" y="44790"/>
                    </a:cubicBezTo>
                    <a:lnTo>
                      <a:pt x="76800" y="27404"/>
                    </a:lnTo>
                    <a:cubicBezTo>
                      <a:pt x="81130" y="24902"/>
                      <a:pt x="81130" y="18653"/>
                      <a:pt x="76800" y="16164"/>
                    </a:cubicBezTo>
                  </a:path>
                </a:pathLst>
              </a:custGeom>
              <a:solidFill>
                <a:srgbClr val="212021"/>
              </a:solidFill>
              <a:ln w="1270" cap="flat">
                <a:noFill/>
                <a:prstDash val="solid"/>
                <a:miter/>
              </a:ln>
            </p:spPr>
            <p:txBody>
              <a:bodyPr rtlCol="0" anchor="ctr"/>
              <a:lstStyle/>
              <a:p>
                <a:endParaRPr lang="en-IN"/>
              </a:p>
            </p:txBody>
          </p:sp>
          <p:sp>
            <p:nvSpPr>
              <p:cNvPr id="1639" name="Freeform: Shape 1638">
                <a:extLst>
                  <a:ext uri="{FF2B5EF4-FFF2-40B4-BE49-F238E27FC236}">
                    <a16:creationId xmlns:a16="http://schemas.microsoft.com/office/drawing/2014/main" id="{385C1B68-713A-2A32-D121-D2A56178D59A}"/>
                  </a:ext>
                </a:extLst>
              </p:cNvPr>
              <p:cNvSpPr/>
              <p:nvPr/>
            </p:nvSpPr>
            <p:spPr>
              <a:xfrm flipV="1">
                <a:off x="9633576" y="1501390"/>
                <a:ext cx="82851" cy="50336"/>
              </a:xfrm>
              <a:custGeom>
                <a:avLst/>
                <a:gdLst>
                  <a:gd name="connsiteX0" fmla="*/ 76613 w 82851"/>
                  <a:gd name="connsiteY0" fmla="*/ 16023 h 50336"/>
                  <a:gd name="connsiteX1" fmla="*/ 46489 w 82851"/>
                  <a:gd name="connsiteY1" fmla="*/ -1363 h 50336"/>
                  <a:gd name="connsiteX2" fmla="*/ 30360 w 82851"/>
                  <a:gd name="connsiteY2" fmla="*/ -1363 h 50336"/>
                  <a:gd name="connsiteX3" fmla="*/ 249 w 82851"/>
                  <a:gd name="connsiteY3" fmla="*/ 16023 h 50336"/>
                  <a:gd name="connsiteX4" fmla="*/ 249 w 82851"/>
                  <a:gd name="connsiteY4" fmla="*/ 27263 h 50336"/>
                  <a:gd name="connsiteX5" fmla="*/ 30360 w 82851"/>
                  <a:gd name="connsiteY5" fmla="*/ 44649 h 50336"/>
                  <a:gd name="connsiteX6" fmla="*/ 46489 w 82851"/>
                  <a:gd name="connsiteY6" fmla="*/ 44649 h 50336"/>
                  <a:gd name="connsiteX7" fmla="*/ 76613 w 82851"/>
                  <a:gd name="connsiteY7" fmla="*/ 27263 h 50336"/>
                  <a:gd name="connsiteX8" fmla="*/ 76613 w 82851"/>
                  <a:gd name="connsiteY8" fmla="*/ 1602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13" y="16023"/>
                    </a:moveTo>
                    <a:lnTo>
                      <a:pt x="46489" y="-1363"/>
                    </a:lnTo>
                    <a:cubicBezTo>
                      <a:pt x="41498" y="-4246"/>
                      <a:pt x="35351" y="-4246"/>
                      <a:pt x="30360" y="-1363"/>
                    </a:cubicBezTo>
                    <a:lnTo>
                      <a:pt x="249" y="16023"/>
                    </a:lnTo>
                    <a:cubicBezTo>
                      <a:pt x="-4082" y="18512"/>
                      <a:pt x="-4082" y="24761"/>
                      <a:pt x="249" y="27263"/>
                    </a:cubicBezTo>
                    <a:lnTo>
                      <a:pt x="30360" y="44649"/>
                    </a:lnTo>
                    <a:cubicBezTo>
                      <a:pt x="35351" y="47532"/>
                      <a:pt x="41498" y="47532"/>
                      <a:pt x="46489" y="44649"/>
                    </a:cubicBezTo>
                    <a:lnTo>
                      <a:pt x="76613" y="27263"/>
                    </a:lnTo>
                    <a:cubicBezTo>
                      <a:pt x="80932" y="24761"/>
                      <a:pt x="80932" y="18512"/>
                      <a:pt x="76613" y="16023"/>
                    </a:cubicBezTo>
                  </a:path>
                </a:pathLst>
              </a:custGeom>
              <a:solidFill>
                <a:srgbClr val="212021"/>
              </a:solidFill>
              <a:ln w="1270" cap="flat">
                <a:noFill/>
                <a:prstDash val="solid"/>
                <a:miter/>
              </a:ln>
            </p:spPr>
            <p:txBody>
              <a:bodyPr rtlCol="0" anchor="ctr"/>
              <a:lstStyle/>
              <a:p>
                <a:endParaRPr lang="en-IN"/>
              </a:p>
            </p:txBody>
          </p:sp>
          <p:sp>
            <p:nvSpPr>
              <p:cNvPr id="1640" name="Freeform: Shape 1639">
                <a:extLst>
                  <a:ext uri="{FF2B5EF4-FFF2-40B4-BE49-F238E27FC236}">
                    <a16:creationId xmlns:a16="http://schemas.microsoft.com/office/drawing/2014/main" id="{646582BF-8B29-8B18-93A1-412F4C59073C}"/>
                  </a:ext>
                </a:extLst>
              </p:cNvPr>
              <p:cNvSpPr/>
              <p:nvPr/>
            </p:nvSpPr>
            <p:spPr>
              <a:xfrm flipV="1">
                <a:off x="9685329" y="1471507"/>
                <a:ext cx="82861" cy="50339"/>
              </a:xfrm>
              <a:custGeom>
                <a:avLst/>
                <a:gdLst>
                  <a:gd name="connsiteX0" fmla="*/ 76578 w 82861"/>
                  <a:gd name="connsiteY0" fmla="*/ 16000 h 50339"/>
                  <a:gd name="connsiteX1" fmla="*/ 46454 w 82861"/>
                  <a:gd name="connsiteY1" fmla="*/ -1399 h 50339"/>
                  <a:gd name="connsiteX2" fmla="*/ 30325 w 82861"/>
                  <a:gd name="connsiteY2" fmla="*/ -1399 h 50339"/>
                  <a:gd name="connsiteX3" fmla="*/ 213 w 82861"/>
                  <a:gd name="connsiteY3" fmla="*/ 16000 h 50339"/>
                  <a:gd name="connsiteX4" fmla="*/ 213 w 82861"/>
                  <a:gd name="connsiteY4" fmla="*/ 27239 h 50339"/>
                  <a:gd name="connsiteX5" fmla="*/ 30325 w 82861"/>
                  <a:gd name="connsiteY5" fmla="*/ 44626 h 50339"/>
                  <a:gd name="connsiteX6" fmla="*/ 46454 w 82861"/>
                  <a:gd name="connsiteY6" fmla="*/ 44626 h 50339"/>
                  <a:gd name="connsiteX7" fmla="*/ 76578 w 82861"/>
                  <a:gd name="connsiteY7" fmla="*/ 27239 h 50339"/>
                  <a:gd name="connsiteX8" fmla="*/ 76578 w 82861"/>
                  <a:gd name="connsiteY8" fmla="*/ 1600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578" y="16000"/>
                    </a:moveTo>
                    <a:lnTo>
                      <a:pt x="46454" y="-1399"/>
                    </a:lnTo>
                    <a:cubicBezTo>
                      <a:pt x="41463" y="-4269"/>
                      <a:pt x="35316" y="-4269"/>
                      <a:pt x="30325" y="-1399"/>
                    </a:cubicBezTo>
                    <a:lnTo>
                      <a:pt x="213" y="16000"/>
                    </a:lnTo>
                    <a:cubicBezTo>
                      <a:pt x="-4118" y="18489"/>
                      <a:pt x="-4118" y="24738"/>
                      <a:pt x="213" y="27239"/>
                    </a:cubicBezTo>
                    <a:lnTo>
                      <a:pt x="30325" y="44626"/>
                    </a:lnTo>
                    <a:cubicBezTo>
                      <a:pt x="35316" y="47509"/>
                      <a:pt x="41463" y="47509"/>
                      <a:pt x="46454" y="44626"/>
                    </a:cubicBezTo>
                    <a:lnTo>
                      <a:pt x="76578" y="27239"/>
                    </a:lnTo>
                    <a:cubicBezTo>
                      <a:pt x="80909" y="24738"/>
                      <a:pt x="80909" y="18489"/>
                      <a:pt x="76578" y="16000"/>
                    </a:cubicBezTo>
                  </a:path>
                </a:pathLst>
              </a:custGeom>
              <a:solidFill>
                <a:srgbClr val="212021"/>
              </a:solidFill>
              <a:ln w="1270" cap="flat">
                <a:noFill/>
                <a:prstDash val="solid"/>
                <a:miter/>
              </a:ln>
            </p:spPr>
            <p:txBody>
              <a:bodyPr rtlCol="0" anchor="ctr"/>
              <a:lstStyle/>
              <a:p>
                <a:endParaRPr lang="en-IN"/>
              </a:p>
            </p:txBody>
          </p:sp>
          <p:sp>
            <p:nvSpPr>
              <p:cNvPr id="1641" name="Freeform: Shape 1640">
                <a:extLst>
                  <a:ext uri="{FF2B5EF4-FFF2-40B4-BE49-F238E27FC236}">
                    <a16:creationId xmlns:a16="http://schemas.microsoft.com/office/drawing/2014/main" id="{4B6FF059-3DA5-AAD2-FBF1-A115D61795DF}"/>
                  </a:ext>
                </a:extLst>
              </p:cNvPr>
              <p:cNvSpPr/>
              <p:nvPr/>
            </p:nvSpPr>
            <p:spPr>
              <a:xfrm flipV="1">
                <a:off x="9737081" y="1441624"/>
                <a:ext cx="82861" cy="50349"/>
              </a:xfrm>
              <a:custGeom>
                <a:avLst/>
                <a:gdLst>
                  <a:gd name="connsiteX0" fmla="*/ 76543 w 82861"/>
                  <a:gd name="connsiteY0" fmla="*/ 15970 h 50349"/>
                  <a:gd name="connsiteX1" fmla="*/ 46431 w 82861"/>
                  <a:gd name="connsiteY1" fmla="*/ -1416 h 50349"/>
                  <a:gd name="connsiteX2" fmla="*/ 30302 w 82861"/>
                  <a:gd name="connsiteY2" fmla="*/ -1416 h 50349"/>
                  <a:gd name="connsiteX3" fmla="*/ 178 w 82861"/>
                  <a:gd name="connsiteY3" fmla="*/ 15970 h 50349"/>
                  <a:gd name="connsiteX4" fmla="*/ 178 w 82861"/>
                  <a:gd name="connsiteY4" fmla="*/ 27210 h 50349"/>
                  <a:gd name="connsiteX5" fmla="*/ 30302 w 82861"/>
                  <a:gd name="connsiteY5" fmla="*/ 44609 h 50349"/>
                  <a:gd name="connsiteX6" fmla="*/ 46431 w 82861"/>
                  <a:gd name="connsiteY6" fmla="*/ 44609 h 50349"/>
                  <a:gd name="connsiteX7" fmla="*/ 76543 w 82861"/>
                  <a:gd name="connsiteY7" fmla="*/ 27210 h 50349"/>
                  <a:gd name="connsiteX8" fmla="*/ 76543 w 82861"/>
                  <a:gd name="connsiteY8" fmla="*/ 15970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76543" y="15970"/>
                    </a:moveTo>
                    <a:lnTo>
                      <a:pt x="46431" y="-1416"/>
                    </a:lnTo>
                    <a:cubicBezTo>
                      <a:pt x="41440" y="-4299"/>
                      <a:pt x="35293" y="-4299"/>
                      <a:pt x="30302" y="-1416"/>
                    </a:cubicBezTo>
                    <a:lnTo>
                      <a:pt x="178" y="15970"/>
                    </a:lnTo>
                    <a:cubicBezTo>
                      <a:pt x="-4153" y="18472"/>
                      <a:pt x="-4153" y="24720"/>
                      <a:pt x="178" y="27210"/>
                    </a:cubicBezTo>
                    <a:lnTo>
                      <a:pt x="30302" y="44609"/>
                    </a:lnTo>
                    <a:cubicBezTo>
                      <a:pt x="35293" y="47491"/>
                      <a:pt x="41440" y="47491"/>
                      <a:pt x="46431" y="44609"/>
                    </a:cubicBezTo>
                    <a:lnTo>
                      <a:pt x="76543" y="27210"/>
                    </a:lnTo>
                    <a:cubicBezTo>
                      <a:pt x="80874" y="24720"/>
                      <a:pt x="80874" y="18472"/>
                      <a:pt x="76543" y="15970"/>
                    </a:cubicBezTo>
                  </a:path>
                </a:pathLst>
              </a:custGeom>
              <a:solidFill>
                <a:srgbClr val="212021"/>
              </a:solidFill>
              <a:ln w="1270" cap="flat">
                <a:noFill/>
                <a:prstDash val="solid"/>
                <a:miter/>
              </a:ln>
            </p:spPr>
            <p:txBody>
              <a:bodyPr rtlCol="0" anchor="ctr"/>
              <a:lstStyle/>
              <a:p>
                <a:endParaRPr lang="en-IN"/>
              </a:p>
            </p:txBody>
          </p:sp>
          <p:sp>
            <p:nvSpPr>
              <p:cNvPr id="1642" name="Freeform: Shape 1641">
                <a:extLst>
                  <a:ext uri="{FF2B5EF4-FFF2-40B4-BE49-F238E27FC236}">
                    <a16:creationId xmlns:a16="http://schemas.microsoft.com/office/drawing/2014/main" id="{613ACEB9-05F3-EBED-50BB-5CBDEBA76F6D}"/>
                  </a:ext>
                </a:extLst>
              </p:cNvPr>
              <p:cNvSpPr/>
              <p:nvPr/>
            </p:nvSpPr>
            <p:spPr>
              <a:xfrm flipV="1">
                <a:off x="8792951" y="2018597"/>
                <a:ext cx="134604" cy="80219"/>
              </a:xfrm>
              <a:custGeom>
                <a:avLst/>
                <a:gdLst>
                  <a:gd name="connsiteX0" fmla="*/ 128922 w 134604"/>
                  <a:gd name="connsiteY0" fmla="*/ 57621 h 80219"/>
                  <a:gd name="connsiteX1" fmla="*/ 98810 w 134604"/>
                  <a:gd name="connsiteY1" fmla="*/ 75007 h 80219"/>
                  <a:gd name="connsiteX2" fmla="*/ 82681 w 134604"/>
                  <a:gd name="connsiteY2" fmla="*/ 75007 h 80219"/>
                  <a:gd name="connsiteX3" fmla="*/ 52557 w 134604"/>
                  <a:gd name="connsiteY3" fmla="*/ 57621 h 80219"/>
                  <a:gd name="connsiteX4" fmla="*/ 52519 w 134604"/>
                  <a:gd name="connsiteY4" fmla="*/ 57582 h 80219"/>
                  <a:gd name="connsiteX5" fmla="*/ 804 w 134604"/>
                  <a:gd name="connsiteY5" fmla="*/ 27737 h 80219"/>
                  <a:gd name="connsiteX6" fmla="*/ 804 w 134604"/>
                  <a:gd name="connsiteY6" fmla="*/ 16498 h 80219"/>
                  <a:gd name="connsiteX7" fmla="*/ 30929 w 134604"/>
                  <a:gd name="connsiteY7" fmla="*/ -888 h 80219"/>
                  <a:gd name="connsiteX8" fmla="*/ 47058 w 134604"/>
                  <a:gd name="connsiteY8" fmla="*/ -888 h 80219"/>
                  <a:gd name="connsiteX9" fmla="*/ 128922 w 134604"/>
                  <a:gd name="connsiteY9" fmla="*/ 46356 h 80219"/>
                  <a:gd name="connsiteX10" fmla="*/ 132161 w 134604"/>
                  <a:gd name="connsiteY10" fmla="*/ 51982 h 80219"/>
                  <a:gd name="connsiteX11" fmla="*/ 128922 w 134604"/>
                  <a:gd name="connsiteY11" fmla="*/ 57621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22" y="57621"/>
                    </a:moveTo>
                    <a:lnTo>
                      <a:pt x="98810" y="75007"/>
                    </a:lnTo>
                    <a:cubicBezTo>
                      <a:pt x="93819" y="77890"/>
                      <a:pt x="87672" y="77890"/>
                      <a:pt x="82681" y="75007"/>
                    </a:cubicBezTo>
                    <a:lnTo>
                      <a:pt x="52557" y="57621"/>
                    </a:lnTo>
                    <a:lnTo>
                      <a:pt x="52519" y="57582"/>
                    </a:lnTo>
                    <a:lnTo>
                      <a:pt x="804" y="27737"/>
                    </a:lnTo>
                    <a:cubicBezTo>
                      <a:pt x="-3526" y="25236"/>
                      <a:pt x="-3526" y="19000"/>
                      <a:pt x="804" y="16498"/>
                    </a:cubicBezTo>
                    <a:lnTo>
                      <a:pt x="30929" y="-888"/>
                    </a:lnTo>
                    <a:cubicBezTo>
                      <a:pt x="35920" y="-3771"/>
                      <a:pt x="42067" y="-3771"/>
                      <a:pt x="47058" y="-888"/>
                    </a:cubicBezTo>
                    <a:lnTo>
                      <a:pt x="128922" y="46356"/>
                    </a:lnTo>
                    <a:cubicBezTo>
                      <a:pt x="131094" y="47600"/>
                      <a:pt x="132173" y="49798"/>
                      <a:pt x="132161" y="51982"/>
                    </a:cubicBezTo>
                    <a:cubicBezTo>
                      <a:pt x="132173" y="54179"/>
                      <a:pt x="131094" y="56363"/>
                      <a:pt x="128922" y="57621"/>
                    </a:cubicBezTo>
                  </a:path>
                </a:pathLst>
              </a:custGeom>
              <a:solidFill>
                <a:srgbClr val="212021"/>
              </a:solidFill>
              <a:ln w="1270" cap="flat">
                <a:noFill/>
                <a:prstDash val="solid"/>
                <a:miter/>
              </a:ln>
            </p:spPr>
            <p:txBody>
              <a:bodyPr rtlCol="0" anchor="ctr"/>
              <a:lstStyle/>
              <a:p>
                <a:endParaRPr lang="en-IN"/>
              </a:p>
            </p:txBody>
          </p:sp>
          <p:sp>
            <p:nvSpPr>
              <p:cNvPr id="1643" name="Freeform: Shape 1642">
                <a:extLst>
                  <a:ext uri="{FF2B5EF4-FFF2-40B4-BE49-F238E27FC236}">
                    <a16:creationId xmlns:a16="http://schemas.microsoft.com/office/drawing/2014/main" id="{CA66DE04-2686-2967-6135-B2369B72FE57}"/>
                  </a:ext>
                </a:extLst>
              </p:cNvPr>
              <p:cNvSpPr/>
              <p:nvPr/>
            </p:nvSpPr>
            <p:spPr>
              <a:xfrm flipV="1">
                <a:off x="8896465" y="1988714"/>
                <a:ext cx="82851" cy="50339"/>
              </a:xfrm>
              <a:custGeom>
                <a:avLst/>
                <a:gdLst>
                  <a:gd name="connsiteX0" fmla="*/ 77107 w 82851"/>
                  <a:gd name="connsiteY0" fmla="*/ 16462 h 50339"/>
                  <a:gd name="connsiteX1" fmla="*/ 46995 w 82851"/>
                  <a:gd name="connsiteY1" fmla="*/ -938 h 50339"/>
                  <a:gd name="connsiteX2" fmla="*/ 30866 w 82851"/>
                  <a:gd name="connsiteY2" fmla="*/ -938 h 50339"/>
                  <a:gd name="connsiteX3" fmla="*/ 742 w 82851"/>
                  <a:gd name="connsiteY3" fmla="*/ 16462 h 50339"/>
                  <a:gd name="connsiteX4" fmla="*/ 742 w 82851"/>
                  <a:gd name="connsiteY4" fmla="*/ 27701 h 50339"/>
                  <a:gd name="connsiteX5" fmla="*/ 30866 w 82851"/>
                  <a:gd name="connsiteY5" fmla="*/ 45087 h 50339"/>
                  <a:gd name="connsiteX6" fmla="*/ 46995 w 82851"/>
                  <a:gd name="connsiteY6" fmla="*/ 45087 h 50339"/>
                  <a:gd name="connsiteX7" fmla="*/ 77107 w 82851"/>
                  <a:gd name="connsiteY7" fmla="*/ 27701 h 50339"/>
                  <a:gd name="connsiteX8" fmla="*/ 77107 w 82851"/>
                  <a:gd name="connsiteY8" fmla="*/ 1646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107" y="16462"/>
                    </a:moveTo>
                    <a:lnTo>
                      <a:pt x="46995" y="-938"/>
                    </a:lnTo>
                    <a:cubicBezTo>
                      <a:pt x="42004" y="-3808"/>
                      <a:pt x="35857" y="-3808"/>
                      <a:pt x="30866" y="-938"/>
                    </a:cubicBezTo>
                    <a:lnTo>
                      <a:pt x="742" y="16462"/>
                    </a:lnTo>
                    <a:cubicBezTo>
                      <a:pt x="-3576" y="18951"/>
                      <a:pt x="-3576" y="25199"/>
                      <a:pt x="742" y="27701"/>
                    </a:cubicBezTo>
                    <a:lnTo>
                      <a:pt x="30866" y="45087"/>
                    </a:lnTo>
                    <a:cubicBezTo>
                      <a:pt x="35857" y="47970"/>
                      <a:pt x="42004" y="47970"/>
                      <a:pt x="46995" y="45087"/>
                    </a:cubicBezTo>
                    <a:lnTo>
                      <a:pt x="77107" y="27701"/>
                    </a:lnTo>
                    <a:cubicBezTo>
                      <a:pt x="81438" y="25199"/>
                      <a:pt x="81438" y="18951"/>
                      <a:pt x="77107" y="16462"/>
                    </a:cubicBezTo>
                  </a:path>
                </a:pathLst>
              </a:custGeom>
              <a:solidFill>
                <a:srgbClr val="212021"/>
              </a:solidFill>
              <a:ln w="1270" cap="flat">
                <a:noFill/>
                <a:prstDash val="solid"/>
                <a:miter/>
              </a:ln>
            </p:spPr>
            <p:txBody>
              <a:bodyPr rtlCol="0" anchor="ctr"/>
              <a:lstStyle/>
              <a:p>
                <a:endParaRPr lang="en-IN"/>
              </a:p>
            </p:txBody>
          </p:sp>
          <p:sp>
            <p:nvSpPr>
              <p:cNvPr id="1644" name="Freeform: Shape 1643">
                <a:extLst>
                  <a:ext uri="{FF2B5EF4-FFF2-40B4-BE49-F238E27FC236}">
                    <a16:creationId xmlns:a16="http://schemas.microsoft.com/office/drawing/2014/main" id="{F80E6252-E292-9F0A-F760-7F0B4E5ACF0F}"/>
                  </a:ext>
                </a:extLst>
              </p:cNvPr>
              <p:cNvSpPr/>
              <p:nvPr/>
            </p:nvSpPr>
            <p:spPr>
              <a:xfrm flipV="1">
                <a:off x="8948221" y="1958841"/>
                <a:ext cx="82851" cy="50339"/>
              </a:xfrm>
              <a:custGeom>
                <a:avLst/>
                <a:gdLst>
                  <a:gd name="connsiteX0" fmla="*/ 77081 w 82851"/>
                  <a:gd name="connsiteY0" fmla="*/ 16432 h 50339"/>
                  <a:gd name="connsiteX1" fmla="*/ 46957 w 82851"/>
                  <a:gd name="connsiteY1" fmla="*/ -955 h 50339"/>
                  <a:gd name="connsiteX2" fmla="*/ 30828 w 82851"/>
                  <a:gd name="connsiteY2" fmla="*/ -955 h 50339"/>
                  <a:gd name="connsiteX3" fmla="*/ 716 w 82851"/>
                  <a:gd name="connsiteY3" fmla="*/ 16432 h 50339"/>
                  <a:gd name="connsiteX4" fmla="*/ 716 w 82851"/>
                  <a:gd name="connsiteY4" fmla="*/ 27671 h 50339"/>
                  <a:gd name="connsiteX5" fmla="*/ 30828 w 82851"/>
                  <a:gd name="connsiteY5" fmla="*/ 45070 h 50339"/>
                  <a:gd name="connsiteX6" fmla="*/ 46957 w 82851"/>
                  <a:gd name="connsiteY6" fmla="*/ 45070 h 50339"/>
                  <a:gd name="connsiteX7" fmla="*/ 77081 w 82851"/>
                  <a:gd name="connsiteY7" fmla="*/ 27671 h 50339"/>
                  <a:gd name="connsiteX8" fmla="*/ 77081 w 82851"/>
                  <a:gd name="connsiteY8" fmla="*/ 1643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81" y="16432"/>
                    </a:moveTo>
                    <a:lnTo>
                      <a:pt x="46957" y="-955"/>
                    </a:lnTo>
                    <a:cubicBezTo>
                      <a:pt x="41966" y="-3838"/>
                      <a:pt x="35819" y="-3838"/>
                      <a:pt x="30828" y="-955"/>
                    </a:cubicBezTo>
                    <a:lnTo>
                      <a:pt x="716" y="16432"/>
                    </a:lnTo>
                    <a:cubicBezTo>
                      <a:pt x="-3615" y="18934"/>
                      <a:pt x="-3615" y="25182"/>
                      <a:pt x="716" y="27671"/>
                    </a:cubicBezTo>
                    <a:lnTo>
                      <a:pt x="30828" y="45070"/>
                    </a:lnTo>
                    <a:cubicBezTo>
                      <a:pt x="35819" y="47940"/>
                      <a:pt x="41966" y="47940"/>
                      <a:pt x="46957" y="45070"/>
                    </a:cubicBezTo>
                    <a:lnTo>
                      <a:pt x="77081" y="27671"/>
                    </a:lnTo>
                    <a:cubicBezTo>
                      <a:pt x="81399" y="25182"/>
                      <a:pt x="81399" y="18934"/>
                      <a:pt x="77081" y="16432"/>
                    </a:cubicBezTo>
                  </a:path>
                </a:pathLst>
              </a:custGeom>
              <a:solidFill>
                <a:srgbClr val="212021"/>
              </a:solidFill>
              <a:ln w="1270" cap="flat">
                <a:noFill/>
                <a:prstDash val="solid"/>
                <a:miter/>
              </a:ln>
            </p:spPr>
            <p:txBody>
              <a:bodyPr rtlCol="0" anchor="ctr"/>
              <a:lstStyle/>
              <a:p>
                <a:endParaRPr lang="en-IN"/>
              </a:p>
            </p:txBody>
          </p:sp>
          <p:sp>
            <p:nvSpPr>
              <p:cNvPr id="1645" name="Freeform: Shape 1644">
                <a:extLst>
                  <a:ext uri="{FF2B5EF4-FFF2-40B4-BE49-F238E27FC236}">
                    <a16:creationId xmlns:a16="http://schemas.microsoft.com/office/drawing/2014/main" id="{EC599ED9-0AAF-4D7C-77E6-9B4C31B779AF}"/>
                  </a:ext>
                </a:extLst>
              </p:cNvPr>
              <p:cNvSpPr/>
              <p:nvPr/>
            </p:nvSpPr>
            <p:spPr>
              <a:xfrm flipV="1">
                <a:off x="8999973" y="1928961"/>
                <a:ext cx="82851" cy="50336"/>
              </a:xfrm>
              <a:custGeom>
                <a:avLst/>
                <a:gdLst>
                  <a:gd name="connsiteX0" fmla="*/ 77046 w 82851"/>
                  <a:gd name="connsiteY0" fmla="*/ 16405 h 50336"/>
                  <a:gd name="connsiteX1" fmla="*/ 46922 w 82851"/>
                  <a:gd name="connsiteY1" fmla="*/ -981 h 50336"/>
                  <a:gd name="connsiteX2" fmla="*/ 30792 w 82851"/>
                  <a:gd name="connsiteY2" fmla="*/ -981 h 50336"/>
                  <a:gd name="connsiteX3" fmla="*/ 681 w 82851"/>
                  <a:gd name="connsiteY3" fmla="*/ 16405 h 50336"/>
                  <a:gd name="connsiteX4" fmla="*/ 681 w 82851"/>
                  <a:gd name="connsiteY4" fmla="*/ 27644 h 50336"/>
                  <a:gd name="connsiteX5" fmla="*/ 30792 w 82851"/>
                  <a:gd name="connsiteY5" fmla="*/ 45031 h 50336"/>
                  <a:gd name="connsiteX6" fmla="*/ 46922 w 82851"/>
                  <a:gd name="connsiteY6" fmla="*/ 45031 h 50336"/>
                  <a:gd name="connsiteX7" fmla="*/ 77046 w 82851"/>
                  <a:gd name="connsiteY7" fmla="*/ 27644 h 50336"/>
                  <a:gd name="connsiteX8" fmla="*/ 77046 w 82851"/>
                  <a:gd name="connsiteY8" fmla="*/ 1640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46" y="16405"/>
                    </a:moveTo>
                    <a:lnTo>
                      <a:pt x="46922" y="-981"/>
                    </a:lnTo>
                    <a:cubicBezTo>
                      <a:pt x="41930" y="-3864"/>
                      <a:pt x="35784" y="-3864"/>
                      <a:pt x="30792" y="-981"/>
                    </a:cubicBezTo>
                    <a:lnTo>
                      <a:pt x="681" y="16405"/>
                    </a:lnTo>
                    <a:cubicBezTo>
                      <a:pt x="-3650" y="18907"/>
                      <a:pt x="-3650" y="25155"/>
                      <a:pt x="681" y="27644"/>
                    </a:cubicBezTo>
                    <a:lnTo>
                      <a:pt x="30792" y="45031"/>
                    </a:lnTo>
                    <a:cubicBezTo>
                      <a:pt x="35784" y="47914"/>
                      <a:pt x="41930" y="47914"/>
                      <a:pt x="46922" y="45031"/>
                    </a:cubicBezTo>
                    <a:lnTo>
                      <a:pt x="77046" y="27644"/>
                    </a:lnTo>
                    <a:cubicBezTo>
                      <a:pt x="81364" y="25155"/>
                      <a:pt x="81364" y="18907"/>
                      <a:pt x="77046" y="16405"/>
                    </a:cubicBezTo>
                  </a:path>
                </a:pathLst>
              </a:custGeom>
              <a:solidFill>
                <a:srgbClr val="212021"/>
              </a:solidFill>
              <a:ln w="1270" cap="flat">
                <a:noFill/>
                <a:prstDash val="solid"/>
                <a:miter/>
              </a:ln>
            </p:spPr>
            <p:txBody>
              <a:bodyPr rtlCol="0" anchor="ctr"/>
              <a:lstStyle/>
              <a:p>
                <a:endParaRPr lang="en-IN"/>
              </a:p>
            </p:txBody>
          </p:sp>
          <p:sp>
            <p:nvSpPr>
              <p:cNvPr id="1646" name="Freeform: Shape 1645">
                <a:extLst>
                  <a:ext uri="{FF2B5EF4-FFF2-40B4-BE49-F238E27FC236}">
                    <a16:creationId xmlns:a16="http://schemas.microsoft.com/office/drawing/2014/main" id="{69AF1586-A032-AD86-A753-A17C627C4589}"/>
                  </a:ext>
                </a:extLst>
              </p:cNvPr>
              <p:cNvSpPr/>
              <p:nvPr/>
            </p:nvSpPr>
            <p:spPr>
              <a:xfrm flipV="1">
                <a:off x="9051726" y="1899078"/>
                <a:ext cx="82861" cy="50336"/>
              </a:xfrm>
              <a:custGeom>
                <a:avLst/>
                <a:gdLst>
                  <a:gd name="connsiteX0" fmla="*/ 77011 w 82861"/>
                  <a:gd name="connsiteY0" fmla="*/ 16378 h 50336"/>
                  <a:gd name="connsiteX1" fmla="*/ 46886 w 82861"/>
                  <a:gd name="connsiteY1" fmla="*/ -1008 h 50336"/>
                  <a:gd name="connsiteX2" fmla="*/ 30757 w 82861"/>
                  <a:gd name="connsiteY2" fmla="*/ -1008 h 50336"/>
                  <a:gd name="connsiteX3" fmla="*/ 645 w 82861"/>
                  <a:gd name="connsiteY3" fmla="*/ 16378 h 50336"/>
                  <a:gd name="connsiteX4" fmla="*/ 645 w 82861"/>
                  <a:gd name="connsiteY4" fmla="*/ 27618 h 50336"/>
                  <a:gd name="connsiteX5" fmla="*/ 30757 w 82861"/>
                  <a:gd name="connsiteY5" fmla="*/ 45004 h 50336"/>
                  <a:gd name="connsiteX6" fmla="*/ 46886 w 82861"/>
                  <a:gd name="connsiteY6" fmla="*/ 45004 h 50336"/>
                  <a:gd name="connsiteX7" fmla="*/ 77011 w 82861"/>
                  <a:gd name="connsiteY7" fmla="*/ 27618 h 50336"/>
                  <a:gd name="connsiteX8" fmla="*/ 77011 w 82861"/>
                  <a:gd name="connsiteY8" fmla="*/ 1637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011" y="16378"/>
                    </a:moveTo>
                    <a:lnTo>
                      <a:pt x="46886" y="-1008"/>
                    </a:lnTo>
                    <a:cubicBezTo>
                      <a:pt x="41895" y="-3891"/>
                      <a:pt x="35748" y="-3891"/>
                      <a:pt x="30757" y="-1008"/>
                    </a:cubicBezTo>
                    <a:lnTo>
                      <a:pt x="645" y="16378"/>
                    </a:lnTo>
                    <a:cubicBezTo>
                      <a:pt x="-3685" y="18880"/>
                      <a:pt x="-3685" y="25116"/>
                      <a:pt x="645" y="27618"/>
                    </a:cubicBezTo>
                    <a:lnTo>
                      <a:pt x="30757" y="45004"/>
                    </a:lnTo>
                    <a:cubicBezTo>
                      <a:pt x="35748" y="47887"/>
                      <a:pt x="41895" y="47887"/>
                      <a:pt x="46886" y="45004"/>
                    </a:cubicBezTo>
                    <a:lnTo>
                      <a:pt x="77011" y="27618"/>
                    </a:lnTo>
                    <a:cubicBezTo>
                      <a:pt x="81341" y="25116"/>
                      <a:pt x="81341" y="18880"/>
                      <a:pt x="77011" y="16378"/>
                    </a:cubicBezTo>
                  </a:path>
                </a:pathLst>
              </a:custGeom>
              <a:solidFill>
                <a:srgbClr val="212021"/>
              </a:solidFill>
              <a:ln w="1270" cap="flat">
                <a:noFill/>
                <a:prstDash val="solid"/>
                <a:miter/>
              </a:ln>
            </p:spPr>
            <p:txBody>
              <a:bodyPr rtlCol="0" anchor="ctr"/>
              <a:lstStyle/>
              <a:p>
                <a:endParaRPr lang="en-IN"/>
              </a:p>
            </p:txBody>
          </p:sp>
          <p:sp>
            <p:nvSpPr>
              <p:cNvPr id="1647" name="Freeform: Shape 1646">
                <a:extLst>
                  <a:ext uri="{FF2B5EF4-FFF2-40B4-BE49-F238E27FC236}">
                    <a16:creationId xmlns:a16="http://schemas.microsoft.com/office/drawing/2014/main" id="{3141AF29-B104-23F2-757F-05C397B1544C}"/>
                  </a:ext>
                </a:extLst>
              </p:cNvPr>
              <p:cNvSpPr/>
              <p:nvPr/>
            </p:nvSpPr>
            <p:spPr>
              <a:xfrm flipV="1">
                <a:off x="9103488" y="1869195"/>
                <a:ext cx="82851" cy="50336"/>
              </a:xfrm>
              <a:custGeom>
                <a:avLst/>
                <a:gdLst>
                  <a:gd name="connsiteX0" fmla="*/ 76966 w 82851"/>
                  <a:gd name="connsiteY0" fmla="*/ 16352 h 50336"/>
                  <a:gd name="connsiteX1" fmla="*/ 46854 w 82851"/>
                  <a:gd name="connsiteY1" fmla="*/ -1035 h 50336"/>
                  <a:gd name="connsiteX2" fmla="*/ 30725 w 82851"/>
                  <a:gd name="connsiteY2" fmla="*/ -1035 h 50336"/>
                  <a:gd name="connsiteX3" fmla="*/ 601 w 82851"/>
                  <a:gd name="connsiteY3" fmla="*/ 16352 h 50336"/>
                  <a:gd name="connsiteX4" fmla="*/ 601 w 82851"/>
                  <a:gd name="connsiteY4" fmla="*/ 27591 h 50336"/>
                  <a:gd name="connsiteX5" fmla="*/ 30725 w 82851"/>
                  <a:gd name="connsiteY5" fmla="*/ 44977 h 50336"/>
                  <a:gd name="connsiteX6" fmla="*/ 46854 w 82851"/>
                  <a:gd name="connsiteY6" fmla="*/ 44977 h 50336"/>
                  <a:gd name="connsiteX7" fmla="*/ 76966 w 82851"/>
                  <a:gd name="connsiteY7" fmla="*/ 27591 h 50336"/>
                  <a:gd name="connsiteX8" fmla="*/ 76966 w 82851"/>
                  <a:gd name="connsiteY8" fmla="*/ 1635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66" y="16352"/>
                    </a:moveTo>
                    <a:lnTo>
                      <a:pt x="46854" y="-1035"/>
                    </a:lnTo>
                    <a:cubicBezTo>
                      <a:pt x="41863" y="-3918"/>
                      <a:pt x="35716" y="-3918"/>
                      <a:pt x="30725" y="-1035"/>
                    </a:cubicBezTo>
                    <a:lnTo>
                      <a:pt x="601" y="16352"/>
                    </a:lnTo>
                    <a:cubicBezTo>
                      <a:pt x="-3717" y="18841"/>
                      <a:pt x="-3717" y="25089"/>
                      <a:pt x="601" y="27591"/>
                    </a:cubicBezTo>
                    <a:lnTo>
                      <a:pt x="30725" y="44977"/>
                    </a:lnTo>
                    <a:cubicBezTo>
                      <a:pt x="35716" y="47860"/>
                      <a:pt x="41863" y="47860"/>
                      <a:pt x="46854" y="44977"/>
                    </a:cubicBezTo>
                    <a:lnTo>
                      <a:pt x="76966" y="27591"/>
                    </a:lnTo>
                    <a:cubicBezTo>
                      <a:pt x="81296" y="25089"/>
                      <a:pt x="81296" y="18841"/>
                      <a:pt x="76966" y="16352"/>
                    </a:cubicBezTo>
                  </a:path>
                </a:pathLst>
              </a:custGeom>
              <a:solidFill>
                <a:srgbClr val="212021"/>
              </a:solidFill>
              <a:ln w="1270" cap="flat">
                <a:noFill/>
                <a:prstDash val="solid"/>
                <a:miter/>
              </a:ln>
            </p:spPr>
            <p:txBody>
              <a:bodyPr rtlCol="0" anchor="ctr"/>
              <a:lstStyle/>
              <a:p>
                <a:endParaRPr lang="en-IN"/>
              </a:p>
            </p:txBody>
          </p:sp>
          <p:sp>
            <p:nvSpPr>
              <p:cNvPr id="1648" name="Freeform: Shape 1647">
                <a:extLst>
                  <a:ext uri="{FF2B5EF4-FFF2-40B4-BE49-F238E27FC236}">
                    <a16:creationId xmlns:a16="http://schemas.microsoft.com/office/drawing/2014/main" id="{41FEF43F-31A0-08FD-0E5B-5040DF3E2EAA}"/>
                  </a:ext>
                </a:extLst>
              </p:cNvPr>
              <p:cNvSpPr/>
              <p:nvPr/>
            </p:nvSpPr>
            <p:spPr>
              <a:xfrm flipV="1">
                <a:off x="9155240" y="1839311"/>
                <a:ext cx="82851" cy="50339"/>
              </a:xfrm>
              <a:custGeom>
                <a:avLst/>
                <a:gdLst>
                  <a:gd name="connsiteX0" fmla="*/ 76930 w 82851"/>
                  <a:gd name="connsiteY0" fmla="*/ 16328 h 50339"/>
                  <a:gd name="connsiteX1" fmla="*/ 46819 w 82851"/>
                  <a:gd name="connsiteY1" fmla="*/ -1071 h 50339"/>
                  <a:gd name="connsiteX2" fmla="*/ 30690 w 82851"/>
                  <a:gd name="connsiteY2" fmla="*/ -1071 h 50339"/>
                  <a:gd name="connsiteX3" fmla="*/ 565 w 82851"/>
                  <a:gd name="connsiteY3" fmla="*/ 16328 h 50339"/>
                  <a:gd name="connsiteX4" fmla="*/ 565 w 82851"/>
                  <a:gd name="connsiteY4" fmla="*/ 27568 h 50339"/>
                  <a:gd name="connsiteX5" fmla="*/ 30690 w 82851"/>
                  <a:gd name="connsiteY5" fmla="*/ 44954 h 50339"/>
                  <a:gd name="connsiteX6" fmla="*/ 46819 w 82851"/>
                  <a:gd name="connsiteY6" fmla="*/ 44954 h 50339"/>
                  <a:gd name="connsiteX7" fmla="*/ 76930 w 82851"/>
                  <a:gd name="connsiteY7" fmla="*/ 27568 h 50339"/>
                  <a:gd name="connsiteX8" fmla="*/ 76930 w 82851"/>
                  <a:gd name="connsiteY8" fmla="*/ 16328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930" y="16328"/>
                    </a:moveTo>
                    <a:lnTo>
                      <a:pt x="46819" y="-1071"/>
                    </a:lnTo>
                    <a:cubicBezTo>
                      <a:pt x="41827" y="-3941"/>
                      <a:pt x="35681" y="-3941"/>
                      <a:pt x="30690" y="-1071"/>
                    </a:cubicBezTo>
                    <a:lnTo>
                      <a:pt x="565" y="16328"/>
                    </a:lnTo>
                    <a:cubicBezTo>
                      <a:pt x="-3753" y="18817"/>
                      <a:pt x="-3753" y="25066"/>
                      <a:pt x="565" y="27568"/>
                    </a:cubicBezTo>
                    <a:lnTo>
                      <a:pt x="30690" y="44954"/>
                    </a:lnTo>
                    <a:cubicBezTo>
                      <a:pt x="35681" y="47837"/>
                      <a:pt x="41827" y="47837"/>
                      <a:pt x="46819" y="44954"/>
                    </a:cubicBezTo>
                    <a:lnTo>
                      <a:pt x="76930" y="27568"/>
                    </a:lnTo>
                    <a:cubicBezTo>
                      <a:pt x="81261" y="25066"/>
                      <a:pt x="81261" y="18817"/>
                      <a:pt x="76930" y="16328"/>
                    </a:cubicBezTo>
                  </a:path>
                </a:pathLst>
              </a:custGeom>
              <a:solidFill>
                <a:srgbClr val="212021"/>
              </a:solidFill>
              <a:ln w="1270" cap="flat">
                <a:noFill/>
                <a:prstDash val="solid"/>
                <a:miter/>
              </a:ln>
            </p:spPr>
            <p:txBody>
              <a:bodyPr rtlCol="0" anchor="ctr"/>
              <a:lstStyle/>
              <a:p>
                <a:endParaRPr lang="en-IN"/>
              </a:p>
            </p:txBody>
          </p:sp>
          <p:sp>
            <p:nvSpPr>
              <p:cNvPr id="1649" name="Freeform: Shape 1648">
                <a:extLst>
                  <a:ext uri="{FF2B5EF4-FFF2-40B4-BE49-F238E27FC236}">
                    <a16:creationId xmlns:a16="http://schemas.microsoft.com/office/drawing/2014/main" id="{4737DD39-7E1B-7FCF-53AC-7778098A8944}"/>
                  </a:ext>
                </a:extLst>
              </p:cNvPr>
              <p:cNvSpPr/>
              <p:nvPr/>
            </p:nvSpPr>
            <p:spPr>
              <a:xfrm flipV="1">
                <a:off x="9206993" y="1809438"/>
                <a:ext cx="82851" cy="50339"/>
              </a:xfrm>
              <a:custGeom>
                <a:avLst/>
                <a:gdLst>
                  <a:gd name="connsiteX0" fmla="*/ 76895 w 82851"/>
                  <a:gd name="connsiteY0" fmla="*/ 16298 h 50339"/>
                  <a:gd name="connsiteX1" fmla="*/ 46783 w 82851"/>
                  <a:gd name="connsiteY1" fmla="*/ -1088 h 50339"/>
                  <a:gd name="connsiteX2" fmla="*/ 30654 w 82851"/>
                  <a:gd name="connsiteY2" fmla="*/ -1088 h 50339"/>
                  <a:gd name="connsiteX3" fmla="*/ 530 w 82851"/>
                  <a:gd name="connsiteY3" fmla="*/ 16298 h 50339"/>
                  <a:gd name="connsiteX4" fmla="*/ 530 w 82851"/>
                  <a:gd name="connsiteY4" fmla="*/ 27538 h 50339"/>
                  <a:gd name="connsiteX5" fmla="*/ 30654 w 82851"/>
                  <a:gd name="connsiteY5" fmla="*/ 44937 h 50339"/>
                  <a:gd name="connsiteX6" fmla="*/ 46783 w 82851"/>
                  <a:gd name="connsiteY6" fmla="*/ 44937 h 50339"/>
                  <a:gd name="connsiteX7" fmla="*/ 76895 w 82851"/>
                  <a:gd name="connsiteY7" fmla="*/ 27538 h 50339"/>
                  <a:gd name="connsiteX8" fmla="*/ 76895 w 82851"/>
                  <a:gd name="connsiteY8" fmla="*/ 16298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895" y="16298"/>
                    </a:moveTo>
                    <a:lnTo>
                      <a:pt x="46783" y="-1088"/>
                    </a:lnTo>
                    <a:cubicBezTo>
                      <a:pt x="41792" y="-3971"/>
                      <a:pt x="35646" y="-3971"/>
                      <a:pt x="30654" y="-1088"/>
                    </a:cubicBezTo>
                    <a:lnTo>
                      <a:pt x="530" y="16298"/>
                    </a:lnTo>
                    <a:cubicBezTo>
                      <a:pt x="-3788" y="18800"/>
                      <a:pt x="-3788" y="25048"/>
                      <a:pt x="530" y="27538"/>
                    </a:cubicBezTo>
                    <a:lnTo>
                      <a:pt x="30654" y="44937"/>
                    </a:lnTo>
                    <a:cubicBezTo>
                      <a:pt x="35646" y="47807"/>
                      <a:pt x="41792" y="47807"/>
                      <a:pt x="46783" y="44937"/>
                    </a:cubicBezTo>
                    <a:lnTo>
                      <a:pt x="76895" y="27538"/>
                    </a:lnTo>
                    <a:cubicBezTo>
                      <a:pt x="81226" y="25048"/>
                      <a:pt x="81226" y="18800"/>
                      <a:pt x="76895" y="16298"/>
                    </a:cubicBezTo>
                  </a:path>
                </a:pathLst>
              </a:custGeom>
              <a:solidFill>
                <a:srgbClr val="212021"/>
              </a:solidFill>
              <a:ln w="1270" cap="flat">
                <a:noFill/>
                <a:prstDash val="solid"/>
                <a:miter/>
              </a:ln>
            </p:spPr>
            <p:txBody>
              <a:bodyPr rtlCol="0" anchor="ctr"/>
              <a:lstStyle/>
              <a:p>
                <a:endParaRPr lang="en-IN"/>
              </a:p>
            </p:txBody>
          </p:sp>
          <p:sp>
            <p:nvSpPr>
              <p:cNvPr id="1650" name="Freeform: Shape 1649">
                <a:extLst>
                  <a:ext uri="{FF2B5EF4-FFF2-40B4-BE49-F238E27FC236}">
                    <a16:creationId xmlns:a16="http://schemas.microsoft.com/office/drawing/2014/main" id="{E109C591-B8EE-3D2C-E838-82779AD92520}"/>
                  </a:ext>
                </a:extLst>
              </p:cNvPr>
              <p:cNvSpPr/>
              <p:nvPr/>
            </p:nvSpPr>
            <p:spPr>
              <a:xfrm flipV="1">
                <a:off x="9258748" y="1779558"/>
                <a:ext cx="82851" cy="50336"/>
              </a:xfrm>
              <a:custGeom>
                <a:avLst/>
                <a:gdLst>
                  <a:gd name="connsiteX0" fmla="*/ 76869 w 82851"/>
                  <a:gd name="connsiteY0" fmla="*/ 16272 h 50336"/>
                  <a:gd name="connsiteX1" fmla="*/ 46745 w 82851"/>
                  <a:gd name="connsiteY1" fmla="*/ -1115 h 50336"/>
                  <a:gd name="connsiteX2" fmla="*/ 30616 w 82851"/>
                  <a:gd name="connsiteY2" fmla="*/ -1115 h 50336"/>
                  <a:gd name="connsiteX3" fmla="*/ 504 w 82851"/>
                  <a:gd name="connsiteY3" fmla="*/ 16272 h 50336"/>
                  <a:gd name="connsiteX4" fmla="*/ 504 w 82851"/>
                  <a:gd name="connsiteY4" fmla="*/ 27511 h 50336"/>
                  <a:gd name="connsiteX5" fmla="*/ 30616 w 82851"/>
                  <a:gd name="connsiteY5" fmla="*/ 44897 h 50336"/>
                  <a:gd name="connsiteX6" fmla="*/ 46745 w 82851"/>
                  <a:gd name="connsiteY6" fmla="*/ 44897 h 50336"/>
                  <a:gd name="connsiteX7" fmla="*/ 76869 w 82851"/>
                  <a:gd name="connsiteY7" fmla="*/ 27511 h 50336"/>
                  <a:gd name="connsiteX8" fmla="*/ 76869 w 82851"/>
                  <a:gd name="connsiteY8" fmla="*/ 1627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69" y="16272"/>
                    </a:moveTo>
                    <a:lnTo>
                      <a:pt x="46745" y="-1115"/>
                    </a:lnTo>
                    <a:cubicBezTo>
                      <a:pt x="41754" y="-3998"/>
                      <a:pt x="35607" y="-3998"/>
                      <a:pt x="30616" y="-1115"/>
                    </a:cubicBezTo>
                    <a:lnTo>
                      <a:pt x="504" y="16272"/>
                    </a:lnTo>
                    <a:cubicBezTo>
                      <a:pt x="-3827" y="18773"/>
                      <a:pt x="-3827" y="25009"/>
                      <a:pt x="504" y="27511"/>
                    </a:cubicBezTo>
                    <a:lnTo>
                      <a:pt x="30616" y="44897"/>
                    </a:lnTo>
                    <a:cubicBezTo>
                      <a:pt x="35607" y="47780"/>
                      <a:pt x="41754" y="47780"/>
                      <a:pt x="46745" y="44897"/>
                    </a:cubicBezTo>
                    <a:lnTo>
                      <a:pt x="76869" y="27511"/>
                    </a:lnTo>
                    <a:cubicBezTo>
                      <a:pt x="81187" y="25009"/>
                      <a:pt x="81187" y="18773"/>
                      <a:pt x="76869" y="16272"/>
                    </a:cubicBezTo>
                  </a:path>
                </a:pathLst>
              </a:custGeom>
              <a:solidFill>
                <a:srgbClr val="212021"/>
              </a:solidFill>
              <a:ln w="1270" cap="flat">
                <a:noFill/>
                <a:prstDash val="solid"/>
                <a:miter/>
              </a:ln>
            </p:spPr>
            <p:txBody>
              <a:bodyPr rtlCol="0" anchor="ctr"/>
              <a:lstStyle/>
              <a:p>
                <a:endParaRPr lang="en-IN"/>
              </a:p>
            </p:txBody>
          </p:sp>
          <p:sp>
            <p:nvSpPr>
              <p:cNvPr id="1651" name="Freeform: Shape 1650">
                <a:extLst>
                  <a:ext uri="{FF2B5EF4-FFF2-40B4-BE49-F238E27FC236}">
                    <a16:creationId xmlns:a16="http://schemas.microsoft.com/office/drawing/2014/main" id="{F851A4CB-DAE7-17DB-1D73-2ECA8F5999B0}"/>
                  </a:ext>
                </a:extLst>
              </p:cNvPr>
              <p:cNvSpPr/>
              <p:nvPr/>
            </p:nvSpPr>
            <p:spPr>
              <a:xfrm flipV="1">
                <a:off x="9310501" y="1749675"/>
                <a:ext cx="82851" cy="50336"/>
              </a:xfrm>
              <a:custGeom>
                <a:avLst/>
                <a:gdLst>
                  <a:gd name="connsiteX0" fmla="*/ 76834 w 82851"/>
                  <a:gd name="connsiteY0" fmla="*/ 16245 h 50336"/>
                  <a:gd name="connsiteX1" fmla="*/ 46710 w 82851"/>
                  <a:gd name="connsiteY1" fmla="*/ -1141 h 50336"/>
                  <a:gd name="connsiteX2" fmla="*/ 30580 w 82851"/>
                  <a:gd name="connsiteY2" fmla="*/ -1141 h 50336"/>
                  <a:gd name="connsiteX3" fmla="*/ 469 w 82851"/>
                  <a:gd name="connsiteY3" fmla="*/ 16245 h 50336"/>
                  <a:gd name="connsiteX4" fmla="*/ 469 w 82851"/>
                  <a:gd name="connsiteY4" fmla="*/ 27484 h 50336"/>
                  <a:gd name="connsiteX5" fmla="*/ 30580 w 82851"/>
                  <a:gd name="connsiteY5" fmla="*/ 44871 h 50336"/>
                  <a:gd name="connsiteX6" fmla="*/ 46710 w 82851"/>
                  <a:gd name="connsiteY6" fmla="*/ 44871 h 50336"/>
                  <a:gd name="connsiteX7" fmla="*/ 76834 w 82851"/>
                  <a:gd name="connsiteY7" fmla="*/ 27484 h 50336"/>
                  <a:gd name="connsiteX8" fmla="*/ 76834 w 82851"/>
                  <a:gd name="connsiteY8" fmla="*/ 1624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34" y="16245"/>
                    </a:moveTo>
                    <a:lnTo>
                      <a:pt x="46710" y="-1141"/>
                    </a:lnTo>
                    <a:cubicBezTo>
                      <a:pt x="41718" y="-4024"/>
                      <a:pt x="35572" y="-4024"/>
                      <a:pt x="30580" y="-1141"/>
                    </a:cubicBezTo>
                    <a:lnTo>
                      <a:pt x="469" y="16245"/>
                    </a:lnTo>
                    <a:cubicBezTo>
                      <a:pt x="-3862" y="18747"/>
                      <a:pt x="-3862" y="24982"/>
                      <a:pt x="469" y="27484"/>
                    </a:cubicBezTo>
                    <a:lnTo>
                      <a:pt x="30580" y="44871"/>
                    </a:lnTo>
                    <a:cubicBezTo>
                      <a:pt x="35572" y="47754"/>
                      <a:pt x="41718" y="47754"/>
                      <a:pt x="46710" y="44871"/>
                    </a:cubicBezTo>
                    <a:lnTo>
                      <a:pt x="76834" y="27484"/>
                    </a:lnTo>
                    <a:cubicBezTo>
                      <a:pt x="81152" y="24982"/>
                      <a:pt x="81152" y="18747"/>
                      <a:pt x="76834" y="16245"/>
                    </a:cubicBezTo>
                  </a:path>
                </a:pathLst>
              </a:custGeom>
              <a:solidFill>
                <a:srgbClr val="212021"/>
              </a:solidFill>
              <a:ln w="1270" cap="flat">
                <a:noFill/>
                <a:prstDash val="solid"/>
                <a:miter/>
              </a:ln>
            </p:spPr>
            <p:txBody>
              <a:bodyPr rtlCol="0" anchor="ctr"/>
              <a:lstStyle/>
              <a:p>
                <a:endParaRPr lang="en-IN"/>
              </a:p>
            </p:txBody>
          </p:sp>
          <p:sp>
            <p:nvSpPr>
              <p:cNvPr id="1652" name="Freeform: Shape 1651">
                <a:extLst>
                  <a:ext uri="{FF2B5EF4-FFF2-40B4-BE49-F238E27FC236}">
                    <a16:creationId xmlns:a16="http://schemas.microsoft.com/office/drawing/2014/main" id="{FBD79504-04DB-FE4E-FD41-BB66F4E784F9}"/>
                  </a:ext>
                </a:extLst>
              </p:cNvPr>
              <p:cNvSpPr/>
              <p:nvPr/>
            </p:nvSpPr>
            <p:spPr>
              <a:xfrm flipV="1">
                <a:off x="9362253" y="1719792"/>
                <a:ext cx="82861" cy="50339"/>
              </a:xfrm>
              <a:custGeom>
                <a:avLst/>
                <a:gdLst>
                  <a:gd name="connsiteX0" fmla="*/ 76799 w 82861"/>
                  <a:gd name="connsiteY0" fmla="*/ 16222 h 50339"/>
                  <a:gd name="connsiteX1" fmla="*/ 46674 w 82861"/>
                  <a:gd name="connsiteY1" fmla="*/ -1178 h 50339"/>
                  <a:gd name="connsiteX2" fmla="*/ 30545 w 82861"/>
                  <a:gd name="connsiteY2" fmla="*/ -1178 h 50339"/>
                  <a:gd name="connsiteX3" fmla="*/ 433 w 82861"/>
                  <a:gd name="connsiteY3" fmla="*/ 16222 h 50339"/>
                  <a:gd name="connsiteX4" fmla="*/ 433 w 82861"/>
                  <a:gd name="connsiteY4" fmla="*/ 27461 h 50339"/>
                  <a:gd name="connsiteX5" fmla="*/ 30545 w 82861"/>
                  <a:gd name="connsiteY5" fmla="*/ 44847 h 50339"/>
                  <a:gd name="connsiteX6" fmla="*/ 46674 w 82861"/>
                  <a:gd name="connsiteY6" fmla="*/ 44847 h 50339"/>
                  <a:gd name="connsiteX7" fmla="*/ 76799 w 82861"/>
                  <a:gd name="connsiteY7" fmla="*/ 27461 h 50339"/>
                  <a:gd name="connsiteX8" fmla="*/ 76799 w 82861"/>
                  <a:gd name="connsiteY8" fmla="*/ 1622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799" y="16222"/>
                    </a:moveTo>
                    <a:lnTo>
                      <a:pt x="46674" y="-1178"/>
                    </a:lnTo>
                    <a:cubicBezTo>
                      <a:pt x="41696" y="-4048"/>
                      <a:pt x="35536" y="-4048"/>
                      <a:pt x="30545" y="-1178"/>
                    </a:cubicBezTo>
                    <a:lnTo>
                      <a:pt x="433" y="16222"/>
                    </a:lnTo>
                    <a:cubicBezTo>
                      <a:pt x="-3897" y="18711"/>
                      <a:pt x="-3897" y="24959"/>
                      <a:pt x="433" y="27461"/>
                    </a:cubicBezTo>
                    <a:lnTo>
                      <a:pt x="30545" y="44847"/>
                    </a:lnTo>
                    <a:cubicBezTo>
                      <a:pt x="35536" y="47730"/>
                      <a:pt x="41696" y="47730"/>
                      <a:pt x="46674" y="44847"/>
                    </a:cubicBezTo>
                    <a:lnTo>
                      <a:pt x="76799" y="27461"/>
                    </a:lnTo>
                    <a:cubicBezTo>
                      <a:pt x="81129" y="24959"/>
                      <a:pt x="81129" y="18711"/>
                      <a:pt x="76799" y="16222"/>
                    </a:cubicBezTo>
                  </a:path>
                </a:pathLst>
              </a:custGeom>
              <a:solidFill>
                <a:srgbClr val="212021"/>
              </a:solidFill>
              <a:ln w="1270" cap="flat">
                <a:noFill/>
                <a:prstDash val="solid"/>
                <a:miter/>
              </a:ln>
            </p:spPr>
            <p:txBody>
              <a:bodyPr rtlCol="0" anchor="ctr"/>
              <a:lstStyle/>
              <a:p>
                <a:endParaRPr lang="en-IN"/>
              </a:p>
            </p:txBody>
          </p:sp>
          <p:sp>
            <p:nvSpPr>
              <p:cNvPr id="1653" name="Freeform: Shape 1652">
                <a:extLst>
                  <a:ext uri="{FF2B5EF4-FFF2-40B4-BE49-F238E27FC236}">
                    <a16:creationId xmlns:a16="http://schemas.microsoft.com/office/drawing/2014/main" id="{159075BA-9476-8578-C5AD-0EA4AA17A068}"/>
                  </a:ext>
                </a:extLst>
              </p:cNvPr>
              <p:cNvSpPr/>
              <p:nvPr/>
            </p:nvSpPr>
            <p:spPr>
              <a:xfrm flipV="1">
                <a:off x="9412380" y="1629215"/>
                <a:ext cx="136230" cy="111042"/>
              </a:xfrm>
              <a:custGeom>
                <a:avLst/>
                <a:gdLst>
                  <a:gd name="connsiteX0" fmla="*/ 130124 w 136230"/>
                  <a:gd name="connsiteY0" fmla="*/ 57287 h 111042"/>
                  <a:gd name="connsiteX1" fmla="*/ 100013 w 136230"/>
                  <a:gd name="connsiteY1" fmla="*/ 74673 h 111042"/>
                  <a:gd name="connsiteX2" fmla="*/ 100000 w 136230"/>
                  <a:gd name="connsiteY2" fmla="*/ 74686 h 111042"/>
                  <a:gd name="connsiteX3" fmla="*/ 46635 w 136230"/>
                  <a:gd name="connsiteY3" fmla="*/ 105496 h 111042"/>
                  <a:gd name="connsiteX4" fmla="*/ 30506 w 136230"/>
                  <a:gd name="connsiteY4" fmla="*/ 105496 h 111042"/>
                  <a:gd name="connsiteX5" fmla="*/ 381 w 136230"/>
                  <a:gd name="connsiteY5" fmla="*/ 88110 h 111042"/>
                  <a:gd name="connsiteX6" fmla="*/ 381 w 136230"/>
                  <a:gd name="connsiteY6" fmla="*/ 76871 h 111042"/>
                  <a:gd name="connsiteX7" fmla="*/ 44044 w 136230"/>
                  <a:gd name="connsiteY7" fmla="*/ 51661 h 111042"/>
                  <a:gd name="connsiteX8" fmla="*/ 2007 w 136230"/>
                  <a:gd name="connsiteY8" fmla="*/ 27404 h 111042"/>
                  <a:gd name="connsiteX9" fmla="*/ 2007 w 136230"/>
                  <a:gd name="connsiteY9" fmla="*/ 16165 h 111042"/>
                  <a:gd name="connsiteX10" fmla="*/ 32131 w 136230"/>
                  <a:gd name="connsiteY10" fmla="*/ -1222 h 111042"/>
                  <a:gd name="connsiteX11" fmla="*/ 48260 w 136230"/>
                  <a:gd name="connsiteY11" fmla="*/ -1222 h 111042"/>
                  <a:gd name="connsiteX12" fmla="*/ 130124 w 136230"/>
                  <a:gd name="connsiteY12" fmla="*/ 46022 h 111042"/>
                  <a:gd name="connsiteX13" fmla="*/ 133363 w 136230"/>
                  <a:gd name="connsiteY13" fmla="*/ 51661 h 111042"/>
                  <a:gd name="connsiteX14" fmla="*/ 130124 w 136230"/>
                  <a:gd name="connsiteY14" fmla="*/ 57287 h 11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30" h="111042">
                    <a:moveTo>
                      <a:pt x="130124" y="57287"/>
                    </a:moveTo>
                    <a:lnTo>
                      <a:pt x="100013" y="74673"/>
                    </a:lnTo>
                    <a:lnTo>
                      <a:pt x="100000" y="74686"/>
                    </a:lnTo>
                    <a:lnTo>
                      <a:pt x="46635" y="105496"/>
                    </a:lnTo>
                    <a:cubicBezTo>
                      <a:pt x="41643" y="108379"/>
                      <a:pt x="35497" y="108379"/>
                      <a:pt x="30506" y="105496"/>
                    </a:cubicBezTo>
                    <a:lnTo>
                      <a:pt x="381" y="88110"/>
                    </a:lnTo>
                    <a:cubicBezTo>
                      <a:pt x="-3950" y="85608"/>
                      <a:pt x="-3950" y="79360"/>
                      <a:pt x="381" y="76871"/>
                    </a:cubicBezTo>
                    <a:lnTo>
                      <a:pt x="44044" y="51661"/>
                    </a:lnTo>
                    <a:lnTo>
                      <a:pt x="2007" y="27404"/>
                    </a:lnTo>
                    <a:cubicBezTo>
                      <a:pt x="-2311" y="24915"/>
                      <a:pt x="-2311" y="18667"/>
                      <a:pt x="2007" y="16165"/>
                    </a:cubicBezTo>
                    <a:lnTo>
                      <a:pt x="32131" y="-1222"/>
                    </a:lnTo>
                    <a:cubicBezTo>
                      <a:pt x="37122" y="-4105"/>
                      <a:pt x="43269" y="-4105"/>
                      <a:pt x="48260" y="-1222"/>
                    </a:cubicBezTo>
                    <a:lnTo>
                      <a:pt x="130124" y="46022"/>
                    </a:lnTo>
                    <a:cubicBezTo>
                      <a:pt x="132296" y="47280"/>
                      <a:pt x="133376" y="49464"/>
                      <a:pt x="133363" y="51661"/>
                    </a:cubicBezTo>
                    <a:cubicBezTo>
                      <a:pt x="133376" y="53846"/>
                      <a:pt x="132296" y="56043"/>
                      <a:pt x="130124" y="57287"/>
                    </a:cubicBezTo>
                  </a:path>
                </a:pathLst>
              </a:custGeom>
              <a:solidFill>
                <a:srgbClr val="212021"/>
              </a:solidFill>
              <a:ln w="1270" cap="flat">
                <a:noFill/>
                <a:prstDash val="solid"/>
                <a:miter/>
              </a:ln>
            </p:spPr>
            <p:txBody>
              <a:bodyPr rtlCol="0" anchor="ctr"/>
              <a:lstStyle/>
              <a:p>
                <a:endParaRPr lang="en-IN"/>
              </a:p>
            </p:txBody>
          </p:sp>
          <p:sp>
            <p:nvSpPr>
              <p:cNvPr id="1654" name="Freeform: Shape 1653">
                <a:extLst>
                  <a:ext uri="{FF2B5EF4-FFF2-40B4-BE49-F238E27FC236}">
                    <a16:creationId xmlns:a16="http://schemas.microsoft.com/office/drawing/2014/main" id="{E3158D85-D62B-3E98-DAC3-B7C2A4582B01}"/>
                  </a:ext>
                </a:extLst>
              </p:cNvPr>
              <p:cNvSpPr/>
              <p:nvPr/>
            </p:nvSpPr>
            <p:spPr>
              <a:xfrm flipV="1">
                <a:off x="9686954" y="1532200"/>
                <a:ext cx="82861" cy="50349"/>
              </a:xfrm>
              <a:custGeom>
                <a:avLst/>
                <a:gdLst>
                  <a:gd name="connsiteX0" fmla="*/ 76577 w 82861"/>
                  <a:gd name="connsiteY0" fmla="*/ 16051 h 50349"/>
                  <a:gd name="connsiteX1" fmla="*/ 46453 w 82861"/>
                  <a:gd name="connsiteY1" fmla="*/ -1335 h 50349"/>
                  <a:gd name="connsiteX2" fmla="*/ 30324 w 82861"/>
                  <a:gd name="connsiteY2" fmla="*/ -1335 h 50349"/>
                  <a:gd name="connsiteX3" fmla="*/ 212 w 82861"/>
                  <a:gd name="connsiteY3" fmla="*/ 16051 h 50349"/>
                  <a:gd name="connsiteX4" fmla="*/ 212 w 82861"/>
                  <a:gd name="connsiteY4" fmla="*/ 27290 h 50349"/>
                  <a:gd name="connsiteX5" fmla="*/ 30324 w 82861"/>
                  <a:gd name="connsiteY5" fmla="*/ 44689 h 50349"/>
                  <a:gd name="connsiteX6" fmla="*/ 46453 w 82861"/>
                  <a:gd name="connsiteY6" fmla="*/ 44689 h 50349"/>
                  <a:gd name="connsiteX7" fmla="*/ 76577 w 82861"/>
                  <a:gd name="connsiteY7" fmla="*/ 27290 h 50349"/>
                  <a:gd name="connsiteX8" fmla="*/ 76577 w 82861"/>
                  <a:gd name="connsiteY8" fmla="*/ 16051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76577" y="16051"/>
                    </a:moveTo>
                    <a:lnTo>
                      <a:pt x="46453" y="-1335"/>
                    </a:lnTo>
                    <a:cubicBezTo>
                      <a:pt x="41474" y="-4218"/>
                      <a:pt x="35315" y="-4218"/>
                      <a:pt x="30324" y="-1335"/>
                    </a:cubicBezTo>
                    <a:lnTo>
                      <a:pt x="212" y="16051"/>
                    </a:lnTo>
                    <a:cubicBezTo>
                      <a:pt x="-4119" y="18553"/>
                      <a:pt x="-4119" y="24801"/>
                      <a:pt x="212" y="27290"/>
                    </a:cubicBezTo>
                    <a:lnTo>
                      <a:pt x="30324" y="44689"/>
                    </a:lnTo>
                    <a:cubicBezTo>
                      <a:pt x="35315" y="47572"/>
                      <a:pt x="41474" y="47572"/>
                      <a:pt x="46453" y="44689"/>
                    </a:cubicBezTo>
                    <a:lnTo>
                      <a:pt x="76577" y="27290"/>
                    </a:lnTo>
                    <a:cubicBezTo>
                      <a:pt x="80908" y="24801"/>
                      <a:pt x="80908" y="18553"/>
                      <a:pt x="76577" y="16051"/>
                    </a:cubicBezTo>
                  </a:path>
                </a:pathLst>
              </a:custGeom>
              <a:solidFill>
                <a:srgbClr val="212021"/>
              </a:solidFill>
              <a:ln w="1270" cap="flat">
                <a:noFill/>
                <a:prstDash val="solid"/>
                <a:miter/>
              </a:ln>
            </p:spPr>
            <p:txBody>
              <a:bodyPr rtlCol="0" anchor="ctr"/>
              <a:lstStyle/>
              <a:p>
                <a:endParaRPr lang="en-IN"/>
              </a:p>
            </p:txBody>
          </p:sp>
          <p:sp>
            <p:nvSpPr>
              <p:cNvPr id="1655" name="Freeform: Shape 1654">
                <a:extLst>
                  <a:ext uri="{FF2B5EF4-FFF2-40B4-BE49-F238E27FC236}">
                    <a16:creationId xmlns:a16="http://schemas.microsoft.com/office/drawing/2014/main" id="{5E4FBAD7-A405-4A25-483D-83C1A4A4DA37}"/>
                  </a:ext>
                </a:extLst>
              </p:cNvPr>
              <p:cNvSpPr/>
              <p:nvPr/>
            </p:nvSpPr>
            <p:spPr>
              <a:xfrm flipV="1">
                <a:off x="9738716" y="1502330"/>
                <a:ext cx="82851" cy="50336"/>
              </a:xfrm>
              <a:custGeom>
                <a:avLst/>
                <a:gdLst>
                  <a:gd name="connsiteX0" fmla="*/ 76532 w 82851"/>
                  <a:gd name="connsiteY0" fmla="*/ 16024 h 50336"/>
                  <a:gd name="connsiteX1" fmla="*/ 46421 w 82851"/>
                  <a:gd name="connsiteY1" fmla="*/ -1362 h 50336"/>
                  <a:gd name="connsiteX2" fmla="*/ 30292 w 82851"/>
                  <a:gd name="connsiteY2" fmla="*/ -1362 h 50336"/>
                  <a:gd name="connsiteX3" fmla="*/ 167 w 82851"/>
                  <a:gd name="connsiteY3" fmla="*/ 16024 h 50336"/>
                  <a:gd name="connsiteX4" fmla="*/ 167 w 82851"/>
                  <a:gd name="connsiteY4" fmla="*/ 27264 h 50336"/>
                  <a:gd name="connsiteX5" fmla="*/ 30292 w 82851"/>
                  <a:gd name="connsiteY5" fmla="*/ 44650 h 50336"/>
                  <a:gd name="connsiteX6" fmla="*/ 46421 w 82851"/>
                  <a:gd name="connsiteY6" fmla="*/ 44650 h 50336"/>
                  <a:gd name="connsiteX7" fmla="*/ 76532 w 82851"/>
                  <a:gd name="connsiteY7" fmla="*/ 27264 h 50336"/>
                  <a:gd name="connsiteX8" fmla="*/ 76532 w 82851"/>
                  <a:gd name="connsiteY8" fmla="*/ 1602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2" y="16024"/>
                    </a:moveTo>
                    <a:lnTo>
                      <a:pt x="46421" y="-1362"/>
                    </a:lnTo>
                    <a:cubicBezTo>
                      <a:pt x="41430" y="-4245"/>
                      <a:pt x="35283" y="-4245"/>
                      <a:pt x="30292" y="-1362"/>
                    </a:cubicBezTo>
                    <a:lnTo>
                      <a:pt x="167" y="16024"/>
                    </a:lnTo>
                    <a:cubicBezTo>
                      <a:pt x="-4151" y="18526"/>
                      <a:pt x="-4151" y="24774"/>
                      <a:pt x="167" y="27264"/>
                    </a:cubicBezTo>
                    <a:lnTo>
                      <a:pt x="30292" y="44650"/>
                    </a:lnTo>
                    <a:cubicBezTo>
                      <a:pt x="35283" y="47533"/>
                      <a:pt x="41430" y="47533"/>
                      <a:pt x="46421" y="44650"/>
                    </a:cubicBezTo>
                    <a:lnTo>
                      <a:pt x="76532" y="27264"/>
                    </a:lnTo>
                    <a:cubicBezTo>
                      <a:pt x="80863" y="24774"/>
                      <a:pt x="80863" y="18526"/>
                      <a:pt x="76532" y="16024"/>
                    </a:cubicBezTo>
                  </a:path>
                </a:pathLst>
              </a:custGeom>
              <a:solidFill>
                <a:srgbClr val="212021"/>
              </a:solidFill>
              <a:ln w="1270" cap="flat">
                <a:noFill/>
                <a:prstDash val="solid"/>
                <a:miter/>
              </a:ln>
            </p:spPr>
            <p:txBody>
              <a:bodyPr rtlCol="0" anchor="ctr"/>
              <a:lstStyle/>
              <a:p>
                <a:endParaRPr lang="en-IN"/>
              </a:p>
            </p:txBody>
          </p:sp>
          <p:sp>
            <p:nvSpPr>
              <p:cNvPr id="1656" name="Freeform: Shape 1655">
                <a:extLst>
                  <a:ext uri="{FF2B5EF4-FFF2-40B4-BE49-F238E27FC236}">
                    <a16:creationId xmlns:a16="http://schemas.microsoft.com/office/drawing/2014/main" id="{FE07924A-6DD8-A74A-1857-A0F39203A8B8}"/>
                  </a:ext>
                </a:extLst>
              </p:cNvPr>
              <p:cNvSpPr/>
              <p:nvPr/>
            </p:nvSpPr>
            <p:spPr>
              <a:xfrm flipV="1">
                <a:off x="9790469" y="1472447"/>
                <a:ext cx="82851" cy="50336"/>
              </a:xfrm>
              <a:custGeom>
                <a:avLst/>
                <a:gdLst>
                  <a:gd name="connsiteX0" fmla="*/ 76497 w 82851"/>
                  <a:gd name="connsiteY0" fmla="*/ 15998 h 50336"/>
                  <a:gd name="connsiteX1" fmla="*/ 46385 w 82851"/>
                  <a:gd name="connsiteY1" fmla="*/ -1389 h 50336"/>
                  <a:gd name="connsiteX2" fmla="*/ 30256 w 82851"/>
                  <a:gd name="connsiteY2" fmla="*/ -1389 h 50336"/>
                  <a:gd name="connsiteX3" fmla="*/ 132 w 82851"/>
                  <a:gd name="connsiteY3" fmla="*/ 15998 h 50336"/>
                  <a:gd name="connsiteX4" fmla="*/ 132 w 82851"/>
                  <a:gd name="connsiteY4" fmla="*/ 27237 h 50336"/>
                  <a:gd name="connsiteX5" fmla="*/ 30256 w 82851"/>
                  <a:gd name="connsiteY5" fmla="*/ 44623 h 50336"/>
                  <a:gd name="connsiteX6" fmla="*/ 46385 w 82851"/>
                  <a:gd name="connsiteY6" fmla="*/ 44623 h 50336"/>
                  <a:gd name="connsiteX7" fmla="*/ 76497 w 82851"/>
                  <a:gd name="connsiteY7" fmla="*/ 27237 h 50336"/>
                  <a:gd name="connsiteX8" fmla="*/ 76497 w 82851"/>
                  <a:gd name="connsiteY8" fmla="*/ 1599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97" y="15998"/>
                    </a:moveTo>
                    <a:lnTo>
                      <a:pt x="46385" y="-1389"/>
                    </a:lnTo>
                    <a:cubicBezTo>
                      <a:pt x="41394" y="-4272"/>
                      <a:pt x="35247" y="-4272"/>
                      <a:pt x="30256" y="-1389"/>
                    </a:cubicBezTo>
                    <a:lnTo>
                      <a:pt x="132" y="15998"/>
                    </a:lnTo>
                    <a:cubicBezTo>
                      <a:pt x="-4186" y="18500"/>
                      <a:pt x="-4186" y="24735"/>
                      <a:pt x="132" y="27237"/>
                    </a:cubicBezTo>
                    <a:lnTo>
                      <a:pt x="30256" y="44623"/>
                    </a:lnTo>
                    <a:cubicBezTo>
                      <a:pt x="35247" y="47506"/>
                      <a:pt x="41394" y="47506"/>
                      <a:pt x="46385" y="44623"/>
                    </a:cubicBezTo>
                    <a:lnTo>
                      <a:pt x="76497" y="27237"/>
                    </a:lnTo>
                    <a:cubicBezTo>
                      <a:pt x="80827" y="24735"/>
                      <a:pt x="80827" y="18500"/>
                      <a:pt x="76497" y="15998"/>
                    </a:cubicBezTo>
                  </a:path>
                </a:pathLst>
              </a:custGeom>
              <a:solidFill>
                <a:srgbClr val="212021"/>
              </a:solidFill>
              <a:ln w="1270" cap="flat">
                <a:noFill/>
                <a:prstDash val="solid"/>
                <a:miter/>
              </a:ln>
            </p:spPr>
            <p:txBody>
              <a:bodyPr rtlCol="0" anchor="ctr"/>
              <a:lstStyle/>
              <a:p>
                <a:endParaRPr lang="en-IN"/>
              </a:p>
            </p:txBody>
          </p:sp>
          <p:sp>
            <p:nvSpPr>
              <p:cNvPr id="1657" name="Freeform: Shape 1656">
                <a:extLst>
                  <a:ext uri="{FF2B5EF4-FFF2-40B4-BE49-F238E27FC236}">
                    <a16:creationId xmlns:a16="http://schemas.microsoft.com/office/drawing/2014/main" id="{0B04B901-C15E-F389-9EB4-F01210F0E4BA}"/>
                  </a:ext>
                </a:extLst>
              </p:cNvPr>
              <p:cNvSpPr/>
              <p:nvPr/>
            </p:nvSpPr>
            <p:spPr>
              <a:xfrm flipV="1">
                <a:off x="9788843" y="1411753"/>
                <a:ext cx="136229" cy="81146"/>
              </a:xfrm>
              <a:custGeom>
                <a:avLst/>
                <a:gdLst>
                  <a:gd name="connsiteX0" fmla="*/ 129858 w 136229"/>
                  <a:gd name="connsiteY0" fmla="*/ 27197 h 81146"/>
                  <a:gd name="connsiteX1" fmla="*/ 99746 w 136229"/>
                  <a:gd name="connsiteY1" fmla="*/ 44583 h 81146"/>
                  <a:gd name="connsiteX2" fmla="*/ 99734 w 136229"/>
                  <a:gd name="connsiteY2" fmla="*/ 44583 h 81146"/>
                  <a:gd name="connsiteX3" fmla="*/ 46368 w 136229"/>
                  <a:gd name="connsiteY3" fmla="*/ 75393 h 81146"/>
                  <a:gd name="connsiteX4" fmla="*/ 30239 w 136229"/>
                  <a:gd name="connsiteY4" fmla="*/ 75393 h 81146"/>
                  <a:gd name="connsiteX5" fmla="*/ 115 w 136229"/>
                  <a:gd name="connsiteY5" fmla="*/ 58007 h 81146"/>
                  <a:gd name="connsiteX6" fmla="*/ 115 w 136229"/>
                  <a:gd name="connsiteY6" fmla="*/ 46767 h 81146"/>
                  <a:gd name="connsiteX7" fmla="*/ 83617 w 136229"/>
                  <a:gd name="connsiteY7" fmla="*/ -1429 h 81146"/>
                  <a:gd name="connsiteX8" fmla="*/ 99746 w 136229"/>
                  <a:gd name="connsiteY8" fmla="*/ -1429 h 81146"/>
                  <a:gd name="connsiteX9" fmla="*/ 129858 w 136229"/>
                  <a:gd name="connsiteY9" fmla="*/ 15957 h 81146"/>
                  <a:gd name="connsiteX10" fmla="*/ 129858 w 136229"/>
                  <a:gd name="connsiteY10" fmla="*/ 27197 h 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29" h="81146">
                    <a:moveTo>
                      <a:pt x="129858" y="27197"/>
                    </a:moveTo>
                    <a:lnTo>
                      <a:pt x="99746" y="44583"/>
                    </a:lnTo>
                    <a:lnTo>
                      <a:pt x="99734" y="44583"/>
                    </a:lnTo>
                    <a:lnTo>
                      <a:pt x="46368" y="75393"/>
                    </a:lnTo>
                    <a:cubicBezTo>
                      <a:pt x="41377" y="78276"/>
                      <a:pt x="35230" y="78276"/>
                      <a:pt x="30239" y="75393"/>
                    </a:cubicBezTo>
                    <a:lnTo>
                      <a:pt x="115" y="58007"/>
                    </a:lnTo>
                    <a:cubicBezTo>
                      <a:pt x="-4203" y="55518"/>
                      <a:pt x="-4203" y="49269"/>
                      <a:pt x="115" y="46767"/>
                    </a:cubicBezTo>
                    <a:lnTo>
                      <a:pt x="83617" y="-1429"/>
                    </a:lnTo>
                    <a:cubicBezTo>
                      <a:pt x="88608" y="-4312"/>
                      <a:pt x="94755" y="-4312"/>
                      <a:pt x="99746" y="-1429"/>
                    </a:cubicBezTo>
                    <a:lnTo>
                      <a:pt x="129858" y="15957"/>
                    </a:lnTo>
                    <a:cubicBezTo>
                      <a:pt x="134189" y="18447"/>
                      <a:pt x="134189" y="24695"/>
                      <a:pt x="129858" y="27197"/>
                    </a:cubicBezTo>
                  </a:path>
                </a:pathLst>
              </a:custGeom>
              <a:solidFill>
                <a:srgbClr val="212021"/>
              </a:solidFill>
              <a:ln w="1270" cap="flat">
                <a:noFill/>
                <a:prstDash val="solid"/>
                <a:miter/>
              </a:ln>
            </p:spPr>
            <p:txBody>
              <a:bodyPr rtlCol="0" anchor="ctr"/>
              <a:lstStyle/>
              <a:p>
                <a:endParaRPr lang="en-IN"/>
              </a:p>
            </p:txBody>
          </p:sp>
          <p:sp>
            <p:nvSpPr>
              <p:cNvPr id="1658" name="Freeform: Shape 1657">
                <a:extLst>
                  <a:ext uri="{FF2B5EF4-FFF2-40B4-BE49-F238E27FC236}">
                    <a16:creationId xmlns:a16="http://schemas.microsoft.com/office/drawing/2014/main" id="{8EED4E9E-33AC-4364-91BF-9DD8CDF4108D}"/>
                  </a:ext>
                </a:extLst>
              </p:cNvPr>
              <p:cNvSpPr/>
              <p:nvPr/>
            </p:nvSpPr>
            <p:spPr>
              <a:xfrm flipV="1">
                <a:off x="8846338" y="2019528"/>
                <a:ext cx="186359" cy="110102"/>
              </a:xfrm>
              <a:custGeom>
                <a:avLst/>
                <a:gdLst>
                  <a:gd name="connsiteX0" fmla="*/ 183468 w 186359"/>
                  <a:gd name="connsiteY0" fmla="*/ 83444 h 110102"/>
                  <a:gd name="connsiteX1" fmla="*/ 183049 w 186359"/>
                  <a:gd name="connsiteY1" fmla="*/ 85057 h 110102"/>
                  <a:gd name="connsiteX2" fmla="*/ 182605 w 186359"/>
                  <a:gd name="connsiteY2" fmla="*/ 85502 h 110102"/>
                  <a:gd name="connsiteX3" fmla="*/ 180624 w 186359"/>
                  <a:gd name="connsiteY3" fmla="*/ 87508 h 110102"/>
                  <a:gd name="connsiteX4" fmla="*/ 150499 w 186359"/>
                  <a:gd name="connsiteY4" fmla="*/ 104895 h 110102"/>
                  <a:gd name="connsiteX5" fmla="*/ 142435 w 186359"/>
                  <a:gd name="connsiteY5" fmla="*/ 107067 h 110102"/>
                  <a:gd name="connsiteX6" fmla="*/ 134370 w 186359"/>
                  <a:gd name="connsiteY6" fmla="*/ 104895 h 110102"/>
                  <a:gd name="connsiteX7" fmla="*/ 104258 w 186359"/>
                  <a:gd name="connsiteY7" fmla="*/ 87508 h 110102"/>
                  <a:gd name="connsiteX8" fmla="*/ 104258 w 186359"/>
                  <a:gd name="connsiteY8" fmla="*/ 87508 h 110102"/>
                  <a:gd name="connsiteX9" fmla="*/ 52506 w 186359"/>
                  <a:gd name="connsiteY9" fmla="*/ 57625 h 110102"/>
                  <a:gd name="connsiteX10" fmla="*/ 52455 w 186359"/>
                  <a:gd name="connsiteY10" fmla="*/ 57587 h 110102"/>
                  <a:gd name="connsiteX11" fmla="*/ 741 w 186359"/>
                  <a:gd name="connsiteY11" fmla="*/ 27755 h 110102"/>
                  <a:gd name="connsiteX12" fmla="*/ 741 w 186359"/>
                  <a:gd name="connsiteY12" fmla="*/ 16516 h 110102"/>
                  <a:gd name="connsiteX13" fmla="*/ 30865 w 186359"/>
                  <a:gd name="connsiteY13" fmla="*/ -883 h 110102"/>
                  <a:gd name="connsiteX14" fmla="*/ 46994 w 186359"/>
                  <a:gd name="connsiteY14" fmla="*/ -883 h 110102"/>
                  <a:gd name="connsiteX15" fmla="*/ 180624 w 186359"/>
                  <a:gd name="connsiteY15" fmla="*/ 76244 h 110102"/>
                  <a:gd name="connsiteX16" fmla="*/ 183862 w 186359"/>
                  <a:gd name="connsiteY16" fmla="*/ 81882 h 110102"/>
                  <a:gd name="connsiteX17" fmla="*/ 183862 w 186359"/>
                  <a:gd name="connsiteY17" fmla="*/ 81882 h 110102"/>
                  <a:gd name="connsiteX18" fmla="*/ 183468 w 186359"/>
                  <a:gd name="connsiteY18" fmla="*/ 83444 h 11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359" h="110102">
                    <a:moveTo>
                      <a:pt x="183468" y="83444"/>
                    </a:moveTo>
                    <a:lnTo>
                      <a:pt x="183049" y="85057"/>
                    </a:lnTo>
                    <a:lnTo>
                      <a:pt x="182605" y="85502"/>
                    </a:lnTo>
                    <a:lnTo>
                      <a:pt x="180624" y="87508"/>
                    </a:lnTo>
                    <a:lnTo>
                      <a:pt x="150499" y="104895"/>
                    </a:lnTo>
                    <a:cubicBezTo>
                      <a:pt x="148010" y="106343"/>
                      <a:pt x="145229" y="107067"/>
                      <a:pt x="142435" y="107067"/>
                    </a:cubicBezTo>
                    <a:cubicBezTo>
                      <a:pt x="139653" y="107067"/>
                      <a:pt x="136872" y="106343"/>
                      <a:pt x="134370" y="104895"/>
                    </a:cubicBezTo>
                    <a:lnTo>
                      <a:pt x="104258" y="87508"/>
                    </a:lnTo>
                    <a:lnTo>
                      <a:pt x="104258" y="87508"/>
                    </a:lnTo>
                    <a:lnTo>
                      <a:pt x="52506" y="57625"/>
                    </a:lnTo>
                    <a:lnTo>
                      <a:pt x="52455" y="57587"/>
                    </a:lnTo>
                    <a:lnTo>
                      <a:pt x="741" y="27755"/>
                    </a:lnTo>
                    <a:cubicBezTo>
                      <a:pt x="-3577" y="25253"/>
                      <a:pt x="-3577" y="19005"/>
                      <a:pt x="741" y="16516"/>
                    </a:cubicBezTo>
                    <a:lnTo>
                      <a:pt x="30865" y="-883"/>
                    </a:lnTo>
                    <a:cubicBezTo>
                      <a:pt x="35856" y="-3754"/>
                      <a:pt x="42003" y="-3754"/>
                      <a:pt x="46994" y="-883"/>
                    </a:cubicBezTo>
                    <a:lnTo>
                      <a:pt x="180624" y="76244"/>
                    </a:lnTo>
                    <a:cubicBezTo>
                      <a:pt x="182783" y="77501"/>
                      <a:pt x="183862" y="79685"/>
                      <a:pt x="183862" y="81882"/>
                    </a:cubicBezTo>
                    <a:lnTo>
                      <a:pt x="183862" y="81882"/>
                    </a:lnTo>
                    <a:lnTo>
                      <a:pt x="183468" y="83444"/>
                    </a:lnTo>
                  </a:path>
                </a:pathLst>
              </a:custGeom>
              <a:solidFill>
                <a:srgbClr val="212021"/>
              </a:solidFill>
              <a:ln w="1270" cap="flat">
                <a:noFill/>
                <a:prstDash val="solid"/>
                <a:miter/>
              </a:ln>
            </p:spPr>
            <p:txBody>
              <a:bodyPr rtlCol="0" anchor="ctr"/>
              <a:lstStyle/>
              <a:p>
                <a:endParaRPr lang="en-IN"/>
              </a:p>
            </p:txBody>
          </p:sp>
          <p:sp>
            <p:nvSpPr>
              <p:cNvPr id="1659" name="Freeform: Shape 1658">
                <a:extLst>
                  <a:ext uri="{FF2B5EF4-FFF2-40B4-BE49-F238E27FC236}">
                    <a16:creationId xmlns:a16="http://schemas.microsoft.com/office/drawing/2014/main" id="{7368B791-39BF-A0AF-AC9C-CDA99E1A2CD3}"/>
                  </a:ext>
                </a:extLst>
              </p:cNvPr>
              <p:cNvSpPr/>
              <p:nvPr/>
            </p:nvSpPr>
            <p:spPr>
              <a:xfrm flipV="1">
                <a:off x="9001599" y="1989654"/>
                <a:ext cx="82851" cy="50336"/>
              </a:xfrm>
              <a:custGeom>
                <a:avLst/>
                <a:gdLst>
                  <a:gd name="connsiteX0" fmla="*/ 77045 w 82851"/>
                  <a:gd name="connsiteY0" fmla="*/ 16459 h 50336"/>
                  <a:gd name="connsiteX1" fmla="*/ 46920 w 82851"/>
                  <a:gd name="connsiteY1" fmla="*/ -927 h 50336"/>
                  <a:gd name="connsiteX2" fmla="*/ 30791 w 82851"/>
                  <a:gd name="connsiteY2" fmla="*/ -927 h 50336"/>
                  <a:gd name="connsiteX3" fmla="*/ 680 w 82851"/>
                  <a:gd name="connsiteY3" fmla="*/ 16459 h 50336"/>
                  <a:gd name="connsiteX4" fmla="*/ 680 w 82851"/>
                  <a:gd name="connsiteY4" fmla="*/ 27699 h 50336"/>
                  <a:gd name="connsiteX5" fmla="*/ 30791 w 82851"/>
                  <a:gd name="connsiteY5" fmla="*/ 45085 h 50336"/>
                  <a:gd name="connsiteX6" fmla="*/ 46920 w 82851"/>
                  <a:gd name="connsiteY6" fmla="*/ 45085 h 50336"/>
                  <a:gd name="connsiteX7" fmla="*/ 77045 w 82851"/>
                  <a:gd name="connsiteY7" fmla="*/ 27699 h 50336"/>
                  <a:gd name="connsiteX8" fmla="*/ 77045 w 82851"/>
                  <a:gd name="connsiteY8" fmla="*/ 1645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45" y="16459"/>
                    </a:moveTo>
                    <a:lnTo>
                      <a:pt x="46920" y="-927"/>
                    </a:lnTo>
                    <a:cubicBezTo>
                      <a:pt x="41929" y="-3810"/>
                      <a:pt x="35783" y="-3810"/>
                      <a:pt x="30791" y="-927"/>
                    </a:cubicBezTo>
                    <a:lnTo>
                      <a:pt x="680" y="16459"/>
                    </a:lnTo>
                    <a:cubicBezTo>
                      <a:pt x="-3651" y="18961"/>
                      <a:pt x="-3651" y="25197"/>
                      <a:pt x="680" y="27699"/>
                    </a:cubicBezTo>
                    <a:lnTo>
                      <a:pt x="30791" y="45085"/>
                    </a:lnTo>
                    <a:cubicBezTo>
                      <a:pt x="35783" y="47968"/>
                      <a:pt x="41929" y="47968"/>
                      <a:pt x="46920" y="45085"/>
                    </a:cubicBezTo>
                    <a:lnTo>
                      <a:pt x="77045" y="27699"/>
                    </a:lnTo>
                    <a:cubicBezTo>
                      <a:pt x="81363" y="25197"/>
                      <a:pt x="81363" y="18961"/>
                      <a:pt x="77045" y="16459"/>
                    </a:cubicBezTo>
                  </a:path>
                </a:pathLst>
              </a:custGeom>
              <a:solidFill>
                <a:srgbClr val="212021"/>
              </a:solidFill>
              <a:ln w="1270" cap="flat">
                <a:noFill/>
                <a:prstDash val="solid"/>
                <a:miter/>
              </a:ln>
            </p:spPr>
            <p:txBody>
              <a:bodyPr rtlCol="0" anchor="ctr"/>
              <a:lstStyle/>
              <a:p>
                <a:endParaRPr lang="en-IN"/>
              </a:p>
            </p:txBody>
          </p:sp>
          <p:sp>
            <p:nvSpPr>
              <p:cNvPr id="1660" name="Freeform: Shape 1659">
                <a:extLst>
                  <a:ext uri="{FF2B5EF4-FFF2-40B4-BE49-F238E27FC236}">
                    <a16:creationId xmlns:a16="http://schemas.microsoft.com/office/drawing/2014/main" id="{2BD35D30-BD87-D5DE-CC85-3804781218AC}"/>
                  </a:ext>
                </a:extLst>
              </p:cNvPr>
              <p:cNvSpPr/>
              <p:nvPr/>
            </p:nvSpPr>
            <p:spPr>
              <a:xfrm flipV="1">
                <a:off x="9053351" y="1959771"/>
                <a:ext cx="82861" cy="50336"/>
              </a:xfrm>
              <a:custGeom>
                <a:avLst/>
                <a:gdLst>
                  <a:gd name="connsiteX0" fmla="*/ 77010 w 82861"/>
                  <a:gd name="connsiteY0" fmla="*/ 16432 h 50336"/>
                  <a:gd name="connsiteX1" fmla="*/ 46885 w 82861"/>
                  <a:gd name="connsiteY1" fmla="*/ -954 h 50336"/>
                  <a:gd name="connsiteX2" fmla="*/ 30756 w 82861"/>
                  <a:gd name="connsiteY2" fmla="*/ -954 h 50336"/>
                  <a:gd name="connsiteX3" fmla="*/ 644 w 82861"/>
                  <a:gd name="connsiteY3" fmla="*/ 16432 h 50336"/>
                  <a:gd name="connsiteX4" fmla="*/ 644 w 82861"/>
                  <a:gd name="connsiteY4" fmla="*/ 27672 h 50336"/>
                  <a:gd name="connsiteX5" fmla="*/ 30756 w 82861"/>
                  <a:gd name="connsiteY5" fmla="*/ 45058 h 50336"/>
                  <a:gd name="connsiteX6" fmla="*/ 46885 w 82861"/>
                  <a:gd name="connsiteY6" fmla="*/ 45058 h 50336"/>
                  <a:gd name="connsiteX7" fmla="*/ 77010 w 82861"/>
                  <a:gd name="connsiteY7" fmla="*/ 27672 h 50336"/>
                  <a:gd name="connsiteX8" fmla="*/ 77010 w 82861"/>
                  <a:gd name="connsiteY8" fmla="*/ 1643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010" y="16432"/>
                    </a:moveTo>
                    <a:lnTo>
                      <a:pt x="46885" y="-954"/>
                    </a:lnTo>
                    <a:cubicBezTo>
                      <a:pt x="41907" y="-3837"/>
                      <a:pt x="35747" y="-3837"/>
                      <a:pt x="30756" y="-954"/>
                    </a:cubicBezTo>
                    <a:lnTo>
                      <a:pt x="644" y="16432"/>
                    </a:lnTo>
                    <a:cubicBezTo>
                      <a:pt x="-3686" y="18922"/>
                      <a:pt x="-3686" y="25170"/>
                      <a:pt x="644" y="27672"/>
                    </a:cubicBezTo>
                    <a:lnTo>
                      <a:pt x="30756" y="45058"/>
                    </a:lnTo>
                    <a:cubicBezTo>
                      <a:pt x="35747" y="47941"/>
                      <a:pt x="41907" y="47941"/>
                      <a:pt x="46885" y="45058"/>
                    </a:cubicBezTo>
                    <a:lnTo>
                      <a:pt x="77010" y="27672"/>
                    </a:lnTo>
                    <a:cubicBezTo>
                      <a:pt x="81340" y="25170"/>
                      <a:pt x="81340" y="18922"/>
                      <a:pt x="77010" y="16432"/>
                    </a:cubicBezTo>
                  </a:path>
                </a:pathLst>
              </a:custGeom>
              <a:solidFill>
                <a:srgbClr val="212021"/>
              </a:solidFill>
              <a:ln w="1270" cap="flat">
                <a:noFill/>
                <a:prstDash val="solid"/>
                <a:miter/>
              </a:ln>
            </p:spPr>
            <p:txBody>
              <a:bodyPr rtlCol="0" anchor="ctr"/>
              <a:lstStyle/>
              <a:p>
                <a:endParaRPr lang="en-IN"/>
              </a:p>
            </p:txBody>
          </p:sp>
          <p:sp>
            <p:nvSpPr>
              <p:cNvPr id="1661" name="Freeform: Shape 1660">
                <a:extLst>
                  <a:ext uri="{FF2B5EF4-FFF2-40B4-BE49-F238E27FC236}">
                    <a16:creationId xmlns:a16="http://schemas.microsoft.com/office/drawing/2014/main" id="{A716BCF2-CB3B-4CBF-2D77-A5EF9468F98E}"/>
                  </a:ext>
                </a:extLst>
              </p:cNvPr>
              <p:cNvSpPr/>
              <p:nvPr/>
            </p:nvSpPr>
            <p:spPr>
              <a:xfrm flipV="1">
                <a:off x="9105113" y="1929888"/>
                <a:ext cx="82851" cy="50349"/>
              </a:xfrm>
              <a:custGeom>
                <a:avLst/>
                <a:gdLst>
                  <a:gd name="connsiteX0" fmla="*/ 76965 w 82851"/>
                  <a:gd name="connsiteY0" fmla="*/ 16418 h 50349"/>
                  <a:gd name="connsiteX1" fmla="*/ 46853 w 82851"/>
                  <a:gd name="connsiteY1" fmla="*/ -981 h 50349"/>
                  <a:gd name="connsiteX2" fmla="*/ 30724 w 82851"/>
                  <a:gd name="connsiteY2" fmla="*/ -981 h 50349"/>
                  <a:gd name="connsiteX3" fmla="*/ 599 w 82851"/>
                  <a:gd name="connsiteY3" fmla="*/ 16418 h 50349"/>
                  <a:gd name="connsiteX4" fmla="*/ 599 w 82851"/>
                  <a:gd name="connsiteY4" fmla="*/ 27658 h 50349"/>
                  <a:gd name="connsiteX5" fmla="*/ 30724 w 82851"/>
                  <a:gd name="connsiteY5" fmla="*/ 45044 h 50349"/>
                  <a:gd name="connsiteX6" fmla="*/ 46853 w 82851"/>
                  <a:gd name="connsiteY6" fmla="*/ 45044 h 50349"/>
                  <a:gd name="connsiteX7" fmla="*/ 76965 w 82851"/>
                  <a:gd name="connsiteY7" fmla="*/ 27658 h 50349"/>
                  <a:gd name="connsiteX8" fmla="*/ 76965 w 82851"/>
                  <a:gd name="connsiteY8" fmla="*/ 16418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965" y="16418"/>
                    </a:moveTo>
                    <a:lnTo>
                      <a:pt x="46853" y="-981"/>
                    </a:lnTo>
                    <a:cubicBezTo>
                      <a:pt x="41862" y="-3863"/>
                      <a:pt x="35715" y="-3863"/>
                      <a:pt x="30724" y="-981"/>
                    </a:cubicBezTo>
                    <a:lnTo>
                      <a:pt x="599" y="16418"/>
                    </a:lnTo>
                    <a:cubicBezTo>
                      <a:pt x="-3718" y="18908"/>
                      <a:pt x="-3718" y="25156"/>
                      <a:pt x="599" y="27658"/>
                    </a:cubicBezTo>
                    <a:lnTo>
                      <a:pt x="30724" y="45044"/>
                    </a:lnTo>
                    <a:cubicBezTo>
                      <a:pt x="35715" y="47927"/>
                      <a:pt x="41862" y="47927"/>
                      <a:pt x="46853" y="45044"/>
                    </a:cubicBezTo>
                    <a:lnTo>
                      <a:pt x="76965" y="27658"/>
                    </a:lnTo>
                    <a:cubicBezTo>
                      <a:pt x="81295" y="25156"/>
                      <a:pt x="81295" y="18908"/>
                      <a:pt x="76965" y="16418"/>
                    </a:cubicBezTo>
                  </a:path>
                </a:pathLst>
              </a:custGeom>
              <a:solidFill>
                <a:srgbClr val="212021"/>
              </a:solidFill>
              <a:ln w="1270" cap="flat">
                <a:noFill/>
                <a:prstDash val="solid"/>
                <a:miter/>
              </a:ln>
            </p:spPr>
            <p:txBody>
              <a:bodyPr rtlCol="0" anchor="ctr"/>
              <a:lstStyle/>
              <a:p>
                <a:endParaRPr lang="en-IN"/>
              </a:p>
            </p:txBody>
          </p:sp>
          <p:sp>
            <p:nvSpPr>
              <p:cNvPr id="1662" name="Freeform: Shape 1661">
                <a:extLst>
                  <a:ext uri="{FF2B5EF4-FFF2-40B4-BE49-F238E27FC236}">
                    <a16:creationId xmlns:a16="http://schemas.microsoft.com/office/drawing/2014/main" id="{01B34446-DE07-E9A4-991F-1A18A2638399}"/>
                  </a:ext>
                </a:extLst>
              </p:cNvPr>
              <p:cNvSpPr/>
              <p:nvPr/>
            </p:nvSpPr>
            <p:spPr>
              <a:xfrm flipV="1">
                <a:off x="9156866" y="1900014"/>
                <a:ext cx="82851" cy="50339"/>
              </a:xfrm>
              <a:custGeom>
                <a:avLst/>
                <a:gdLst>
                  <a:gd name="connsiteX0" fmla="*/ 76929 w 82851"/>
                  <a:gd name="connsiteY0" fmla="*/ 16379 h 50339"/>
                  <a:gd name="connsiteX1" fmla="*/ 46818 w 82851"/>
                  <a:gd name="connsiteY1" fmla="*/ -1007 h 50339"/>
                  <a:gd name="connsiteX2" fmla="*/ 30688 w 82851"/>
                  <a:gd name="connsiteY2" fmla="*/ -1007 h 50339"/>
                  <a:gd name="connsiteX3" fmla="*/ 564 w 82851"/>
                  <a:gd name="connsiteY3" fmla="*/ 16379 h 50339"/>
                  <a:gd name="connsiteX4" fmla="*/ 564 w 82851"/>
                  <a:gd name="connsiteY4" fmla="*/ 27619 h 50339"/>
                  <a:gd name="connsiteX5" fmla="*/ 30688 w 82851"/>
                  <a:gd name="connsiteY5" fmla="*/ 45018 h 50339"/>
                  <a:gd name="connsiteX6" fmla="*/ 46818 w 82851"/>
                  <a:gd name="connsiteY6" fmla="*/ 45018 h 50339"/>
                  <a:gd name="connsiteX7" fmla="*/ 76929 w 82851"/>
                  <a:gd name="connsiteY7" fmla="*/ 27619 h 50339"/>
                  <a:gd name="connsiteX8" fmla="*/ 76929 w 82851"/>
                  <a:gd name="connsiteY8" fmla="*/ 1637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929" y="16379"/>
                    </a:moveTo>
                    <a:lnTo>
                      <a:pt x="46818" y="-1007"/>
                    </a:lnTo>
                    <a:cubicBezTo>
                      <a:pt x="41826" y="-3890"/>
                      <a:pt x="35680" y="-3890"/>
                      <a:pt x="30688" y="-1007"/>
                    </a:cubicBezTo>
                    <a:lnTo>
                      <a:pt x="564" y="16379"/>
                    </a:lnTo>
                    <a:cubicBezTo>
                      <a:pt x="-3754" y="18881"/>
                      <a:pt x="-3754" y="25129"/>
                      <a:pt x="564" y="27619"/>
                    </a:cubicBezTo>
                    <a:lnTo>
                      <a:pt x="30688" y="45018"/>
                    </a:lnTo>
                    <a:cubicBezTo>
                      <a:pt x="35680" y="47888"/>
                      <a:pt x="41826" y="47888"/>
                      <a:pt x="46818" y="45018"/>
                    </a:cubicBezTo>
                    <a:lnTo>
                      <a:pt x="76929" y="27619"/>
                    </a:lnTo>
                    <a:cubicBezTo>
                      <a:pt x="81260" y="25129"/>
                      <a:pt x="81260" y="18881"/>
                      <a:pt x="76929" y="16379"/>
                    </a:cubicBezTo>
                  </a:path>
                </a:pathLst>
              </a:custGeom>
              <a:solidFill>
                <a:srgbClr val="212021"/>
              </a:solidFill>
              <a:ln w="1270" cap="flat">
                <a:noFill/>
                <a:prstDash val="solid"/>
                <a:miter/>
              </a:ln>
            </p:spPr>
            <p:txBody>
              <a:bodyPr rtlCol="0" anchor="ctr"/>
              <a:lstStyle/>
              <a:p>
                <a:endParaRPr lang="en-IN"/>
              </a:p>
            </p:txBody>
          </p:sp>
          <p:sp>
            <p:nvSpPr>
              <p:cNvPr id="1663" name="Freeform: Shape 1662">
                <a:extLst>
                  <a:ext uri="{FF2B5EF4-FFF2-40B4-BE49-F238E27FC236}">
                    <a16:creationId xmlns:a16="http://schemas.microsoft.com/office/drawing/2014/main" id="{B3273349-2DAF-3ED0-DF05-B05178455586}"/>
                  </a:ext>
                </a:extLst>
              </p:cNvPr>
              <p:cNvSpPr/>
              <p:nvPr/>
            </p:nvSpPr>
            <p:spPr>
              <a:xfrm flipV="1">
                <a:off x="9208622" y="1870134"/>
                <a:ext cx="82848" cy="50336"/>
              </a:xfrm>
              <a:custGeom>
                <a:avLst/>
                <a:gdLst>
                  <a:gd name="connsiteX0" fmla="*/ 76891 w 82848"/>
                  <a:gd name="connsiteY0" fmla="*/ 16352 h 50336"/>
                  <a:gd name="connsiteX1" fmla="*/ 46779 w 82848"/>
                  <a:gd name="connsiteY1" fmla="*/ -1034 h 50336"/>
                  <a:gd name="connsiteX2" fmla="*/ 30650 w 82848"/>
                  <a:gd name="connsiteY2" fmla="*/ -1034 h 50336"/>
                  <a:gd name="connsiteX3" fmla="*/ 538 w 82848"/>
                  <a:gd name="connsiteY3" fmla="*/ 16352 h 50336"/>
                  <a:gd name="connsiteX4" fmla="*/ 538 w 82848"/>
                  <a:gd name="connsiteY4" fmla="*/ 27592 h 50336"/>
                  <a:gd name="connsiteX5" fmla="*/ 30650 w 82848"/>
                  <a:gd name="connsiteY5" fmla="*/ 44978 h 50336"/>
                  <a:gd name="connsiteX6" fmla="*/ 46779 w 82848"/>
                  <a:gd name="connsiteY6" fmla="*/ 44978 h 50336"/>
                  <a:gd name="connsiteX7" fmla="*/ 76891 w 82848"/>
                  <a:gd name="connsiteY7" fmla="*/ 27592 h 50336"/>
                  <a:gd name="connsiteX8" fmla="*/ 76891 w 82848"/>
                  <a:gd name="connsiteY8" fmla="*/ 1635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891" y="16352"/>
                    </a:moveTo>
                    <a:lnTo>
                      <a:pt x="46779" y="-1034"/>
                    </a:lnTo>
                    <a:cubicBezTo>
                      <a:pt x="41788" y="-3917"/>
                      <a:pt x="35641" y="-3917"/>
                      <a:pt x="30650" y="-1034"/>
                    </a:cubicBezTo>
                    <a:lnTo>
                      <a:pt x="538" y="16352"/>
                    </a:lnTo>
                    <a:cubicBezTo>
                      <a:pt x="-3792" y="18854"/>
                      <a:pt x="-3792" y="25090"/>
                      <a:pt x="538" y="27592"/>
                    </a:cubicBezTo>
                    <a:lnTo>
                      <a:pt x="30650" y="44978"/>
                    </a:lnTo>
                    <a:cubicBezTo>
                      <a:pt x="35641" y="47861"/>
                      <a:pt x="41788" y="47861"/>
                      <a:pt x="46779" y="44978"/>
                    </a:cubicBezTo>
                    <a:lnTo>
                      <a:pt x="76891" y="27592"/>
                    </a:lnTo>
                    <a:cubicBezTo>
                      <a:pt x="81221" y="25090"/>
                      <a:pt x="81221" y="18854"/>
                      <a:pt x="76891" y="16352"/>
                    </a:cubicBezTo>
                  </a:path>
                </a:pathLst>
              </a:custGeom>
              <a:solidFill>
                <a:srgbClr val="212021"/>
              </a:solidFill>
              <a:ln w="1270" cap="flat">
                <a:noFill/>
                <a:prstDash val="solid"/>
                <a:miter/>
              </a:ln>
            </p:spPr>
            <p:txBody>
              <a:bodyPr rtlCol="0" anchor="ctr"/>
              <a:lstStyle/>
              <a:p>
                <a:endParaRPr lang="en-IN"/>
              </a:p>
            </p:txBody>
          </p:sp>
          <p:sp>
            <p:nvSpPr>
              <p:cNvPr id="1664" name="Freeform: Shape 1663">
                <a:extLst>
                  <a:ext uri="{FF2B5EF4-FFF2-40B4-BE49-F238E27FC236}">
                    <a16:creationId xmlns:a16="http://schemas.microsoft.com/office/drawing/2014/main" id="{901FF664-FB4B-F5CA-F522-F78C87AA56E4}"/>
                  </a:ext>
                </a:extLst>
              </p:cNvPr>
              <p:cNvSpPr/>
              <p:nvPr/>
            </p:nvSpPr>
            <p:spPr>
              <a:xfrm flipV="1">
                <a:off x="9260374" y="1840251"/>
                <a:ext cx="82851" cy="50336"/>
              </a:xfrm>
              <a:custGeom>
                <a:avLst/>
                <a:gdLst>
                  <a:gd name="connsiteX0" fmla="*/ 76868 w 82851"/>
                  <a:gd name="connsiteY0" fmla="*/ 16326 h 50336"/>
                  <a:gd name="connsiteX1" fmla="*/ 46744 w 82851"/>
                  <a:gd name="connsiteY1" fmla="*/ -1061 h 50336"/>
                  <a:gd name="connsiteX2" fmla="*/ 30615 w 82851"/>
                  <a:gd name="connsiteY2" fmla="*/ -1061 h 50336"/>
                  <a:gd name="connsiteX3" fmla="*/ 503 w 82851"/>
                  <a:gd name="connsiteY3" fmla="*/ 16326 h 50336"/>
                  <a:gd name="connsiteX4" fmla="*/ 503 w 82851"/>
                  <a:gd name="connsiteY4" fmla="*/ 27565 h 50336"/>
                  <a:gd name="connsiteX5" fmla="*/ 30615 w 82851"/>
                  <a:gd name="connsiteY5" fmla="*/ 44952 h 50336"/>
                  <a:gd name="connsiteX6" fmla="*/ 46744 w 82851"/>
                  <a:gd name="connsiteY6" fmla="*/ 44952 h 50336"/>
                  <a:gd name="connsiteX7" fmla="*/ 76868 w 82851"/>
                  <a:gd name="connsiteY7" fmla="*/ 27565 h 50336"/>
                  <a:gd name="connsiteX8" fmla="*/ 76868 w 82851"/>
                  <a:gd name="connsiteY8" fmla="*/ 163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68" y="16326"/>
                    </a:moveTo>
                    <a:lnTo>
                      <a:pt x="46744" y="-1061"/>
                    </a:lnTo>
                    <a:cubicBezTo>
                      <a:pt x="41753" y="-3943"/>
                      <a:pt x="35606" y="-3943"/>
                      <a:pt x="30615" y="-1061"/>
                    </a:cubicBezTo>
                    <a:lnTo>
                      <a:pt x="503" y="16326"/>
                    </a:lnTo>
                    <a:cubicBezTo>
                      <a:pt x="-3828" y="18828"/>
                      <a:pt x="-3828" y="25063"/>
                      <a:pt x="503" y="27565"/>
                    </a:cubicBezTo>
                    <a:lnTo>
                      <a:pt x="30615" y="44952"/>
                    </a:lnTo>
                    <a:cubicBezTo>
                      <a:pt x="35606" y="47834"/>
                      <a:pt x="41753" y="47834"/>
                      <a:pt x="46744" y="44952"/>
                    </a:cubicBezTo>
                    <a:lnTo>
                      <a:pt x="76868" y="27565"/>
                    </a:lnTo>
                    <a:cubicBezTo>
                      <a:pt x="81186" y="25063"/>
                      <a:pt x="81186" y="18828"/>
                      <a:pt x="76868" y="16326"/>
                    </a:cubicBezTo>
                  </a:path>
                </a:pathLst>
              </a:custGeom>
              <a:solidFill>
                <a:srgbClr val="212021"/>
              </a:solidFill>
              <a:ln w="1270" cap="flat">
                <a:noFill/>
                <a:prstDash val="solid"/>
                <a:miter/>
              </a:ln>
            </p:spPr>
            <p:txBody>
              <a:bodyPr rtlCol="0" anchor="ctr"/>
              <a:lstStyle/>
              <a:p>
                <a:endParaRPr lang="en-IN"/>
              </a:p>
            </p:txBody>
          </p:sp>
          <p:sp>
            <p:nvSpPr>
              <p:cNvPr id="1665" name="Freeform: Shape 1664">
                <a:extLst>
                  <a:ext uri="{FF2B5EF4-FFF2-40B4-BE49-F238E27FC236}">
                    <a16:creationId xmlns:a16="http://schemas.microsoft.com/office/drawing/2014/main" id="{80F2E603-C884-BC46-605E-365A52C99215}"/>
                  </a:ext>
                </a:extLst>
              </p:cNvPr>
              <p:cNvSpPr/>
              <p:nvPr/>
            </p:nvSpPr>
            <p:spPr>
              <a:xfrm flipV="1">
                <a:off x="9312127" y="1810368"/>
                <a:ext cx="82851" cy="50336"/>
              </a:xfrm>
              <a:custGeom>
                <a:avLst/>
                <a:gdLst>
                  <a:gd name="connsiteX0" fmla="*/ 76833 w 82851"/>
                  <a:gd name="connsiteY0" fmla="*/ 16299 h 50336"/>
                  <a:gd name="connsiteX1" fmla="*/ 46709 w 82851"/>
                  <a:gd name="connsiteY1" fmla="*/ -1087 h 50336"/>
                  <a:gd name="connsiteX2" fmla="*/ 30579 w 82851"/>
                  <a:gd name="connsiteY2" fmla="*/ -1087 h 50336"/>
                  <a:gd name="connsiteX3" fmla="*/ 468 w 82851"/>
                  <a:gd name="connsiteY3" fmla="*/ 16299 h 50336"/>
                  <a:gd name="connsiteX4" fmla="*/ 468 w 82851"/>
                  <a:gd name="connsiteY4" fmla="*/ 27539 h 50336"/>
                  <a:gd name="connsiteX5" fmla="*/ 30579 w 82851"/>
                  <a:gd name="connsiteY5" fmla="*/ 44925 h 50336"/>
                  <a:gd name="connsiteX6" fmla="*/ 46709 w 82851"/>
                  <a:gd name="connsiteY6" fmla="*/ 44925 h 50336"/>
                  <a:gd name="connsiteX7" fmla="*/ 76833 w 82851"/>
                  <a:gd name="connsiteY7" fmla="*/ 27539 h 50336"/>
                  <a:gd name="connsiteX8" fmla="*/ 76833 w 82851"/>
                  <a:gd name="connsiteY8" fmla="*/ 1629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33" y="16299"/>
                    </a:moveTo>
                    <a:lnTo>
                      <a:pt x="46709" y="-1087"/>
                    </a:lnTo>
                    <a:cubicBezTo>
                      <a:pt x="41717" y="-3970"/>
                      <a:pt x="35571" y="-3970"/>
                      <a:pt x="30579" y="-1087"/>
                    </a:cubicBezTo>
                    <a:lnTo>
                      <a:pt x="468" y="16299"/>
                    </a:lnTo>
                    <a:cubicBezTo>
                      <a:pt x="-3863" y="18788"/>
                      <a:pt x="-3863" y="25036"/>
                      <a:pt x="468" y="27539"/>
                    </a:cubicBezTo>
                    <a:lnTo>
                      <a:pt x="30579" y="44925"/>
                    </a:lnTo>
                    <a:cubicBezTo>
                      <a:pt x="35571" y="47808"/>
                      <a:pt x="41717" y="47808"/>
                      <a:pt x="46709" y="44925"/>
                    </a:cubicBezTo>
                    <a:lnTo>
                      <a:pt x="76833" y="27539"/>
                    </a:lnTo>
                    <a:cubicBezTo>
                      <a:pt x="81151" y="25036"/>
                      <a:pt x="81151" y="18788"/>
                      <a:pt x="76833" y="16299"/>
                    </a:cubicBezTo>
                  </a:path>
                </a:pathLst>
              </a:custGeom>
              <a:solidFill>
                <a:srgbClr val="212021"/>
              </a:solidFill>
              <a:ln w="1270" cap="flat">
                <a:noFill/>
                <a:prstDash val="solid"/>
                <a:miter/>
              </a:ln>
            </p:spPr>
            <p:txBody>
              <a:bodyPr rtlCol="0" anchor="ctr"/>
              <a:lstStyle/>
              <a:p>
                <a:endParaRPr lang="en-IN"/>
              </a:p>
            </p:txBody>
          </p:sp>
          <p:sp>
            <p:nvSpPr>
              <p:cNvPr id="1666" name="Freeform: Shape 1665">
                <a:extLst>
                  <a:ext uri="{FF2B5EF4-FFF2-40B4-BE49-F238E27FC236}">
                    <a16:creationId xmlns:a16="http://schemas.microsoft.com/office/drawing/2014/main" id="{C6693504-1DDA-78CA-9570-85755F35D5F7}"/>
                  </a:ext>
                </a:extLst>
              </p:cNvPr>
              <p:cNvSpPr/>
              <p:nvPr/>
            </p:nvSpPr>
            <p:spPr>
              <a:xfrm flipV="1">
                <a:off x="9363879" y="1780485"/>
                <a:ext cx="82861" cy="50349"/>
              </a:xfrm>
              <a:custGeom>
                <a:avLst/>
                <a:gdLst>
                  <a:gd name="connsiteX0" fmla="*/ 76798 w 82861"/>
                  <a:gd name="connsiteY0" fmla="*/ 16272 h 50349"/>
                  <a:gd name="connsiteX1" fmla="*/ 46673 w 82861"/>
                  <a:gd name="connsiteY1" fmla="*/ -1114 h 50349"/>
                  <a:gd name="connsiteX2" fmla="*/ 30544 w 82861"/>
                  <a:gd name="connsiteY2" fmla="*/ -1114 h 50349"/>
                  <a:gd name="connsiteX3" fmla="*/ 432 w 82861"/>
                  <a:gd name="connsiteY3" fmla="*/ 16272 h 50349"/>
                  <a:gd name="connsiteX4" fmla="*/ 432 w 82861"/>
                  <a:gd name="connsiteY4" fmla="*/ 27524 h 50349"/>
                  <a:gd name="connsiteX5" fmla="*/ 30544 w 82861"/>
                  <a:gd name="connsiteY5" fmla="*/ 44911 h 50349"/>
                  <a:gd name="connsiteX6" fmla="*/ 46673 w 82861"/>
                  <a:gd name="connsiteY6" fmla="*/ 44911 h 50349"/>
                  <a:gd name="connsiteX7" fmla="*/ 76798 w 82861"/>
                  <a:gd name="connsiteY7" fmla="*/ 27524 h 50349"/>
                  <a:gd name="connsiteX8" fmla="*/ 76798 w 82861"/>
                  <a:gd name="connsiteY8" fmla="*/ 16272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76798" y="16272"/>
                    </a:moveTo>
                    <a:lnTo>
                      <a:pt x="46673" y="-1114"/>
                    </a:lnTo>
                    <a:cubicBezTo>
                      <a:pt x="41695" y="-3997"/>
                      <a:pt x="35535" y="-3997"/>
                      <a:pt x="30544" y="-1114"/>
                    </a:cubicBezTo>
                    <a:lnTo>
                      <a:pt x="432" y="16272"/>
                    </a:lnTo>
                    <a:cubicBezTo>
                      <a:pt x="-3898" y="18774"/>
                      <a:pt x="-3898" y="25023"/>
                      <a:pt x="432" y="27524"/>
                    </a:cubicBezTo>
                    <a:lnTo>
                      <a:pt x="30544" y="44911"/>
                    </a:lnTo>
                    <a:cubicBezTo>
                      <a:pt x="35535" y="47794"/>
                      <a:pt x="41695" y="47794"/>
                      <a:pt x="46673" y="44911"/>
                    </a:cubicBezTo>
                    <a:lnTo>
                      <a:pt x="76798" y="27524"/>
                    </a:lnTo>
                    <a:cubicBezTo>
                      <a:pt x="81128" y="25023"/>
                      <a:pt x="81128" y="18774"/>
                      <a:pt x="76798" y="16272"/>
                    </a:cubicBezTo>
                  </a:path>
                </a:pathLst>
              </a:custGeom>
              <a:solidFill>
                <a:srgbClr val="212021"/>
              </a:solidFill>
              <a:ln w="1270" cap="flat">
                <a:noFill/>
                <a:prstDash val="solid"/>
                <a:miter/>
              </a:ln>
            </p:spPr>
            <p:txBody>
              <a:bodyPr rtlCol="0" anchor="ctr"/>
              <a:lstStyle/>
              <a:p>
                <a:endParaRPr lang="en-IN"/>
              </a:p>
            </p:txBody>
          </p:sp>
          <p:sp>
            <p:nvSpPr>
              <p:cNvPr id="1667" name="Freeform: Shape 1666">
                <a:extLst>
                  <a:ext uri="{FF2B5EF4-FFF2-40B4-BE49-F238E27FC236}">
                    <a16:creationId xmlns:a16="http://schemas.microsoft.com/office/drawing/2014/main" id="{8A7E379B-80C1-B724-3EF4-04BCD7A25401}"/>
                  </a:ext>
                </a:extLst>
              </p:cNvPr>
              <p:cNvSpPr/>
              <p:nvPr/>
            </p:nvSpPr>
            <p:spPr>
              <a:xfrm flipV="1">
                <a:off x="9740342" y="1563023"/>
                <a:ext cx="82851" cy="50336"/>
              </a:xfrm>
              <a:custGeom>
                <a:avLst/>
                <a:gdLst>
                  <a:gd name="connsiteX0" fmla="*/ 76531 w 82851"/>
                  <a:gd name="connsiteY0" fmla="*/ 16078 h 50336"/>
                  <a:gd name="connsiteX1" fmla="*/ 46420 w 82851"/>
                  <a:gd name="connsiteY1" fmla="*/ -1308 h 50336"/>
                  <a:gd name="connsiteX2" fmla="*/ 30291 w 82851"/>
                  <a:gd name="connsiteY2" fmla="*/ -1308 h 50336"/>
                  <a:gd name="connsiteX3" fmla="*/ 166 w 82851"/>
                  <a:gd name="connsiteY3" fmla="*/ 16078 h 50336"/>
                  <a:gd name="connsiteX4" fmla="*/ 166 w 82851"/>
                  <a:gd name="connsiteY4" fmla="*/ 27318 h 50336"/>
                  <a:gd name="connsiteX5" fmla="*/ 30291 w 82851"/>
                  <a:gd name="connsiteY5" fmla="*/ 44704 h 50336"/>
                  <a:gd name="connsiteX6" fmla="*/ 46420 w 82851"/>
                  <a:gd name="connsiteY6" fmla="*/ 44704 h 50336"/>
                  <a:gd name="connsiteX7" fmla="*/ 76531 w 82851"/>
                  <a:gd name="connsiteY7" fmla="*/ 27318 h 50336"/>
                  <a:gd name="connsiteX8" fmla="*/ 76531 w 82851"/>
                  <a:gd name="connsiteY8" fmla="*/ 1607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1" y="16078"/>
                    </a:moveTo>
                    <a:lnTo>
                      <a:pt x="46420" y="-1308"/>
                    </a:lnTo>
                    <a:cubicBezTo>
                      <a:pt x="41428" y="-4191"/>
                      <a:pt x="35282" y="-4191"/>
                      <a:pt x="30291" y="-1308"/>
                    </a:cubicBezTo>
                    <a:lnTo>
                      <a:pt x="166" y="16078"/>
                    </a:lnTo>
                    <a:cubicBezTo>
                      <a:pt x="-4152" y="18580"/>
                      <a:pt x="-4152" y="24816"/>
                      <a:pt x="166" y="27318"/>
                    </a:cubicBezTo>
                    <a:lnTo>
                      <a:pt x="30291" y="44704"/>
                    </a:lnTo>
                    <a:cubicBezTo>
                      <a:pt x="35282" y="47587"/>
                      <a:pt x="41428" y="47587"/>
                      <a:pt x="46420" y="44704"/>
                    </a:cubicBezTo>
                    <a:lnTo>
                      <a:pt x="76531" y="27318"/>
                    </a:lnTo>
                    <a:cubicBezTo>
                      <a:pt x="80862" y="24816"/>
                      <a:pt x="80862" y="18580"/>
                      <a:pt x="76531" y="16078"/>
                    </a:cubicBezTo>
                  </a:path>
                </a:pathLst>
              </a:custGeom>
              <a:solidFill>
                <a:srgbClr val="212021"/>
              </a:solidFill>
              <a:ln w="1270" cap="flat">
                <a:noFill/>
                <a:prstDash val="solid"/>
                <a:miter/>
              </a:ln>
            </p:spPr>
            <p:txBody>
              <a:bodyPr rtlCol="0" anchor="ctr"/>
              <a:lstStyle/>
              <a:p>
                <a:endParaRPr lang="en-IN"/>
              </a:p>
            </p:txBody>
          </p:sp>
          <p:sp>
            <p:nvSpPr>
              <p:cNvPr id="1668" name="Freeform: Shape 1667">
                <a:extLst>
                  <a:ext uri="{FF2B5EF4-FFF2-40B4-BE49-F238E27FC236}">
                    <a16:creationId xmlns:a16="http://schemas.microsoft.com/office/drawing/2014/main" id="{061B769A-3852-E639-7F04-65C8EE965A78}"/>
                  </a:ext>
                </a:extLst>
              </p:cNvPr>
              <p:cNvSpPr/>
              <p:nvPr/>
            </p:nvSpPr>
            <p:spPr>
              <a:xfrm flipV="1">
                <a:off x="9792094" y="1533140"/>
                <a:ext cx="82851" cy="50336"/>
              </a:xfrm>
              <a:custGeom>
                <a:avLst/>
                <a:gdLst>
                  <a:gd name="connsiteX0" fmla="*/ 76496 w 82851"/>
                  <a:gd name="connsiteY0" fmla="*/ 16052 h 50336"/>
                  <a:gd name="connsiteX1" fmla="*/ 46384 w 82851"/>
                  <a:gd name="connsiteY1" fmla="*/ -1335 h 50336"/>
                  <a:gd name="connsiteX2" fmla="*/ 30255 w 82851"/>
                  <a:gd name="connsiteY2" fmla="*/ -1335 h 50336"/>
                  <a:gd name="connsiteX3" fmla="*/ 131 w 82851"/>
                  <a:gd name="connsiteY3" fmla="*/ 16052 h 50336"/>
                  <a:gd name="connsiteX4" fmla="*/ 131 w 82851"/>
                  <a:gd name="connsiteY4" fmla="*/ 27291 h 50336"/>
                  <a:gd name="connsiteX5" fmla="*/ 30255 w 82851"/>
                  <a:gd name="connsiteY5" fmla="*/ 44677 h 50336"/>
                  <a:gd name="connsiteX6" fmla="*/ 46384 w 82851"/>
                  <a:gd name="connsiteY6" fmla="*/ 44677 h 50336"/>
                  <a:gd name="connsiteX7" fmla="*/ 76496 w 82851"/>
                  <a:gd name="connsiteY7" fmla="*/ 27291 h 50336"/>
                  <a:gd name="connsiteX8" fmla="*/ 76496 w 82851"/>
                  <a:gd name="connsiteY8" fmla="*/ 1605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96" y="16052"/>
                    </a:moveTo>
                    <a:lnTo>
                      <a:pt x="46384" y="-1335"/>
                    </a:lnTo>
                    <a:cubicBezTo>
                      <a:pt x="41393" y="-4218"/>
                      <a:pt x="35246" y="-4218"/>
                      <a:pt x="30255" y="-1335"/>
                    </a:cubicBezTo>
                    <a:lnTo>
                      <a:pt x="131" y="16052"/>
                    </a:lnTo>
                    <a:cubicBezTo>
                      <a:pt x="-4187" y="18541"/>
                      <a:pt x="-4187" y="24789"/>
                      <a:pt x="131" y="27291"/>
                    </a:cubicBezTo>
                    <a:lnTo>
                      <a:pt x="30255" y="44677"/>
                    </a:lnTo>
                    <a:cubicBezTo>
                      <a:pt x="35246" y="47560"/>
                      <a:pt x="41393" y="47560"/>
                      <a:pt x="46384" y="44677"/>
                    </a:cubicBezTo>
                    <a:lnTo>
                      <a:pt x="76496" y="27291"/>
                    </a:lnTo>
                    <a:cubicBezTo>
                      <a:pt x="80826" y="24789"/>
                      <a:pt x="80826" y="18541"/>
                      <a:pt x="76496" y="16052"/>
                    </a:cubicBezTo>
                  </a:path>
                </a:pathLst>
              </a:custGeom>
              <a:solidFill>
                <a:srgbClr val="212021"/>
              </a:solidFill>
              <a:ln w="1270" cap="flat">
                <a:noFill/>
                <a:prstDash val="solid"/>
                <a:miter/>
              </a:ln>
            </p:spPr>
            <p:txBody>
              <a:bodyPr rtlCol="0" anchor="ctr"/>
              <a:lstStyle/>
              <a:p>
                <a:endParaRPr lang="en-IN"/>
              </a:p>
            </p:txBody>
          </p:sp>
          <p:sp>
            <p:nvSpPr>
              <p:cNvPr id="1669" name="Freeform: Shape 1668">
                <a:extLst>
                  <a:ext uri="{FF2B5EF4-FFF2-40B4-BE49-F238E27FC236}">
                    <a16:creationId xmlns:a16="http://schemas.microsoft.com/office/drawing/2014/main" id="{4E5700FD-3CF4-6BD7-418F-59B41DBA9179}"/>
                  </a:ext>
                </a:extLst>
              </p:cNvPr>
              <p:cNvSpPr/>
              <p:nvPr/>
            </p:nvSpPr>
            <p:spPr>
              <a:xfrm flipV="1">
                <a:off x="9843850" y="1503257"/>
                <a:ext cx="82848" cy="50339"/>
              </a:xfrm>
              <a:custGeom>
                <a:avLst/>
                <a:gdLst>
                  <a:gd name="connsiteX0" fmla="*/ 76457 w 82848"/>
                  <a:gd name="connsiteY0" fmla="*/ 16028 h 50339"/>
                  <a:gd name="connsiteX1" fmla="*/ 46346 w 82848"/>
                  <a:gd name="connsiteY1" fmla="*/ -1371 h 50339"/>
                  <a:gd name="connsiteX2" fmla="*/ 30217 w 82848"/>
                  <a:gd name="connsiteY2" fmla="*/ -1371 h 50339"/>
                  <a:gd name="connsiteX3" fmla="*/ 105 w 82848"/>
                  <a:gd name="connsiteY3" fmla="*/ 16028 h 50339"/>
                  <a:gd name="connsiteX4" fmla="*/ 105 w 82848"/>
                  <a:gd name="connsiteY4" fmla="*/ 27268 h 50339"/>
                  <a:gd name="connsiteX5" fmla="*/ 30217 w 82848"/>
                  <a:gd name="connsiteY5" fmla="*/ 44654 h 50339"/>
                  <a:gd name="connsiteX6" fmla="*/ 46346 w 82848"/>
                  <a:gd name="connsiteY6" fmla="*/ 44654 h 50339"/>
                  <a:gd name="connsiteX7" fmla="*/ 76457 w 82848"/>
                  <a:gd name="connsiteY7" fmla="*/ 27268 h 50339"/>
                  <a:gd name="connsiteX8" fmla="*/ 76457 w 82848"/>
                  <a:gd name="connsiteY8" fmla="*/ 16028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9">
                    <a:moveTo>
                      <a:pt x="76457" y="16028"/>
                    </a:moveTo>
                    <a:lnTo>
                      <a:pt x="46346" y="-1371"/>
                    </a:lnTo>
                    <a:cubicBezTo>
                      <a:pt x="41355" y="-4241"/>
                      <a:pt x="35208" y="-4241"/>
                      <a:pt x="30217" y="-1371"/>
                    </a:cubicBezTo>
                    <a:lnTo>
                      <a:pt x="105" y="16028"/>
                    </a:lnTo>
                    <a:cubicBezTo>
                      <a:pt x="-4226" y="18518"/>
                      <a:pt x="-4226" y="24766"/>
                      <a:pt x="105" y="27268"/>
                    </a:cubicBezTo>
                    <a:lnTo>
                      <a:pt x="30217" y="44654"/>
                    </a:lnTo>
                    <a:cubicBezTo>
                      <a:pt x="35208" y="47537"/>
                      <a:pt x="41355" y="47537"/>
                      <a:pt x="46346" y="44654"/>
                    </a:cubicBezTo>
                    <a:lnTo>
                      <a:pt x="76457" y="27268"/>
                    </a:lnTo>
                    <a:cubicBezTo>
                      <a:pt x="80788" y="24766"/>
                      <a:pt x="80788" y="18518"/>
                      <a:pt x="76457" y="16028"/>
                    </a:cubicBezTo>
                  </a:path>
                </a:pathLst>
              </a:custGeom>
              <a:solidFill>
                <a:srgbClr val="212021"/>
              </a:solidFill>
              <a:ln w="1270" cap="flat">
                <a:noFill/>
                <a:prstDash val="solid"/>
                <a:miter/>
              </a:ln>
            </p:spPr>
            <p:txBody>
              <a:bodyPr rtlCol="0" anchor="ctr"/>
              <a:lstStyle/>
              <a:p>
                <a:endParaRPr lang="en-IN"/>
              </a:p>
            </p:txBody>
          </p:sp>
          <p:sp>
            <p:nvSpPr>
              <p:cNvPr id="1670" name="Freeform: Shape 1669">
                <a:extLst>
                  <a:ext uri="{FF2B5EF4-FFF2-40B4-BE49-F238E27FC236}">
                    <a16:creationId xmlns:a16="http://schemas.microsoft.com/office/drawing/2014/main" id="{B2BC2EAB-40F2-86B8-85A5-6A7FA00EA467}"/>
                  </a:ext>
                </a:extLst>
              </p:cNvPr>
              <p:cNvSpPr/>
              <p:nvPr/>
            </p:nvSpPr>
            <p:spPr>
              <a:xfrm flipV="1">
                <a:off x="8899720" y="2080062"/>
                <a:ext cx="134579" cy="80387"/>
              </a:xfrm>
              <a:custGeom>
                <a:avLst/>
                <a:gdLst>
                  <a:gd name="connsiteX0" fmla="*/ 128849 w 134579"/>
                  <a:gd name="connsiteY0" fmla="*/ 57841 h 80387"/>
                  <a:gd name="connsiteX1" fmla="*/ 98725 w 134579"/>
                  <a:gd name="connsiteY1" fmla="*/ 75240 h 80387"/>
                  <a:gd name="connsiteX2" fmla="*/ 82596 w 134579"/>
                  <a:gd name="connsiteY2" fmla="*/ 75240 h 80387"/>
                  <a:gd name="connsiteX3" fmla="*/ 731 w 134579"/>
                  <a:gd name="connsiteY3" fmla="*/ 27793 h 80387"/>
                  <a:gd name="connsiteX4" fmla="*/ 731 w 134579"/>
                  <a:gd name="connsiteY4" fmla="*/ 16553 h 80387"/>
                  <a:gd name="connsiteX5" fmla="*/ 30843 w 134579"/>
                  <a:gd name="connsiteY5" fmla="*/ -833 h 80387"/>
                  <a:gd name="connsiteX6" fmla="*/ 46972 w 134579"/>
                  <a:gd name="connsiteY6" fmla="*/ -833 h 80387"/>
                  <a:gd name="connsiteX7" fmla="*/ 98077 w 134579"/>
                  <a:gd name="connsiteY7" fmla="*/ 28783 h 80387"/>
                  <a:gd name="connsiteX8" fmla="*/ 98725 w 134579"/>
                  <a:gd name="connsiteY8" fmla="*/ 29050 h 80387"/>
                  <a:gd name="connsiteX9" fmla="*/ 128849 w 134579"/>
                  <a:gd name="connsiteY9" fmla="*/ 46436 h 80387"/>
                  <a:gd name="connsiteX10" fmla="*/ 132062 w 134579"/>
                  <a:gd name="connsiteY10" fmla="*/ 52139 h 80387"/>
                  <a:gd name="connsiteX11" fmla="*/ 128849 w 134579"/>
                  <a:gd name="connsiteY11" fmla="*/ 57841 h 8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579" h="80387">
                    <a:moveTo>
                      <a:pt x="128849" y="57841"/>
                    </a:moveTo>
                    <a:lnTo>
                      <a:pt x="98725" y="75240"/>
                    </a:lnTo>
                    <a:cubicBezTo>
                      <a:pt x="93734" y="78110"/>
                      <a:pt x="87587" y="78110"/>
                      <a:pt x="82596" y="75240"/>
                    </a:cubicBezTo>
                    <a:lnTo>
                      <a:pt x="731" y="27793"/>
                    </a:lnTo>
                    <a:cubicBezTo>
                      <a:pt x="-3599" y="25291"/>
                      <a:pt x="-3599" y="19055"/>
                      <a:pt x="731" y="16553"/>
                    </a:cubicBezTo>
                    <a:lnTo>
                      <a:pt x="30843" y="-833"/>
                    </a:lnTo>
                    <a:cubicBezTo>
                      <a:pt x="35834" y="-3716"/>
                      <a:pt x="41981" y="-3716"/>
                      <a:pt x="46972" y="-833"/>
                    </a:cubicBezTo>
                    <a:lnTo>
                      <a:pt x="98077" y="28783"/>
                    </a:lnTo>
                    <a:lnTo>
                      <a:pt x="98725" y="29050"/>
                    </a:lnTo>
                    <a:lnTo>
                      <a:pt x="128849" y="46436"/>
                    </a:lnTo>
                    <a:cubicBezTo>
                      <a:pt x="131034" y="47706"/>
                      <a:pt x="132100" y="49929"/>
                      <a:pt x="132062" y="52139"/>
                    </a:cubicBezTo>
                    <a:cubicBezTo>
                      <a:pt x="132100" y="54361"/>
                      <a:pt x="131034" y="56584"/>
                      <a:pt x="128849" y="57841"/>
                    </a:cubicBezTo>
                  </a:path>
                </a:pathLst>
              </a:custGeom>
              <a:solidFill>
                <a:srgbClr val="212021"/>
              </a:solidFill>
              <a:ln w="1270" cap="flat">
                <a:noFill/>
                <a:prstDash val="solid"/>
                <a:miter/>
              </a:ln>
            </p:spPr>
            <p:txBody>
              <a:bodyPr rtlCol="0" anchor="ctr"/>
              <a:lstStyle/>
              <a:p>
                <a:endParaRPr lang="en-IN"/>
              </a:p>
            </p:txBody>
          </p:sp>
          <p:sp>
            <p:nvSpPr>
              <p:cNvPr id="1671" name="Freeform: Shape 1670">
                <a:extLst>
                  <a:ext uri="{FF2B5EF4-FFF2-40B4-BE49-F238E27FC236}">
                    <a16:creationId xmlns:a16="http://schemas.microsoft.com/office/drawing/2014/main" id="{C799F619-EC21-4F4B-587C-752C17CE25C4}"/>
                  </a:ext>
                </a:extLst>
              </p:cNvPr>
              <p:cNvSpPr/>
              <p:nvPr/>
            </p:nvSpPr>
            <p:spPr>
              <a:xfrm flipV="1">
                <a:off x="9003225" y="2050347"/>
                <a:ext cx="82851" cy="50336"/>
              </a:xfrm>
              <a:custGeom>
                <a:avLst/>
                <a:gdLst>
                  <a:gd name="connsiteX0" fmla="*/ 77044 w 82851"/>
                  <a:gd name="connsiteY0" fmla="*/ 16513 h 50336"/>
                  <a:gd name="connsiteX1" fmla="*/ 46919 w 82851"/>
                  <a:gd name="connsiteY1" fmla="*/ -873 h 50336"/>
                  <a:gd name="connsiteX2" fmla="*/ 30790 w 82851"/>
                  <a:gd name="connsiteY2" fmla="*/ -873 h 50336"/>
                  <a:gd name="connsiteX3" fmla="*/ 678 w 82851"/>
                  <a:gd name="connsiteY3" fmla="*/ 16513 h 50336"/>
                  <a:gd name="connsiteX4" fmla="*/ 678 w 82851"/>
                  <a:gd name="connsiteY4" fmla="*/ 27752 h 50336"/>
                  <a:gd name="connsiteX5" fmla="*/ 30790 w 82851"/>
                  <a:gd name="connsiteY5" fmla="*/ 45139 h 50336"/>
                  <a:gd name="connsiteX6" fmla="*/ 46919 w 82851"/>
                  <a:gd name="connsiteY6" fmla="*/ 45139 h 50336"/>
                  <a:gd name="connsiteX7" fmla="*/ 77044 w 82851"/>
                  <a:gd name="connsiteY7" fmla="*/ 27752 h 50336"/>
                  <a:gd name="connsiteX8" fmla="*/ 77044 w 82851"/>
                  <a:gd name="connsiteY8" fmla="*/ 1651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44" y="16513"/>
                    </a:moveTo>
                    <a:lnTo>
                      <a:pt x="46919" y="-873"/>
                    </a:lnTo>
                    <a:cubicBezTo>
                      <a:pt x="41928" y="-3756"/>
                      <a:pt x="35781" y="-3756"/>
                      <a:pt x="30790" y="-873"/>
                    </a:cubicBezTo>
                    <a:lnTo>
                      <a:pt x="678" y="16513"/>
                    </a:lnTo>
                    <a:cubicBezTo>
                      <a:pt x="-3652" y="19002"/>
                      <a:pt x="-3652" y="25251"/>
                      <a:pt x="678" y="27752"/>
                    </a:cubicBezTo>
                    <a:lnTo>
                      <a:pt x="30790" y="45139"/>
                    </a:lnTo>
                    <a:cubicBezTo>
                      <a:pt x="35781" y="48022"/>
                      <a:pt x="41928" y="48022"/>
                      <a:pt x="46919" y="45139"/>
                    </a:cubicBezTo>
                    <a:lnTo>
                      <a:pt x="77044" y="27752"/>
                    </a:lnTo>
                    <a:cubicBezTo>
                      <a:pt x="81362" y="25251"/>
                      <a:pt x="81362" y="19002"/>
                      <a:pt x="77044" y="16513"/>
                    </a:cubicBezTo>
                  </a:path>
                </a:pathLst>
              </a:custGeom>
              <a:solidFill>
                <a:srgbClr val="212021"/>
              </a:solidFill>
              <a:ln w="1270" cap="flat">
                <a:noFill/>
                <a:prstDash val="solid"/>
                <a:miter/>
              </a:ln>
            </p:spPr>
            <p:txBody>
              <a:bodyPr rtlCol="0" anchor="ctr"/>
              <a:lstStyle/>
              <a:p>
                <a:endParaRPr lang="en-IN"/>
              </a:p>
            </p:txBody>
          </p:sp>
          <p:sp>
            <p:nvSpPr>
              <p:cNvPr id="1672" name="Freeform: Shape 1671">
                <a:extLst>
                  <a:ext uri="{FF2B5EF4-FFF2-40B4-BE49-F238E27FC236}">
                    <a16:creationId xmlns:a16="http://schemas.microsoft.com/office/drawing/2014/main" id="{545C7DB7-7CBE-74A8-9BD1-929D8D1A73A3}"/>
                  </a:ext>
                </a:extLst>
              </p:cNvPr>
              <p:cNvSpPr/>
              <p:nvPr/>
            </p:nvSpPr>
            <p:spPr>
              <a:xfrm flipV="1">
                <a:off x="9054977" y="2020464"/>
                <a:ext cx="82861" cy="50348"/>
              </a:xfrm>
              <a:custGeom>
                <a:avLst/>
                <a:gdLst>
                  <a:gd name="connsiteX0" fmla="*/ 77008 w 82861"/>
                  <a:gd name="connsiteY0" fmla="*/ 16499 h 50348"/>
                  <a:gd name="connsiteX1" fmla="*/ 46884 w 82861"/>
                  <a:gd name="connsiteY1" fmla="*/ -900 h 50348"/>
                  <a:gd name="connsiteX2" fmla="*/ 30755 w 82861"/>
                  <a:gd name="connsiteY2" fmla="*/ -900 h 50348"/>
                  <a:gd name="connsiteX3" fmla="*/ 643 w 82861"/>
                  <a:gd name="connsiteY3" fmla="*/ 16499 h 50348"/>
                  <a:gd name="connsiteX4" fmla="*/ 643 w 82861"/>
                  <a:gd name="connsiteY4" fmla="*/ 27739 h 50348"/>
                  <a:gd name="connsiteX5" fmla="*/ 30755 w 82861"/>
                  <a:gd name="connsiteY5" fmla="*/ 45125 h 50348"/>
                  <a:gd name="connsiteX6" fmla="*/ 46884 w 82861"/>
                  <a:gd name="connsiteY6" fmla="*/ 45125 h 50348"/>
                  <a:gd name="connsiteX7" fmla="*/ 77008 w 82861"/>
                  <a:gd name="connsiteY7" fmla="*/ 27739 h 50348"/>
                  <a:gd name="connsiteX8" fmla="*/ 77008 w 82861"/>
                  <a:gd name="connsiteY8" fmla="*/ 16499 h 5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8">
                    <a:moveTo>
                      <a:pt x="77008" y="16499"/>
                    </a:moveTo>
                    <a:lnTo>
                      <a:pt x="46884" y="-900"/>
                    </a:lnTo>
                    <a:cubicBezTo>
                      <a:pt x="41905" y="-3783"/>
                      <a:pt x="35746" y="-3783"/>
                      <a:pt x="30755" y="-900"/>
                    </a:cubicBezTo>
                    <a:lnTo>
                      <a:pt x="643" y="16499"/>
                    </a:lnTo>
                    <a:cubicBezTo>
                      <a:pt x="-3687" y="18988"/>
                      <a:pt x="-3687" y="25237"/>
                      <a:pt x="643" y="27739"/>
                    </a:cubicBezTo>
                    <a:lnTo>
                      <a:pt x="30755" y="45125"/>
                    </a:lnTo>
                    <a:cubicBezTo>
                      <a:pt x="35746" y="48008"/>
                      <a:pt x="41905" y="48008"/>
                      <a:pt x="46884" y="45125"/>
                    </a:cubicBezTo>
                    <a:lnTo>
                      <a:pt x="77008" y="27739"/>
                    </a:lnTo>
                    <a:cubicBezTo>
                      <a:pt x="81339" y="25237"/>
                      <a:pt x="81339" y="18988"/>
                      <a:pt x="77008" y="16499"/>
                    </a:cubicBezTo>
                  </a:path>
                </a:pathLst>
              </a:custGeom>
              <a:solidFill>
                <a:srgbClr val="212021"/>
              </a:solidFill>
              <a:ln w="1270" cap="flat">
                <a:noFill/>
                <a:prstDash val="solid"/>
                <a:miter/>
              </a:ln>
            </p:spPr>
            <p:txBody>
              <a:bodyPr rtlCol="0" anchor="ctr"/>
              <a:lstStyle/>
              <a:p>
                <a:endParaRPr lang="en-IN"/>
              </a:p>
            </p:txBody>
          </p:sp>
          <p:sp>
            <p:nvSpPr>
              <p:cNvPr id="1673" name="Freeform: Shape 1672">
                <a:extLst>
                  <a:ext uri="{FF2B5EF4-FFF2-40B4-BE49-F238E27FC236}">
                    <a16:creationId xmlns:a16="http://schemas.microsoft.com/office/drawing/2014/main" id="{AA638107-7B16-B4D8-5991-E5590B6B07A1}"/>
                  </a:ext>
                </a:extLst>
              </p:cNvPr>
              <p:cNvSpPr/>
              <p:nvPr/>
            </p:nvSpPr>
            <p:spPr>
              <a:xfrm flipV="1">
                <a:off x="9365505" y="1841191"/>
                <a:ext cx="82861" cy="50336"/>
              </a:xfrm>
              <a:custGeom>
                <a:avLst/>
                <a:gdLst>
                  <a:gd name="connsiteX0" fmla="*/ 76796 w 82861"/>
                  <a:gd name="connsiteY0" fmla="*/ 16327 h 50336"/>
                  <a:gd name="connsiteX1" fmla="*/ 46672 w 82861"/>
                  <a:gd name="connsiteY1" fmla="*/ -1060 h 50336"/>
                  <a:gd name="connsiteX2" fmla="*/ 30543 w 82861"/>
                  <a:gd name="connsiteY2" fmla="*/ -1060 h 50336"/>
                  <a:gd name="connsiteX3" fmla="*/ 431 w 82861"/>
                  <a:gd name="connsiteY3" fmla="*/ 16327 h 50336"/>
                  <a:gd name="connsiteX4" fmla="*/ 431 w 82861"/>
                  <a:gd name="connsiteY4" fmla="*/ 27566 h 50336"/>
                  <a:gd name="connsiteX5" fmla="*/ 30543 w 82861"/>
                  <a:gd name="connsiteY5" fmla="*/ 44952 h 50336"/>
                  <a:gd name="connsiteX6" fmla="*/ 46672 w 82861"/>
                  <a:gd name="connsiteY6" fmla="*/ 44952 h 50336"/>
                  <a:gd name="connsiteX7" fmla="*/ 76796 w 82861"/>
                  <a:gd name="connsiteY7" fmla="*/ 27566 h 50336"/>
                  <a:gd name="connsiteX8" fmla="*/ 76796 w 82861"/>
                  <a:gd name="connsiteY8" fmla="*/ 1632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96" y="16327"/>
                    </a:moveTo>
                    <a:lnTo>
                      <a:pt x="46672" y="-1060"/>
                    </a:lnTo>
                    <a:cubicBezTo>
                      <a:pt x="41694" y="-3943"/>
                      <a:pt x="35534" y="-3943"/>
                      <a:pt x="30543" y="-1060"/>
                    </a:cubicBezTo>
                    <a:lnTo>
                      <a:pt x="431" y="16327"/>
                    </a:lnTo>
                    <a:cubicBezTo>
                      <a:pt x="-3899" y="18828"/>
                      <a:pt x="-3899" y="25077"/>
                      <a:pt x="431" y="27566"/>
                    </a:cubicBezTo>
                    <a:lnTo>
                      <a:pt x="30543" y="44952"/>
                    </a:lnTo>
                    <a:cubicBezTo>
                      <a:pt x="35534" y="47835"/>
                      <a:pt x="41694" y="47835"/>
                      <a:pt x="46672" y="44952"/>
                    </a:cubicBezTo>
                    <a:lnTo>
                      <a:pt x="76796" y="27566"/>
                    </a:lnTo>
                    <a:cubicBezTo>
                      <a:pt x="81127" y="25077"/>
                      <a:pt x="81127" y="18828"/>
                      <a:pt x="76796" y="16327"/>
                    </a:cubicBezTo>
                  </a:path>
                </a:pathLst>
              </a:custGeom>
              <a:solidFill>
                <a:srgbClr val="212021"/>
              </a:solidFill>
              <a:ln w="1270" cap="flat">
                <a:noFill/>
                <a:prstDash val="solid"/>
                <a:miter/>
              </a:ln>
            </p:spPr>
            <p:txBody>
              <a:bodyPr rtlCol="0" anchor="ctr"/>
              <a:lstStyle/>
              <a:p>
                <a:endParaRPr lang="en-IN"/>
              </a:p>
            </p:txBody>
          </p:sp>
          <p:sp>
            <p:nvSpPr>
              <p:cNvPr id="1674" name="Freeform: Shape 1673">
                <a:extLst>
                  <a:ext uri="{FF2B5EF4-FFF2-40B4-BE49-F238E27FC236}">
                    <a16:creationId xmlns:a16="http://schemas.microsoft.com/office/drawing/2014/main" id="{718B616E-5704-209E-2BE8-46479190EA12}"/>
                  </a:ext>
                </a:extLst>
              </p:cNvPr>
              <p:cNvSpPr/>
              <p:nvPr/>
            </p:nvSpPr>
            <p:spPr>
              <a:xfrm flipV="1">
                <a:off x="9417267" y="1811308"/>
                <a:ext cx="82851" cy="50336"/>
              </a:xfrm>
              <a:custGeom>
                <a:avLst/>
                <a:gdLst>
                  <a:gd name="connsiteX0" fmla="*/ 76752 w 82851"/>
                  <a:gd name="connsiteY0" fmla="*/ 16300 h 50336"/>
                  <a:gd name="connsiteX1" fmla="*/ 46640 w 82851"/>
                  <a:gd name="connsiteY1" fmla="*/ -1086 h 50336"/>
                  <a:gd name="connsiteX2" fmla="*/ 30511 w 82851"/>
                  <a:gd name="connsiteY2" fmla="*/ -1086 h 50336"/>
                  <a:gd name="connsiteX3" fmla="*/ 386 w 82851"/>
                  <a:gd name="connsiteY3" fmla="*/ 16300 h 50336"/>
                  <a:gd name="connsiteX4" fmla="*/ 386 w 82851"/>
                  <a:gd name="connsiteY4" fmla="*/ 27539 h 50336"/>
                  <a:gd name="connsiteX5" fmla="*/ 30511 w 82851"/>
                  <a:gd name="connsiteY5" fmla="*/ 44926 h 50336"/>
                  <a:gd name="connsiteX6" fmla="*/ 46640 w 82851"/>
                  <a:gd name="connsiteY6" fmla="*/ 44926 h 50336"/>
                  <a:gd name="connsiteX7" fmla="*/ 76752 w 82851"/>
                  <a:gd name="connsiteY7" fmla="*/ 27539 h 50336"/>
                  <a:gd name="connsiteX8" fmla="*/ 76752 w 82851"/>
                  <a:gd name="connsiteY8" fmla="*/ 1630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52" y="16300"/>
                    </a:moveTo>
                    <a:lnTo>
                      <a:pt x="46640" y="-1086"/>
                    </a:lnTo>
                    <a:cubicBezTo>
                      <a:pt x="41649" y="-3969"/>
                      <a:pt x="35502" y="-3969"/>
                      <a:pt x="30511" y="-1086"/>
                    </a:cubicBezTo>
                    <a:lnTo>
                      <a:pt x="386" y="16300"/>
                    </a:lnTo>
                    <a:cubicBezTo>
                      <a:pt x="-3932" y="18802"/>
                      <a:pt x="-3932" y="25037"/>
                      <a:pt x="386" y="27539"/>
                    </a:cubicBezTo>
                    <a:lnTo>
                      <a:pt x="30511" y="44926"/>
                    </a:lnTo>
                    <a:cubicBezTo>
                      <a:pt x="35502" y="47809"/>
                      <a:pt x="41649" y="47809"/>
                      <a:pt x="46640" y="44926"/>
                    </a:cubicBezTo>
                    <a:lnTo>
                      <a:pt x="76752" y="27539"/>
                    </a:lnTo>
                    <a:cubicBezTo>
                      <a:pt x="81082" y="25037"/>
                      <a:pt x="81082" y="18802"/>
                      <a:pt x="76752" y="16300"/>
                    </a:cubicBezTo>
                  </a:path>
                </a:pathLst>
              </a:custGeom>
              <a:solidFill>
                <a:srgbClr val="212021"/>
              </a:solidFill>
              <a:ln w="1270" cap="flat">
                <a:noFill/>
                <a:prstDash val="solid"/>
                <a:miter/>
              </a:ln>
            </p:spPr>
            <p:txBody>
              <a:bodyPr rtlCol="0" anchor="ctr"/>
              <a:lstStyle/>
              <a:p>
                <a:endParaRPr lang="en-IN"/>
              </a:p>
            </p:txBody>
          </p:sp>
          <p:sp>
            <p:nvSpPr>
              <p:cNvPr id="1675" name="Freeform: Shape 1674">
                <a:extLst>
                  <a:ext uri="{FF2B5EF4-FFF2-40B4-BE49-F238E27FC236}">
                    <a16:creationId xmlns:a16="http://schemas.microsoft.com/office/drawing/2014/main" id="{FB638799-FADF-0D0F-27DA-DCE64726F7C6}"/>
                  </a:ext>
                </a:extLst>
              </p:cNvPr>
              <p:cNvSpPr/>
              <p:nvPr/>
            </p:nvSpPr>
            <p:spPr>
              <a:xfrm flipV="1">
                <a:off x="9469019" y="1781425"/>
                <a:ext cx="82851" cy="50336"/>
              </a:xfrm>
              <a:custGeom>
                <a:avLst/>
                <a:gdLst>
                  <a:gd name="connsiteX0" fmla="*/ 76716 w 82851"/>
                  <a:gd name="connsiteY0" fmla="*/ 16273 h 50336"/>
                  <a:gd name="connsiteX1" fmla="*/ 46604 w 82851"/>
                  <a:gd name="connsiteY1" fmla="*/ -1113 h 50336"/>
                  <a:gd name="connsiteX2" fmla="*/ 30475 w 82851"/>
                  <a:gd name="connsiteY2" fmla="*/ -1113 h 50336"/>
                  <a:gd name="connsiteX3" fmla="*/ 351 w 82851"/>
                  <a:gd name="connsiteY3" fmla="*/ 16273 h 50336"/>
                  <a:gd name="connsiteX4" fmla="*/ 351 w 82851"/>
                  <a:gd name="connsiteY4" fmla="*/ 27513 h 50336"/>
                  <a:gd name="connsiteX5" fmla="*/ 30475 w 82851"/>
                  <a:gd name="connsiteY5" fmla="*/ 44899 h 50336"/>
                  <a:gd name="connsiteX6" fmla="*/ 46604 w 82851"/>
                  <a:gd name="connsiteY6" fmla="*/ 44899 h 50336"/>
                  <a:gd name="connsiteX7" fmla="*/ 76716 w 82851"/>
                  <a:gd name="connsiteY7" fmla="*/ 27513 h 50336"/>
                  <a:gd name="connsiteX8" fmla="*/ 76716 w 82851"/>
                  <a:gd name="connsiteY8" fmla="*/ 1627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16" y="16273"/>
                    </a:moveTo>
                    <a:lnTo>
                      <a:pt x="46604" y="-1113"/>
                    </a:lnTo>
                    <a:cubicBezTo>
                      <a:pt x="41613" y="-3996"/>
                      <a:pt x="35466" y="-3996"/>
                      <a:pt x="30475" y="-1113"/>
                    </a:cubicBezTo>
                    <a:lnTo>
                      <a:pt x="351" y="16273"/>
                    </a:lnTo>
                    <a:cubicBezTo>
                      <a:pt x="-3967" y="18775"/>
                      <a:pt x="-3967" y="25011"/>
                      <a:pt x="351" y="27513"/>
                    </a:cubicBezTo>
                    <a:lnTo>
                      <a:pt x="30475" y="44899"/>
                    </a:lnTo>
                    <a:cubicBezTo>
                      <a:pt x="35466" y="47782"/>
                      <a:pt x="41613" y="47782"/>
                      <a:pt x="46604" y="44899"/>
                    </a:cubicBezTo>
                    <a:lnTo>
                      <a:pt x="76716" y="27513"/>
                    </a:lnTo>
                    <a:cubicBezTo>
                      <a:pt x="81047" y="25011"/>
                      <a:pt x="81047" y="18775"/>
                      <a:pt x="76716" y="16273"/>
                    </a:cubicBezTo>
                  </a:path>
                </a:pathLst>
              </a:custGeom>
              <a:solidFill>
                <a:srgbClr val="212021"/>
              </a:solidFill>
              <a:ln w="1270" cap="flat">
                <a:noFill/>
                <a:prstDash val="solid"/>
                <a:miter/>
              </a:ln>
            </p:spPr>
            <p:txBody>
              <a:bodyPr rtlCol="0" anchor="ctr"/>
              <a:lstStyle/>
              <a:p>
                <a:endParaRPr lang="en-IN"/>
              </a:p>
            </p:txBody>
          </p:sp>
          <p:sp>
            <p:nvSpPr>
              <p:cNvPr id="1676" name="Freeform: Shape 1675">
                <a:extLst>
                  <a:ext uri="{FF2B5EF4-FFF2-40B4-BE49-F238E27FC236}">
                    <a16:creationId xmlns:a16="http://schemas.microsoft.com/office/drawing/2014/main" id="{FE11BB11-3ACD-54D0-2BE9-3D48ECE046F1}"/>
                  </a:ext>
                </a:extLst>
              </p:cNvPr>
              <p:cNvSpPr/>
              <p:nvPr/>
            </p:nvSpPr>
            <p:spPr>
              <a:xfrm flipV="1">
                <a:off x="9520775" y="1721659"/>
                <a:ext cx="134604" cy="80222"/>
              </a:xfrm>
              <a:custGeom>
                <a:avLst/>
                <a:gdLst>
                  <a:gd name="connsiteX0" fmla="*/ 128425 w 134604"/>
                  <a:gd name="connsiteY0" fmla="*/ 57346 h 80222"/>
                  <a:gd name="connsiteX1" fmla="*/ 98301 w 134604"/>
                  <a:gd name="connsiteY1" fmla="*/ 74745 h 80222"/>
                  <a:gd name="connsiteX2" fmla="*/ 82172 w 134604"/>
                  <a:gd name="connsiteY2" fmla="*/ 74745 h 80222"/>
                  <a:gd name="connsiteX3" fmla="*/ 308 w 134604"/>
                  <a:gd name="connsiteY3" fmla="*/ 27476 h 80222"/>
                  <a:gd name="connsiteX4" fmla="*/ 308 w 134604"/>
                  <a:gd name="connsiteY4" fmla="*/ 16237 h 80222"/>
                  <a:gd name="connsiteX5" fmla="*/ 30419 w 134604"/>
                  <a:gd name="connsiteY5" fmla="*/ -1163 h 80222"/>
                  <a:gd name="connsiteX6" fmla="*/ 46548 w 134604"/>
                  <a:gd name="connsiteY6" fmla="*/ -1163 h 80222"/>
                  <a:gd name="connsiteX7" fmla="*/ 128425 w 134604"/>
                  <a:gd name="connsiteY7" fmla="*/ 46107 h 80222"/>
                  <a:gd name="connsiteX8" fmla="*/ 128425 w 134604"/>
                  <a:gd name="connsiteY8" fmla="*/ 57346 h 8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04" h="80222">
                    <a:moveTo>
                      <a:pt x="128425" y="57346"/>
                    </a:moveTo>
                    <a:lnTo>
                      <a:pt x="98301" y="74745"/>
                    </a:lnTo>
                    <a:cubicBezTo>
                      <a:pt x="93310" y="77628"/>
                      <a:pt x="87163" y="77628"/>
                      <a:pt x="82172" y="74745"/>
                    </a:cubicBezTo>
                    <a:lnTo>
                      <a:pt x="308" y="27476"/>
                    </a:lnTo>
                    <a:cubicBezTo>
                      <a:pt x="-4023" y="24974"/>
                      <a:pt x="-4023" y="18726"/>
                      <a:pt x="308" y="16237"/>
                    </a:cubicBezTo>
                    <a:lnTo>
                      <a:pt x="30419" y="-1163"/>
                    </a:lnTo>
                    <a:cubicBezTo>
                      <a:pt x="35410" y="-4033"/>
                      <a:pt x="41557" y="-4033"/>
                      <a:pt x="46548" y="-1163"/>
                    </a:cubicBezTo>
                    <a:lnTo>
                      <a:pt x="128425" y="46107"/>
                    </a:lnTo>
                    <a:cubicBezTo>
                      <a:pt x="132743" y="48609"/>
                      <a:pt x="132743" y="54857"/>
                      <a:pt x="128425" y="57346"/>
                    </a:cubicBezTo>
                  </a:path>
                </a:pathLst>
              </a:custGeom>
              <a:solidFill>
                <a:srgbClr val="212021"/>
              </a:solidFill>
              <a:ln w="1270" cap="flat">
                <a:noFill/>
                <a:prstDash val="solid"/>
                <a:miter/>
              </a:ln>
            </p:spPr>
            <p:txBody>
              <a:bodyPr rtlCol="0" anchor="ctr"/>
              <a:lstStyle/>
              <a:p>
                <a:endParaRPr lang="en-IN"/>
              </a:p>
            </p:txBody>
          </p:sp>
          <p:sp>
            <p:nvSpPr>
              <p:cNvPr id="1677" name="Freeform: Shape 1676">
                <a:extLst>
                  <a:ext uri="{FF2B5EF4-FFF2-40B4-BE49-F238E27FC236}">
                    <a16:creationId xmlns:a16="http://schemas.microsoft.com/office/drawing/2014/main" id="{A79C1EDF-169D-86CE-B84B-72E3D6888206}"/>
                  </a:ext>
                </a:extLst>
              </p:cNvPr>
              <p:cNvSpPr/>
              <p:nvPr/>
            </p:nvSpPr>
            <p:spPr>
              <a:xfrm flipV="1">
                <a:off x="9630249" y="1626545"/>
                <a:ext cx="82848" cy="50339"/>
              </a:xfrm>
              <a:custGeom>
                <a:avLst/>
                <a:gdLst>
                  <a:gd name="connsiteX0" fmla="*/ 76603 w 82848"/>
                  <a:gd name="connsiteY0" fmla="*/ 16148 h 50339"/>
                  <a:gd name="connsiteX1" fmla="*/ 46491 w 82848"/>
                  <a:gd name="connsiteY1" fmla="*/ -1251 h 50339"/>
                  <a:gd name="connsiteX2" fmla="*/ 30362 w 82848"/>
                  <a:gd name="connsiteY2" fmla="*/ -1251 h 50339"/>
                  <a:gd name="connsiteX3" fmla="*/ 251 w 82848"/>
                  <a:gd name="connsiteY3" fmla="*/ 16148 h 50339"/>
                  <a:gd name="connsiteX4" fmla="*/ 251 w 82848"/>
                  <a:gd name="connsiteY4" fmla="*/ 27387 h 50339"/>
                  <a:gd name="connsiteX5" fmla="*/ 30362 w 82848"/>
                  <a:gd name="connsiteY5" fmla="*/ 44774 h 50339"/>
                  <a:gd name="connsiteX6" fmla="*/ 46491 w 82848"/>
                  <a:gd name="connsiteY6" fmla="*/ 44774 h 50339"/>
                  <a:gd name="connsiteX7" fmla="*/ 76603 w 82848"/>
                  <a:gd name="connsiteY7" fmla="*/ 27387 h 50339"/>
                  <a:gd name="connsiteX8" fmla="*/ 76603 w 82848"/>
                  <a:gd name="connsiteY8" fmla="*/ 16148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9">
                    <a:moveTo>
                      <a:pt x="76603" y="16148"/>
                    </a:moveTo>
                    <a:lnTo>
                      <a:pt x="46491" y="-1251"/>
                    </a:lnTo>
                    <a:cubicBezTo>
                      <a:pt x="41500" y="-4134"/>
                      <a:pt x="35354" y="-4134"/>
                      <a:pt x="30362" y="-1251"/>
                    </a:cubicBezTo>
                    <a:lnTo>
                      <a:pt x="251" y="16148"/>
                    </a:lnTo>
                    <a:cubicBezTo>
                      <a:pt x="-4080" y="18637"/>
                      <a:pt x="-4080" y="24885"/>
                      <a:pt x="251" y="27387"/>
                    </a:cubicBezTo>
                    <a:lnTo>
                      <a:pt x="30362" y="44774"/>
                    </a:lnTo>
                    <a:cubicBezTo>
                      <a:pt x="35354" y="47644"/>
                      <a:pt x="41500" y="47644"/>
                      <a:pt x="46491" y="44774"/>
                    </a:cubicBezTo>
                    <a:lnTo>
                      <a:pt x="76603" y="27387"/>
                    </a:lnTo>
                    <a:cubicBezTo>
                      <a:pt x="80934" y="24885"/>
                      <a:pt x="80934" y="18637"/>
                      <a:pt x="76603" y="16148"/>
                    </a:cubicBezTo>
                  </a:path>
                </a:pathLst>
              </a:custGeom>
              <a:solidFill>
                <a:srgbClr val="212021"/>
              </a:solidFill>
              <a:ln w="1270" cap="flat">
                <a:noFill/>
                <a:prstDash val="solid"/>
                <a:miter/>
              </a:ln>
            </p:spPr>
            <p:txBody>
              <a:bodyPr rtlCol="0" anchor="ctr"/>
              <a:lstStyle/>
              <a:p>
                <a:endParaRPr lang="en-IN"/>
              </a:p>
            </p:txBody>
          </p:sp>
          <p:sp>
            <p:nvSpPr>
              <p:cNvPr id="1678" name="Freeform: Shape 1677">
                <a:extLst>
                  <a:ext uri="{FF2B5EF4-FFF2-40B4-BE49-F238E27FC236}">
                    <a16:creationId xmlns:a16="http://schemas.microsoft.com/office/drawing/2014/main" id="{C71CE2D6-B273-FB6B-57C3-43B1001170A8}"/>
                  </a:ext>
                </a:extLst>
              </p:cNvPr>
              <p:cNvSpPr/>
              <p:nvPr/>
            </p:nvSpPr>
            <p:spPr>
              <a:xfrm flipV="1">
                <a:off x="9631875" y="1687229"/>
                <a:ext cx="82848" cy="50349"/>
              </a:xfrm>
              <a:custGeom>
                <a:avLst/>
                <a:gdLst>
                  <a:gd name="connsiteX0" fmla="*/ 76602 w 82848"/>
                  <a:gd name="connsiteY0" fmla="*/ 16189 h 50349"/>
                  <a:gd name="connsiteX1" fmla="*/ 46490 w 82848"/>
                  <a:gd name="connsiteY1" fmla="*/ -1197 h 50349"/>
                  <a:gd name="connsiteX2" fmla="*/ 30361 w 82848"/>
                  <a:gd name="connsiteY2" fmla="*/ -1197 h 50349"/>
                  <a:gd name="connsiteX3" fmla="*/ 249 w 82848"/>
                  <a:gd name="connsiteY3" fmla="*/ 16189 h 50349"/>
                  <a:gd name="connsiteX4" fmla="*/ 249 w 82848"/>
                  <a:gd name="connsiteY4" fmla="*/ 27429 h 50349"/>
                  <a:gd name="connsiteX5" fmla="*/ 30361 w 82848"/>
                  <a:gd name="connsiteY5" fmla="*/ 44828 h 50349"/>
                  <a:gd name="connsiteX6" fmla="*/ 46490 w 82848"/>
                  <a:gd name="connsiteY6" fmla="*/ 44828 h 50349"/>
                  <a:gd name="connsiteX7" fmla="*/ 76602 w 82848"/>
                  <a:gd name="connsiteY7" fmla="*/ 27429 h 50349"/>
                  <a:gd name="connsiteX8" fmla="*/ 76602 w 82848"/>
                  <a:gd name="connsiteY8" fmla="*/ 16189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49">
                    <a:moveTo>
                      <a:pt x="76602" y="16189"/>
                    </a:moveTo>
                    <a:lnTo>
                      <a:pt x="46490" y="-1197"/>
                    </a:lnTo>
                    <a:cubicBezTo>
                      <a:pt x="41499" y="-4080"/>
                      <a:pt x="35352" y="-4080"/>
                      <a:pt x="30361" y="-1197"/>
                    </a:cubicBezTo>
                    <a:lnTo>
                      <a:pt x="249" y="16189"/>
                    </a:lnTo>
                    <a:cubicBezTo>
                      <a:pt x="-4081" y="18691"/>
                      <a:pt x="-4081" y="24940"/>
                      <a:pt x="249" y="27429"/>
                    </a:cubicBezTo>
                    <a:lnTo>
                      <a:pt x="30361" y="44828"/>
                    </a:lnTo>
                    <a:cubicBezTo>
                      <a:pt x="35352" y="47711"/>
                      <a:pt x="41499" y="47711"/>
                      <a:pt x="46490" y="44828"/>
                    </a:cubicBezTo>
                    <a:lnTo>
                      <a:pt x="76602" y="27429"/>
                    </a:lnTo>
                    <a:cubicBezTo>
                      <a:pt x="80933" y="24940"/>
                      <a:pt x="80933" y="18691"/>
                      <a:pt x="76602" y="16189"/>
                    </a:cubicBezTo>
                  </a:path>
                </a:pathLst>
              </a:custGeom>
              <a:solidFill>
                <a:srgbClr val="212021"/>
              </a:solidFill>
              <a:ln w="1270" cap="flat">
                <a:noFill/>
                <a:prstDash val="solid"/>
                <a:miter/>
              </a:ln>
            </p:spPr>
            <p:txBody>
              <a:bodyPr rtlCol="0" anchor="ctr"/>
              <a:lstStyle/>
              <a:p>
                <a:endParaRPr lang="en-IN"/>
              </a:p>
            </p:txBody>
          </p:sp>
          <p:sp>
            <p:nvSpPr>
              <p:cNvPr id="1679" name="Freeform: Shape 1678">
                <a:extLst>
                  <a:ext uri="{FF2B5EF4-FFF2-40B4-BE49-F238E27FC236}">
                    <a16:creationId xmlns:a16="http://schemas.microsoft.com/office/drawing/2014/main" id="{7B9E0D06-A564-A2A7-CF92-05ACE88F1C7F}"/>
                  </a:ext>
                </a:extLst>
              </p:cNvPr>
              <p:cNvSpPr/>
              <p:nvPr/>
            </p:nvSpPr>
            <p:spPr>
              <a:xfrm flipV="1">
                <a:off x="9683627" y="1657359"/>
                <a:ext cx="82851" cy="50336"/>
              </a:xfrm>
              <a:custGeom>
                <a:avLst/>
                <a:gdLst>
                  <a:gd name="connsiteX0" fmla="*/ 76579 w 82851"/>
                  <a:gd name="connsiteY0" fmla="*/ 16162 h 50336"/>
                  <a:gd name="connsiteX1" fmla="*/ 46455 w 82851"/>
                  <a:gd name="connsiteY1" fmla="*/ -1224 h 50336"/>
                  <a:gd name="connsiteX2" fmla="*/ 30326 w 82851"/>
                  <a:gd name="connsiteY2" fmla="*/ -1224 h 50336"/>
                  <a:gd name="connsiteX3" fmla="*/ 214 w 82851"/>
                  <a:gd name="connsiteY3" fmla="*/ 16162 h 50336"/>
                  <a:gd name="connsiteX4" fmla="*/ 214 w 82851"/>
                  <a:gd name="connsiteY4" fmla="*/ 27402 h 50336"/>
                  <a:gd name="connsiteX5" fmla="*/ 30326 w 82851"/>
                  <a:gd name="connsiteY5" fmla="*/ 44788 h 50336"/>
                  <a:gd name="connsiteX6" fmla="*/ 46455 w 82851"/>
                  <a:gd name="connsiteY6" fmla="*/ 44788 h 50336"/>
                  <a:gd name="connsiteX7" fmla="*/ 76579 w 82851"/>
                  <a:gd name="connsiteY7" fmla="*/ 27402 h 50336"/>
                  <a:gd name="connsiteX8" fmla="*/ 76579 w 82851"/>
                  <a:gd name="connsiteY8" fmla="*/ 1616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79" y="16162"/>
                    </a:moveTo>
                    <a:lnTo>
                      <a:pt x="46455" y="-1224"/>
                    </a:lnTo>
                    <a:cubicBezTo>
                      <a:pt x="41464" y="-4107"/>
                      <a:pt x="35317" y="-4107"/>
                      <a:pt x="30326" y="-1224"/>
                    </a:cubicBezTo>
                    <a:lnTo>
                      <a:pt x="214" y="16162"/>
                    </a:lnTo>
                    <a:cubicBezTo>
                      <a:pt x="-4116" y="18664"/>
                      <a:pt x="-4116" y="24913"/>
                      <a:pt x="214" y="27402"/>
                    </a:cubicBezTo>
                    <a:lnTo>
                      <a:pt x="30326" y="44788"/>
                    </a:lnTo>
                    <a:cubicBezTo>
                      <a:pt x="35317" y="47671"/>
                      <a:pt x="41464" y="47671"/>
                      <a:pt x="46455" y="44788"/>
                    </a:cubicBezTo>
                    <a:lnTo>
                      <a:pt x="76579" y="27402"/>
                    </a:lnTo>
                    <a:cubicBezTo>
                      <a:pt x="80897" y="24913"/>
                      <a:pt x="80897" y="18664"/>
                      <a:pt x="76579" y="16162"/>
                    </a:cubicBezTo>
                  </a:path>
                </a:pathLst>
              </a:custGeom>
              <a:solidFill>
                <a:srgbClr val="212021"/>
              </a:solidFill>
              <a:ln w="1270" cap="flat">
                <a:noFill/>
                <a:prstDash val="solid"/>
                <a:miter/>
              </a:ln>
            </p:spPr>
            <p:txBody>
              <a:bodyPr rtlCol="0" anchor="ctr"/>
              <a:lstStyle/>
              <a:p>
                <a:endParaRPr lang="en-IN"/>
              </a:p>
            </p:txBody>
          </p:sp>
          <p:sp>
            <p:nvSpPr>
              <p:cNvPr id="1680" name="Freeform: Shape 1679">
                <a:extLst>
                  <a:ext uri="{FF2B5EF4-FFF2-40B4-BE49-F238E27FC236}">
                    <a16:creationId xmlns:a16="http://schemas.microsoft.com/office/drawing/2014/main" id="{4F0C11CB-0E67-BF35-CBCF-3C1D167E6F8B}"/>
                  </a:ext>
                </a:extLst>
              </p:cNvPr>
              <p:cNvSpPr/>
              <p:nvPr/>
            </p:nvSpPr>
            <p:spPr>
              <a:xfrm flipV="1">
                <a:off x="9735380" y="1627475"/>
                <a:ext cx="82851" cy="50336"/>
              </a:xfrm>
              <a:custGeom>
                <a:avLst/>
                <a:gdLst>
                  <a:gd name="connsiteX0" fmla="*/ 76544 w 82851"/>
                  <a:gd name="connsiteY0" fmla="*/ 16136 h 50336"/>
                  <a:gd name="connsiteX1" fmla="*/ 46419 w 82851"/>
                  <a:gd name="connsiteY1" fmla="*/ -1250 h 50336"/>
                  <a:gd name="connsiteX2" fmla="*/ 30290 w 82851"/>
                  <a:gd name="connsiteY2" fmla="*/ -1250 h 50336"/>
                  <a:gd name="connsiteX3" fmla="*/ 179 w 82851"/>
                  <a:gd name="connsiteY3" fmla="*/ 16136 h 50336"/>
                  <a:gd name="connsiteX4" fmla="*/ 179 w 82851"/>
                  <a:gd name="connsiteY4" fmla="*/ 27375 h 50336"/>
                  <a:gd name="connsiteX5" fmla="*/ 30290 w 82851"/>
                  <a:gd name="connsiteY5" fmla="*/ 44762 h 50336"/>
                  <a:gd name="connsiteX6" fmla="*/ 46419 w 82851"/>
                  <a:gd name="connsiteY6" fmla="*/ 44762 h 50336"/>
                  <a:gd name="connsiteX7" fmla="*/ 76544 w 82851"/>
                  <a:gd name="connsiteY7" fmla="*/ 27375 h 50336"/>
                  <a:gd name="connsiteX8" fmla="*/ 76544 w 82851"/>
                  <a:gd name="connsiteY8" fmla="*/ 1613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44" y="16136"/>
                    </a:moveTo>
                    <a:lnTo>
                      <a:pt x="46419" y="-1250"/>
                    </a:lnTo>
                    <a:cubicBezTo>
                      <a:pt x="41428" y="-4133"/>
                      <a:pt x="35282" y="-4133"/>
                      <a:pt x="30290" y="-1250"/>
                    </a:cubicBezTo>
                    <a:lnTo>
                      <a:pt x="179" y="16136"/>
                    </a:lnTo>
                    <a:cubicBezTo>
                      <a:pt x="-4152" y="18638"/>
                      <a:pt x="-4152" y="24873"/>
                      <a:pt x="179" y="27375"/>
                    </a:cubicBezTo>
                    <a:lnTo>
                      <a:pt x="30290" y="44762"/>
                    </a:lnTo>
                    <a:cubicBezTo>
                      <a:pt x="35282" y="47645"/>
                      <a:pt x="41428" y="47645"/>
                      <a:pt x="46419" y="44762"/>
                    </a:cubicBezTo>
                    <a:lnTo>
                      <a:pt x="76544" y="27375"/>
                    </a:lnTo>
                    <a:cubicBezTo>
                      <a:pt x="80862" y="24873"/>
                      <a:pt x="80862" y="18638"/>
                      <a:pt x="76544" y="16136"/>
                    </a:cubicBezTo>
                  </a:path>
                </a:pathLst>
              </a:custGeom>
              <a:solidFill>
                <a:srgbClr val="212021"/>
              </a:solidFill>
              <a:ln w="1270" cap="flat">
                <a:noFill/>
                <a:prstDash val="solid"/>
                <a:miter/>
              </a:ln>
            </p:spPr>
            <p:txBody>
              <a:bodyPr rtlCol="0" anchor="ctr"/>
              <a:lstStyle/>
              <a:p>
                <a:endParaRPr lang="en-IN"/>
              </a:p>
            </p:txBody>
          </p:sp>
          <p:sp>
            <p:nvSpPr>
              <p:cNvPr id="1681" name="Freeform: Shape 1680">
                <a:extLst>
                  <a:ext uri="{FF2B5EF4-FFF2-40B4-BE49-F238E27FC236}">
                    <a16:creationId xmlns:a16="http://schemas.microsoft.com/office/drawing/2014/main" id="{07C8676E-45FB-DC5C-72BB-D0A42F38F0C7}"/>
                  </a:ext>
                </a:extLst>
              </p:cNvPr>
              <p:cNvSpPr/>
              <p:nvPr/>
            </p:nvSpPr>
            <p:spPr>
              <a:xfrm flipV="1">
                <a:off x="9793720" y="1563950"/>
                <a:ext cx="134604" cy="80232"/>
              </a:xfrm>
              <a:custGeom>
                <a:avLst/>
                <a:gdLst>
                  <a:gd name="connsiteX0" fmla="*/ 128230 w 134604"/>
                  <a:gd name="connsiteY0" fmla="*/ 57215 h 80232"/>
                  <a:gd name="connsiteX1" fmla="*/ 98118 w 134604"/>
                  <a:gd name="connsiteY1" fmla="*/ 74614 h 80232"/>
                  <a:gd name="connsiteX2" fmla="*/ 81989 w 134604"/>
                  <a:gd name="connsiteY2" fmla="*/ 74614 h 80232"/>
                  <a:gd name="connsiteX3" fmla="*/ 51877 w 134604"/>
                  <a:gd name="connsiteY3" fmla="*/ 57215 h 80232"/>
                  <a:gd name="connsiteX4" fmla="*/ 51864 w 134604"/>
                  <a:gd name="connsiteY4" fmla="*/ 57215 h 80232"/>
                  <a:gd name="connsiteX5" fmla="*/ 112 w 134604"/>
                  <a:gd name="connsiteY5" fmla="*/ 27345 h 80232"/>
                  <a:gd name="connsiteX6" fmla="*/ 112 w 134604"/>
                  <a:gd name="connsiteY6" fmla="*/ 16105 h 80232"/>
                  <a:gd name="connsiteX7" fmla="*/ 30236 w 134604"/>
                  <a:gd name="connsiteY7" fmla="*/ -1294 h 80232"/>
                  <a:gd name="connsiteX8" fmla="*/ 46365 w 134604"/>
                  <a:gd name="connsiteY8" fmla="*/ -1294 h 80232"/>
                  <a:gd name="connsiteX9" fmla="*/ 98118 w 134604"/>
                  <a:gd name="connsiteY9" fmla="*/ 28589 h 80232"/>
                  <a:gd name="connsiteX10" fmla="*/ 128230 w 134604"/>
                  <a:gd name="connsiteY10" fmla="*/ 45976 h 80232"/>
                  <a:gd name="connsiteX11" fmla="*/ 128230 w 134604"/>
                  <a:gd name="connsiteY11" fmla="*/ 57215 h 8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32">
                    <a:moveTo>
                      <a:pt x="128230" y="57215"/>
                    </a:moveTo>
                    <a:lnTo>
                      <a:pt x="98118" y="74614"/>
                    </a:lnTo>
                    <a:cubicBezTo>
                      <a:pt x="93127" y="77497"/>
                      <a:pt x="86980" y="77497"/>
                      <a:pt x="81989" y="74614"/>
                    </a:cubicBezTo>
                    <a:lnTo>
                      <a:pt x="51877" y="57215"/>
                    </a:lnTo>
                    <a:lnTo>
                      <a:pt x="51864" y="57215"/>
                    </a:lnTo>
                    <a:lnTo>
                      <a:pt x="112" y="27345"/>
                    </a:lnTo>
                    <a:cubicBezTo>
                      <a:pt x="-4206" y="24843"/>
                      <a:pt x="-4206" y="18594"/>
                      <a:pt x="112" y="16105"/>
                    </a:cubicBezTo>
                    <a:lnTo>
                      <a:pt x="30236" y="-1294"/>
                    </a:lnTo>
                    <a:cubicBezTo>
                      <a:pt x="35228" y="-4177"/>
                      <a:pt x="41374" y="-4177"/>
                      <a:pt x="46365" y="-1294"/>
                    </a:cubicBezTo>
                    <a:lnTo>
                      <a:pt x="98118" y="28589"/>
                    </a:lnTo>
                    <a:lnTo>
                      <a:pt x="128230" y="45976"/>
                    </a:lnTo>
                    <a:cubicBezTo>
                      <a:pt x="132560" y="48477"/>
                      <a:pt x="132560" y="54726"/>
                      <a:pt x="128230" y="57215"/>
                    </a:cubicBezTo>
                  </a:path>
                </a:pathLst>
              </a:custGeom>
              <a:solidFill>
                <a:srgbClr val="212021"/>
              </a:solidFill>
              <a:ln w="1270" cap="flat">
                <a:noFill/>
                <a:prstDash val="solid"/>
                <a:miter/>
              </a:ln>
            </p:spPr>
            <p:txBody>
              <a:bodyPr rtlCol="0" anchor="ctr"/>
              <a:lstStyle/>
              <a:p>
                <a:endParaRPr lang="en-IN"/>
              </a:p>
            </p:txBody>
          </p:sp>
          <p:sp>
            <p:nvSpPr>
              <p:cNvPr id="1682" name="Freeform: Shape 1681">
                <a:extLst>
                  <a:ext uri="{FF2B5EF4-FFF2-40B4-BE49-F238E27FC236}">
                    <a16:creationId xmlns:a16="http://schemas.microsoft.com/office/drawing/2014/main" id="{A7B3467D-A22B-478B-0521-C8F5C990C66E}"/>
                  </a:ext>
                </a:extLst>
              </p:cNvPr>
              <p:cNvSpPr/>
              <p:nvPr/>
            </p:nvSpPr>
            <p:spPr>
              <a:xfrm flipV="1">
                <a:off x="9897228" y="1534080"/>
                <a:ext cx="82851" cy="50336"/>
              </a:xfrm>
              <a:custGeom>
                <a:avLst/>
                <a:gdLst>
                  <a:gd name="connsiteX0" fmla="*/ 76434 w 82851"/>
                  <a:gd name="connsiteY0" fmla="*/ 16053 h 50336"/>
                  <a:gd name="connsiteX1" fmla="*/ 46309 w 82851"/>
                  <a:gd name="connsiteY1" fmla="*/ -1334 h 50336"/>
                  <a:gd name="connsiteX2" fmla="*/ 30180 w 82851"/>
                  <a:gd name="connsiteY2" fmla="*/ -1334 h 50336"/>
                  <a:gd name="connsiteX3" fmla="*/ 68 w 82851"/>
                  <a:gd name="connsiteY3" fmla="*/ 16053 h 50336"/>
                  <a:gd name="connsiteX4" fmla="*/ 68 w 82851"/>
                  <a:gd name="connsiteY4" fmla="*/ 27292 h 50336"/>
                  <a:gd name="connsiteX5" fmla="*/ 30180 w 82851"/>
                  <a:gd name="connsiteY5" fmla="*/ 44678 h 50336"/>
                  <a:gd name="connsiteX6" fmla="*/ 46309 w 82851"/>
                  <a:gd name="connsiteY6" fmla="*/ 44678 h 50336"/>
                  <a:gd name="connsiteX7" fmla="*/ 76434 w 82851"/>
                  <a:gd name="connsiteY7" fmla="*/ 27292 h 50336"/>
                  <a:gd name="connsiteX8" fmla="*/ 76434 w 82851"/>
                  <a:gd name="connsiteY8" fmla="*/ 1605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34" y="16053"/>
                    </a:moveTo>
                    <a:lnTo>
                      <a:pt x="46309" y="-1334"/>
                    </a:lnTo>
                    <a:cubicBezTo>
                      <a:pt x="41318" y="-4217"/>
                      <a:pt x="35171" y="-4217"/>
                      <a:pt x="30180" y="-1334"/>
                    </a:cubicBezTo>
                    <a:lnTo>
                      <a:pt x="68" y="16053"/>
                    </a:lnTo>
                    <a:cubicBezTo>
                      <a:pt x="-4262" y="18554"/>
                      <a:pt x="-4262" y="24803"/>
                      <a:pt x="68" y="27292"/>
                    </a:cubicBezTo>
                    <a:lnTo>
                      <a:pt x="30180" y="44678"/>
                    </a:lnTo>
                    <a:cubicBezTo>
                      <a:pt x="35171" y="47561"/>
                      <a:pt x="41318" y="47561"/>
                      <a:pt x="46309" y="44678"/>
                    </a:cubicBezTo>
                    <a:lnTo>
                      <a:pt x="76434" y="27292"/>
                    </a:lnTo>
                    <a:cubicBezTo>
                      <a:pt x="80752" y="24803"/>
                      <a:pt x="80752" y="18554"/>
                      <a:pt x="76434" y="16053"/>
                    </a:cubicBezTo>
                  </a:path>
                </a:pathLst>
              </a:custGeom>
              <a:solidFill>
                <a:srgbClr val="212021"/>
              </a:solidFill>
              <a:ln w="1270" cap="flat">
                <a:noFill/>
                <a:prstDash val="solid"/>
                <a:miter/>
              </a:ln>
            </p:spPr>
            <p:txBody>
              <a:bodyPr rtlCol="0" anchor="ctr"/>
              <a:lstStyle/>
              <a:p>
                <a:endParaRPr lang="en-IN"/>
              </a:p>
            </p:txBody>
          </p:sp>
          <p:sp>
            <p:nvSpPr>
              <p:cNvPr id="1683" name="Freeform: Shape 1682">
                <a:extLst>
                  <a:ext uri="{FF2B5EF4-FFF2-40B4-BE49-F238E27FC236}">
                    <a16:creationId xmlns:a16="http://schemas.microsoft.com/office/drawing/2014/main" id="{8530AF86-B56D-F778-961E-86CF5E6B38D4}"/>
                  </a:ext>
                </a:extLst>
              </p:cNvPr>
              <p:cNvSpPr/>
              <p:nvPr/>
            </p:nvSpPr>
            <p:spPr>
              <a:xfrm flipV="1">
                <a:off x="9895603" y="1473374"/>
                <a:ext cx="136229" cy="81159"/>
              </a:xfrm>
              <a:custGeom>
                <a:avLst/>
                <a:gdLst>
                  <a:gd name="connsiteX0" fmla="*/ 129795 w 136229"/>
                  <a:gd name="connsiteY0" fmla="*/ 27252 h 81159"/>
                  <a:gd name="connsiteX1" fmla="*/ 99670 w 136229"/>
                  <a:gd name="connsiteY1" fmla="*/ 44638 h 81159"/>
                  <a:gd name="connsiteX2" fmla="*/ 99670 w 136229"/>
                  <a:gd name="connsiteY2" fmla="*/ 44638 h 81159"/>
                  <a:gd name="connsiteX3" fmla="*/ 46292 w 136229"/>
                  <a:gd name="connsiteY3" fmla="*/ 75461 h 81159"/>
                  <a:gd name="connsiteX4" fmla="*/ 30163 w 136229"/>
                  <a:gd name="connsiteY4" fmla="*/ 75461 h 81159"/>
                  <a:gd name="connsiteX5" fmla="*/ 51 w 136229"/>
                  <a:gd name="connsiteY5" fmla="*/ 58062 h 81159"/>
                  <a:gd name="connsiteX6" fmla="*/ 51 w 136229"/>
                  <a:gd name="connsiteY6" fmla="*/ 46823 h 81159"/>
                  <a:gd name="connsiteX7" fmla="*/ 83541 w 136229"/>
                  <a:gd name="connsiteY7" fmla="*/ -1374 h 81159"/>
                  <a:gd name="connsiteX8" fmla="*/ 99670 w 136229"/>
                  <a:gd name="connsiteY8" fmla="*/ -1374 h 81159"/>
                  <a:gd name="connsiteX9" fmla="*/ 129795 w 136229"/>
                  <a:gd name="connsiteY9" fmla="*/ 16012 h 81159"/>
                  <a:gd name="connsiteX10" fmla="*/ 129795 w 136229"/>
                  <a:gd name="connsiteY10" fmla="*/ 27252 h 8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29" h="81159">
                    <a:moveTo>
                      <a:pt x="129795" y="27252"/>
                    </a:moveTo>
                    <a:lnTo>
                      <a:pt x="99670" y="44638"/>
                    </a:lnTo>
                    <a:lnTo>
                      <a:pt x="99670" y="44638"/>
                    </a:lnTo>
                    <a:lnTo>
                      <a:pt x="46292" y="75461"/>
                    </a:lnTo>
                    <a:cubicBezTo>
                      <a:pt x="41301" y="78344"/>
                      <a:pt x="35154" y="78344"/>
                      <a:pt x="30163" y="75461"/>
                    </a:cubicBezTo>
                    <a:lnTo>
                      <a:pt x="51" y="58062"/>
                    </a:lnTo>
                    <a:cubicBezTo>
                      <a:pt x="-4279" y="55573"/>
                      <a:pt x="-4279" y="49324"/>
                      <a:pt x="51" y="46823"/>
                    </a:cubicBezTo>
                    <a:lnTo>
                      <a:pt x="83541" y="-1374"/>
                    </a:lnTo>
                    <a:cubicBezTo>
                      <a:pt x="88532" y="-4257"/>
                      <a:pt x="94679" y="-4257"/>
                      <a:pt x="99670" y="-1374"/>
                    </a:cubicBezTo>
                    <a:lnTo>
                      <a:pt x="129795" y="16012"/>
                    </a:lnTo>
                    <a:cubicBezTo>
                      <a:pt x="134113" y="18514"/>
                      <a:pt x="134113" y="24750"/>
                      <a:pt x="129795" y="27252"/>
                    </a:cubicBezTo>
                  </a:path>
                </a:pathLst>
              </a:custGeom>
              <a:solidFill>
                <a:srgbClr val="212021"/>
              </a:solidFill>
              <a:ln w="1270" cap="flat">
                <a:noFill/>
                <a:prstDash val="solid"/>
                <a:miter/>
              </a:ln>
            </p:spPr>
            <p:txBody>
              <a:bodyPr rtlCol="0" anchor="ctr"/>
              <a:lstStyle/>
              <a:p>
                <a:endParaRPr lang="en-IN"/>
              </a:p>
            </p:txBody>
          </p:sp>
          <p:sp>
            <p:nvSpPr>
              <p:cNvPr id="1684" name="Freeform: Shape 1683">
                <a:extLst>
                  <a:ext uri="{FF2B5EF4-FFF2-40B4-BE49-F238E27FC236}">
                    <a16:creationId xmlns:a16="http://schemas.microsoft.com/office/drawing/2014/main" id="{81F1DCD0-C3E6-EDAC-C69B-603434DB142B}"/>
                  </a:ext>
                </a:extLst>
              </p:cNvPr>
              <p:cNvSpPr/>
              <p:nvPr/>
            </p:nvSpPr>
            <p:spPr>
              <a:xfrm flipV="1">
                <a:off x="9106739" y="1871061"/>
                <a:ext cx="289864" cy="169869"/>
              </a:xfrm>
              <a:custGeom>
                <a:avLst/>
                <a:gdLst>
                  <a:gd name="connsiteX0" fmla="*/ 283916 w 289864"/>
                  <a:gd name="connsiteY0" fmla="*/ 147179 h 169869"/>
                  <a:gd name="connsiteX1" fmla="*/ 253791 w 289864"/>
                  <a:gd name="connsiteY1" fmla="*/ 164565 h 169869"/>
                  <a:gd name="connsiteX2" fmla="*/ 237662 w 289864"/>
                  <a:gd name="connsiteY2" fmla="*/ 164565 h 169869"/>
                  <a:gd name="connsiteX3" fmla="*/ 528 w 289864"/>
                  <a:gd name="connsiteY3" fmla="*/ 27646 h 169869"/>
                  <a:gd name="connsiteX4" fmla="*/ 528 w 289864"/>
                  <a:gd name="connsiteY4" fmla="*/ 16407 h 169869"/>
                  <a:gd name="connsiteX5" fmla="*/ 30652 w 289864"/>
                  <a:gd name="connsiteY5" fmla="*/ -980 h 169869"/>
                  <a:gd name="connsiteX6" fmla="*/ 46781 w 289864"/>
                  <a:gd name="connsiteY6" fmla="*/ -980 h 169869"/>
                  <a:gd name="connsiteX7" fmla="*/ 253791 w 289864"/>
                  <a:gd name="connsiteY7" fmla="*/ 118540 h 169869"/>
                  <a:gd name="connsiteX8" fmla="*/ 283916 w 289864"/>
                  <a:gd name="connsiteY8" fmla="*/ 135926 h 169869"/>
                  <a:gd name="connsiteX9" fmla="*/ 283916 w 289864"/>
                  <a:gd name="connsiteY9" fmla="*/ 147179 h 1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864" h="169869">
                    <a:moveTo>
                      <a:pt x="283916" y="147179"/>
                    </a:moveTo>
                    <a:lnTo>
                      <a:pt x="253791" y="164565"/>
                    </a:lnTo>
                    <a:cubicBezTo>
                      <a:pt x="248800" y="167448"/>
                      <a:pt x="242653" y="167448"/>
                      <a:pt x="237662" y="164565"/>
                    </a:cubicBezTo>
                    <a:lnTo>
                      <a:pt x="528" y="27646"/>
                    </a:lnTo>
                    <a:cubicBezTo>
                      <a:pt x="-3790" y="25157"/>
                      <a:pt x="-3790" y="18909"/>
                      <a:pt x="528" y="16407"/>
                    </a:cubicBezTo>
                    <a:lnTo>
                      <a:pt x="30652" y="-980"/>
                    </a:lnTo>
                    <a:cubicBezTo>
                      <a:pt x="35643" y="-3863"/>
                      <a:pt x="41790" y="-3863"/>
                      <a:pt x="46781" y="-980"/>
                    </a:cubicBezTo>
                    <a:lnTo>
                      <a:pt x="253791" y="118540"/>
                    </a:lnTo>
                    <a:lnTo>
                      <a:pt x="283916" y="135926"/>
                    </a:lnTo>
                    <a:cubicBezTo>
                      <a:pt x="288234" y="138428"/>
                      <a:pt x="288234" y="144677"/>
                      <a:pt x="283916" y="147179"/>
                    </a:cubicBezTo>
                  </a:path>
                </a:pathLst>
              </a:custGeom>
              <a:solidFill>
                <a:srgbClr val="212021"/>
              </a:solidFill>
              <a:ln w="1270" cap="flat">
                <a:noFill/>
                <a:prstDash val="solid"/>
                <a:miter/>
              </a:ln>
            </p:spPr>
            <p:txBody>
              <a:bodyPr rtlCol="0" anchor="ctr"/>
              <a:lstStyle/>
              <a:p>
                <a:endParaRPr lang="en-IN"/>
              </a:p>
            </p:txBody>
          </p:sp>
          <p:sp>
            <p:nvSpPr>
              <p:cNvPr id="1685" name="Freeform: Shape 1684">
                <a:extLst>
                  <a:ext uri="{FF2B5EF4-FFF2-40B4-BE49-F238E27FC236}">
                    <a16:creationId xmlns:a16="http://schemas.microsoft.com/office/drawing/2014/main" id="{6F463168-F1D8-7D8A-DDB1-3B0846DF46CE}"/>
                  </a:ext>
                </a:extLst>
              </p:cNvPr>
              <p:cNvSpPr/>
              <p:nvPr/>
            </p:nvSpPr>
            <p:spPr>
              <a:xfrm flipV="1">
                <a:off x="9415641" y="1690849"/>
                <a:ext cx="186356" cy="110077"/>
              </a:xfrm>
              <a:custGeom>
                <a:avLst/>
                <a:gdLst>
                  <a:gd name="connsiteX0" fmla="*/ 180222 w 186356"/>
                  <a:gd name="connsiteY0" fmla="*/ 75960 h 110077"/>
                  <a:gd name="connsiteX1" fmla="*/ 46605 w 186356"/>
                  <a:gd name="connsiteY1" fmla="*/ -1167 h 110077"/>
                  <a:gd name="connsiteX2" fmla="*/ 30477 w 186356"/>
                  <a:gd name="connsiteY2" fmla="*/ -1167 h 110077"/>
                  <a:gd name="connsiteX3" fmla="*/ 352 w 186356"/>
                  <a:gd name="connsiteY3" fmla="*/ 16219 h 110077"/>
                  <a:gd name="connsiteX4" fmla="*/ 352 w 186356"/>
                  <a:gd name="connsiteY4" fmla="*/ 27459 h 110077"/>
                  <a:gd name="connsiteX5" fmla="*/ 133982 w 186356"/>
                  <a:gd name="connsiteY5" fmla="*/ 104586 h 110077"/>
                  <a:gd name="connsiteX6" fmla="*/ 150110 w 186356"/>
                  <a:gd name="connsiteY6" fmla="*/ 104586 h 110077"/>
                  <a:gd name="connsiteX7" fmla="*/ 180222 w 186356"/>
                  <a:gd name="connsiteY7" fmla="*/ 87199 h 110077"/>
                  <a:gd name="connsiteX8" fmla="*/ 180222 w 186356"/>
                  <a:gd name="connsiteY8" fmla="*/ 75960 h 1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56" h="110077">
                    <a:moveTo>
                      <a:pt x="180222" y="75960"/>
                    </a:moveTo>
                    <a:lnTo>
                      <a:pt x="46605" y="-1167"/>
                    </a:lnTo>
                    <a:cubicBezTo>
                      <a:pt x="41614" y="-4050"/>
                      <a:pt x="35468" y="-4050"/>
                      <a:pt x="30477" y="-1167"/>
                    </a:cubicBezTo>
                    <a:lnTo>
                      <a:pt x="352" y="16219"/>
                    </a:lnTo>
                    <a:cubicBezTo>
                      <a:pt x="-3966" y="18721"/>
                      <a:pt x="-3966" y="24969"/>
                      <a:pt x="352" y="27459"/>
                    </a:cubicBezTo>
                    <a:lnTo>
                      <a:pt x="133982" y="104586"/>
                    </a:lnTo>
                    <a:cubicBezTo>
                      <a:pt x="138973" y="107469"/>
                      <a:pt x="145119" y="107469"/>
                      <a:pt x="150110" y="104586"/>
                    </a:cubicBezTo>
                    <a:lnTo>
                      <a:pt x="180222" y="87199"/>
                    </a:lnTo>
                    <a:cubicBezTo>
                      <a:pt x="184553" y="84698"/>
                      <a:pt x="184553" y="78449"/>
                      <a:pt x="180222" y="75960"/>
                    </a:cubicBezTo>
                  </a:path>
                </a:pathLst>
              </a:custGeom>
              <a:solidFill>
                <a:srgbClr val="212021"/>
              </a:solidFill>
              <a:ln w="1270" cap="flat">
                <a:noFill/>
                <a:prstDash val="solid"/>
                <a:miter/>
              </a:ln>
            </p:spPr>
            <p:txBody>
              <a:bodyPr rtlCol="0" anchor="ctr"/>
              <a:lstStyle/>
              <a:p>
                <a:endParaRPr lang="en-IN"/>
              </a:p>
            </p:txBody>
          </p:sp>
          <p:sp>
            <p:nvSpPr>
              <p:cNvPr id="1686" name="Freeform: Shape 1685">
                <a:extLst>
                  <a:ext uri="{FF2B5EF4-FFF2-40B4-BE49-F238E27FC236}">
                    <a16:creationId xmlns:a16="http://schemas.microsoft.com/office/drawing/2014/main" id="{06CB1C18-DDC0-D1E3-3E54-0368461CB780}"/>
                  </a:ext>
                </a:extLst>
              </p:cNvPr>
              <p:cNvSpPr/>
              <p:nvPr/>
            </p:nvSpPr>
            <p:spPr>
              <a:xfrm flipV="1">
                <a:off x="8749069" y="1902434"/>
                <a:ext cx="66243" cy="42951"/>
              </a:xfrm>
              <a:custGeom>
                <a:avLst/>
                <a:gdLst>
                  <a:gd name="connsiteX0" fmla="*/ 20000 w 66243"/>
                  <a:gd name="connsiteY0" fmla="*/ -3171 h 42951"/>
                  <a:gd name="connsiteX1" fmla="*/ 10703 w 66243"/>
                  <a:gd name="connsiteY1" fmla="*/ -681 h 42951"/>
                  <a:gd name="connsiteX2" fmla="*/ 2042 w 66243"/>
                  <a:gd name="connsiteY2" fmla="*/ 4462 h 42951"/>
                  <a:gd name="connsiteX3" fmla="*/ -2390 w 66243"/>
                  <a:gd name="connsiteY3" fmla="*/ 12171 h 42951"/>
                  <a:gd name="connsiteX4" fmla="*/ 2067 w 66243"/>
                  <a:gd name="connsiteY4" fmla="*/ 19906 h 42951"/>
                  <a:gd name="connsiteX5" fmla="*/ 32192 w 66243"/>
                  <a:gd name="connsiteY5" fmla="*/ 37292 h 42951"/>
                  <a:gd name="connsiteX6" fmla="*/ 41475 w 66243"/>
                  <a:gd name="connsiteY6" fmla="*/ 39781 h 42951"/>
                  <a:gd name="connsiteX7" fmla="*/ 50759 w 66243"/>
                  <a:gd name="connsiteY7" fmla="*/ 37292 h 42951"/>
                  <a:gd name="connsiteX8" fmla="*/ 59420 w 66243"/>
                  <a:gd name="connsiteY8" fmla="*/ 32161 h 42951"/>
                  <a:gd name="connsiteX9" fmla="*/ 63853 w 66243"/>
                  <a:gd name="connsiteY9" fmla="*/ 24439 h 42951"/>
                  <a:gd name="connsiteX10" fmla="*/ 59395 w 66243"/>
                  <a:gd name="connsiteY10" fmla="*/ 16705 h 42951"/>
                  <a:gd name="connsiteX11" fmla="*/ 29283 w 66243"/>
                  <a:gd name="connsiteY11" fmla="*/ -681 h 42951"/>
                  <a:gd name="connsiteX12" fmla="*/ 20000 w 66243"/>
                  <a:gd name="connsiteY12" fmla="*/ -3171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43" h="42951">
                    <a:moveTo>
                      <a:pt x="20000" y="-3171"/>
                    </a:moveTo>
                    <a:cubicBezTo>
                      <a:pt x="16736" y="-3171"/>
                      <a:pt x="13523" y="-2307"/>
                      <a:pt x="10703" y="-681"/>
                    </a:cubicBezTo>
                    <a:lnTo>
                      <a:pt x="2042" y="4462"/>
                    </a:lnTo>
                    <a:cubicBezTo>
                      <a:pt x="-727" y="6050"/>
                      <a:pt x="-2390" y="8945"/>
                      <a:pt x="-2390" y="12171"/>
                    </a:cubicBezTo>
                    <a:cubicBezTo>
                      <a:pt x="-2390" y="15410"/>
                      <a:pt x="-727" y="18293"/>
                      <a:pt x="2067" y="19906"/>
                    </a:cubicBezTo>
                    <a:lnTo>
                      <a:pt x="32192" y="37292"/>
                    </a:lnTo>
                    <a:cubicBezTo>
                      <a:pt x="35011" y="38930"/>
                      <a:pt x="38224" y="39781"/>
                      <a:pt x="41475" y="39781"/>
                    </a:cubicBezTo>
                    <a:cubicBezTo>
                      <a:pt x="44726" y="39781"/>
                      <a:pt x="47940" y="38930"/>
                      <a:pt x="50759" y="37292"/>
                    </a:cubicBezTo>
                    <a:lnTo>
                      <a:pt x="59420" y="32161"/>
                    </a:lnTo>
                    <a:cubicBezTo>
                      <a:pt x="62189" y="30561"/>
                      <a:pt x="63853" y="27665"/>
                      <a:pt x="63853" y="24439"/>
                    </a:cubicBezTo>
                    <a:cubicBezTo>
                      <a:pt x="63853" y="21213"/>
                      <a:pt x="62189" y="18318"/>
                      <a:pt x="59395" y="16705"/>
                    </a:cubicBezTo>
                    <a:lnTo>
                      <a:pt x="29283" y="-681"/>
                    </a:lnTo>
                    <a:cubicBezTo>
                      <a:pt x="26464" y="-2307"/>
                      <a:pt x="23251" y="-3171"/>
                      <a:pt x="20000" y="-3171"/>
                    </a:cubicBezTo>
                  </a:path>
                </a:pathLst>
              </a:custGeom>
              <a:solidFill>
                <a:srgbClr val="E82C3A"/>
              </a:solidFill>
              <a:ln w="1270" cap="flat">
                <a:noFill/>
                <a:prstDash val="solid"/>
                <a:miter/>
              </a:ln>
            </p:spPr>
            <p:txBody>
              <a:bodyPr rtlCol="0" anchor="ctr"/>
              <a:lstStyle/>
              <a:p>
                <a:endParaRPr lang="en-IN"/>
              </a:p>
            </p:txBody>
          </p:sp>
          <p:sp>
            <p:nvSpPr>
              <p:cNvPr id="1687" name="Freeform: Shape 1686">
                <a:extLst>
                  <a:ext uri="{FF2B5EF4-FFF2-40B4-BE49-F238E27FC236}">
                    <a16:creationId xmlns:a16="http://schemas.microsoft.com/office/drawing/2014/main" id="{7482136D-2877-B0FB-C27B-761510DE753A}"/>
                  </a:ext>
                </a:extLst>
              </p:cNvPr>
              <p:cNvSpPr/>
              <p:nvPr/>
            </p:nvSpPr>
            <p:spPr>
              <a:xfrm flipV="1">
                <a:off x="8751507" y="1904869"/>
                <a:ext cx="61375" cy="38080"/>
              </a:xfrm>
              <a:custGeom>
                <a:avLst/>
                <a:gdLst>
                  <a:gd name="connsiteX0" fmla="*/ 55737 w 61375"/>
                  <a:gd name="connsiteY0" fmla="*/ 16378 h 38080"/>
                  <a:gd name="connsiteX1" fmla="*/ 25613 w 61375"/>
                  <a:gd name="connsiteY1" fmla="*/ -1008 h 38080"/>
                  <a:gd name="connsiteX2" fmla="*/ 9484 w 61375"/>
                  <a:gd name="connsiteY2" fmla="*/ -1008 h 38080"/>
                  <a:gd name="connsiteX3" fmla="*/ 848 w 61375"/>
                  <a:gd name="connsiteY3" fmla="*/ 4123 h 38080"/>
                  <a:gd name="connsiteX4" fmla="*/ 848 w 61375"/>
                  <a:gd name="connsiteY4" fmla="*/ 15362 h 38080"/>
                  <a:gd name="connsiteX5" fmla="*/ 30972 w 61375"/>
                  <a:gd name="connsiteY5" fmla="*/ 32748 h 38080"/>
                  <a:gd name="connsiteX6" fmla="*/ 47101 w 61375"/>
                  <a:gd name="connsiteY6" fmla="*/ 32748 h 38080"/>
                  <a:gd name="connsiteX7" fmla="*/ 55737 w 61375"/>
                  <a:gd name="connsiteY7" fmla="*/ 27618 h 38080"/>
                  <a:gd name="connsiteX8" fmla="*/ 55737 w 61375"/>
                  <a:gd name="connsiteY8" fmla="*/ 16378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0">
                    <a:moveTo>
                      <a:pt x="55737" y="16378"/>
                    </a:moveTo>
                    <a:lnTo>
                      <a:pt x="25613" y="-1008"/>
                    </a:lnTo>
                    <a:cubicBezTo>
                      <a:pt x="20635" y="-3891"/>
                      <a:pt x="14475" y="-3891"/>
                      <a:pt x="9484" y="-1008"/>
                    </a:cubicBezTo>
                    <a:lnTo>
                      <a:pt x="848" y="4123"/>
                    </a:lnTo>
                    <a:cubicBezTo>
                      <a:pt x="-3470" y="6612"/>
                      <a:pt x="-3470" y="12860"/>
                      <a:pt x="848" y="15362"/>
                    </a:cubicBezTo>
                    <a:lnTo>
                      <a:pt x="30972" y="32748"/>
                    </a:lnTo>
                    <a:cubicBezTo>
                      <a:pt x="35963" y="35631"/>
                      <a:pt x="42110" y="35631"/>
                      <a:pt x="47101" y="32748"/>
                    </a:cubicBezTo>
                    <a:lnTo>
                      <a:pt x="55737" y="27618"/>
                    </a:lnTo>
                    <a:cubicBezTo>
                      <a:pt x="60068" y="25128"/>
                      <a:pt x="60068" y="18880"/>
                      <a:pt x="55737" y="16378"/>
                    </a:cubicBezTo>
                  </a:path>
                </a:pathLst>
              </a:custGeom>
              <a:solidFill>
                <a:srgbClr val="E82C3A"/>
              </a:solidFill>
              <a:ln w="1270" cap="flat">
                <a:noFill/>
                <a:prstDash val="solid"/>
                <a:miter/>
              </a:ln>
            </p:spPr>
            <p:txBody>
              <a:bodyPr rtlCol="0" anchor="ctr"/>
              <a:lstStyle/>
              <a:p>
                <a:endParaRPr lang="en-IN"/>
              </a:p>
            </p:txBody>
          </p:sp>
          <p:sp>
            <p:nvSpPr>
              <p:cNvPr id="1688" name="Freeform: Shape 1687">
                <a:extLst>
                  <a:ext uri="{FF2B5EF4-FFF2-40B4-BE49-F238E27FC236}">
                    <a16:creationId xmlns:a16="http://schemas.microsoft.com/office/drawing/2014/main" id="{6A4C7A54-F114-D94E-B1D3-BF30B41DD352}"/>
                  </a:ext>
                </a:extLst>
              </p:cNvPr>
              <p:cNvSpPr/>
              <p:nvPr/>
            </p:nvSpPr>
            <p:spPr>
              <a:xfrm flipV="1">
                <a:off x="8800821" y="1872551"/>
                <a:ext cx="66255" cy="42951"/>
              </a:xfrm>
              <a:custGeom>
                <a:avLst/>
                <a:gdLst>
                  <a:gd name="connsiteX0" fmla="*/ 19964 w 66255"/>
                  <a:gd name="connsiteY0" fmla="*/ -3197 h 42951"/>
                  <a:gd name="connsiteX1" fmla="*/ 10681 w 66255"/>
                  <a:gd name="connsiteY1" fmla="*/ -721 h 42951"/>
                  <a:gd name="connsiteX2" fmla="*/ 2007 w 66255"/>
                  <a:gd name="connsiteY2" fmla="*/ 4423 h 42951"/>
                  <a:gd name="connsiteX3" fmla="*/ -2426 w 66255"/>
                  <a:gd name="connsiteY3" fmla="*/ 12144 h 42951"/>
                  <a:gd name="connsiteX4" fmla="*/ 2032 w 66255"/>
                  <a:gd name="connsiteY4" fmla="*/ 19879 h 42951"/>
                  <a:gd name="connsiteX5" fmla="*/ 32169 w 66255"/>
                  <a:gd name="connsiteY5" fmla="*/ 37265 h 42951"/>
                  <a:gd name="connsiteX6" fmla="*/ 41440 w 66255"/>
                  <a:gd name="connsiteY6" fmla="*/ 39754 h 42951"/>
                  <a:gd name="connsiteX7" fmla="*/ 50724 w 66255"/>
                  <a:gd name="connsiteY7" fmla="*/ 37265 h 42951"/>
                  <a:gd name="connsiteX8" fmla="*/ 59385 w 66255"/>
                  <a:gd name="connsiteY8" fmla="*/ 32134 h 42951"/>
                  <a:gd name="connsiteX9" fmla="*/ 63830 w 66255"/>
                  <a:gd name="connsiteY9" fmla="*/ 24413 h 42951"/>
                  <a:gd name="connsiteX10" fmla="*/ 59372 w 66255"/>
                  <a:gd name="connsiteY10" fmla="*/ 16666 h 42951"/>
                  <a:gd name="connsiteX11" fmla="*/ 29248 w 66255"/>
                  <a:gd name="connsiteY11" fmla="*/ -721 h 42951"/>
                  <a:gd name="connsiteX12" fmla="*/ 19964 w 66255"/>
                  <a:gd name="connsiteY12" fmla="*/ -3197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964" y="-3197"/>
                    </a:moveTo>
                    <a:cubicBezTo>
                      <a:pt x="16713" y="-3197"/>
                      <a:pt x="13500" y="-2346"/>
                      <a:pt x="10681" y="-721"/>
                    </a:cubicBezTo>
                    <a:lnTo>
                      <a:pt x="2007" y="4423"/>
                    </a:lnTo>
                    <a:cubicBezTo>
                      <a:pt x="-762" y="6023"/>
                      <a:pt x="-2426" y="8919"/>
                      <a:pt x="-2426" y="12144"/>
                    </a:cubicBezTo>
                    <a:cubicBezTo>
                      <a:pt x="-2426" y="15370"/>
                      <a:pt x="-762" y="18266"/>
                      <a:pt x="2032" y="19879"/>
                    </a:cubicBezTo>
                    <a:lnTo>
                      <a:pt x="32169" y="37265"/>
                    </a:lnTo>
                    <a:cubicBezTo>
                      <a:pt x="34976" y="38891"/>
                      <a:pt x="38189" y="39754"/>
                      <a:pt x="41440" y="39754"/>
                    </a:cubicBezTo>
                    <a:cubicBezTo>
                      <a:pt x="44691" y="39754"/>
                      <a:pt x="47904" y="38891"/>
                      <a:pt x="50724" y="37265"/>
                    </a:cubicBezTo>
                    <a:lnTo>
                      <a:pt x="59385" y="32134"/>
                    </a:lnTo>
                    <a:cubicBezTo>
                      <a:pt x="62166" y="30521"/>
                      <a:pt x="63830" y="27638"/>
                      <a:pt x="63830" y="24413"/>
                    </a:cubicBezTo>
                    <a:cubicBezTo>
                      <a:pt x="63830" y="21187"/>
                      <a:pt x="62166" y="18291"/>
                      <a:pt x="59372" y="16666"/>
                    </a:cubicBezTo>
                    <a:lnTo>
                      <a:pt x="29248" y="-721"/>
                    </a:lnTo>
                    <a:cubicBezTo>
                      <a:pt x="26429" y="-2346"/>
                      <a:pt x="23216" y="-3197"/>
                      <a:pt x="19964" y="-3197"/>
                    </a:cubicBezTo>
                  </a:path>
                </a:pathLst>
              </a:custGeom>
              <a:solidFill>
                <a:srgbClr val="E82C3A"/>
              </a:solidFill>
              <a:ln w="1270" cap="flat">
                <a:noFill/>
                <a:prstDash val="solid"/>
                <a:miter/>
              </a:ln>
            </p:spPr>
            <p:txBody>
              <a:bodyPr rtlCol="0" anchor="ctr"/>
              <a:lstStyle/>
              <a:p>
                <a:endParaRPr lang="en-IN"/>
              </a:p>
            </p:txBody>
          </p:sp>
          <p:sp>
            <p:nvSpPr>
              <p:cNvPr id="1689" name="Freeform: Shape 1688">
                <a:extLst>
                  <a:ext uri="{FF2B5EF4-FFF2-40B4-BE49-F238E27FC236}">
                    <a16:creationId xmlns:a16="http://schemas.microsoft.com/office/drawing/2014/main" id="{37D3DB74-383A-C2A9-4E72-52BC0800A907}"/>
                  </a:ext>
                </a:extLst>
              </p:cNvPr>
              <p:cNvSpPr/>
              <p:nvPr/>
            </p:nvSpPr>
            <p:spPr>
              <a:xfrm flipV="1">
                <a:off x="8803263" y="1874995"/>
                <a:ext cx="61372" cy="38071"/>
              </a:xfrm>
              <a:custGeom>
                <a:avLst/>
                <a:gdLst>
                  <a:gd name="connsiteX0" fmla="*/ 55699 w 61372"/>
                  <a:gd name="connsiteY0" fmla="*/ 16351 h 38071"/>
                  <a:gd name="connsiteX1" fmla="*/ 25587 w 61372"/>
                  <a:gd name="connsiteY1" fmla="*/ -1035 h 38071"/>
                  <a:gd name="connsiteX2" fmla="*/ 9458 w 61372"/>
                  <a:gd name="connsiteY2" fmla="*/ -1035 h 38071"/>
                  <a:gd name="connsiteX3" fmla="*/ 822 w 61372"/>
                  <a:gd name="connsiteY3" fmla="*/ 4083 h 38071"/>
                  <a:gd name="connsiteX4" fmla="*/ 822 w 61372"/>
                  <a:gd name="connsiteY4" fmla="*/ 15322 h 38071"/>
                  <a:gd name="connsiteX5" fmla="*/ 30934 w 61372"/>
                  <a:gd name="connsiteY5" fmla="*/ 32721 h 38071"/>
                  <a:gd name="connsiteX6" fmla="*/ 47063 w 61372"/>
                  <a:gd name="connsiteY6" fmla="*/ 32721 h 38071"/>
                  <a:gd name="connsiteX7" fmla="*/ 55699 w 61372"/>
                  <a:gd name="connsiteY7" fmla="*/ 27591 h 38071"/>
                  <a:gd name="connsiteX8" fmla="*/ 55699 w 61372"/>
                  <a:gd name="connsiteY8" fmla="*/ 16351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71">
                    <a:moveTo>
                      <a:pt x="55699" y="16351"/>
                    </a:moveTo>
                    <a:lnTo>
                      <a:pt x="25587" y="-1035"/>
                    </a:lnTo>
                    <a:cubicBezTo>
                      <a:pt x="20596" y="-3918"/>
                      <a:pt x="14449" y="-3918"/>
                      <a:pt x="9458" y="-1035"/>
                    </a:cubicBezTo>
                    <a:lnTo>
                      <a:pt x="822" y="4083"/>
                    </a:lnTo>
                    <a:cubicBezTo>
                      <a:pt x="-3508" y="6585"/>
                      <a:pt x="-3508" y="12833"/>
                      <a:pt x="822" y="15322"/>
                    </a:cubicBezTo>
                    <a:lnTo>
                      <a:pt x="30934" y="32721"/>
                    </a:lnTo>
                    <a:cubicBezTo>
                      <a:pt x="35925" y="35592"/>
                      <a:pt x="42072" y="35592"/>
                      <a:pt x="47063" y="32721"/>
                    </a:cubicBezTo>
                    <a:lnTo>
                      <a:pt x="55699" y="27591"/>
                    </a:lnTo>
                    <a:cubicBezTo>
                      <a:pt x="60029" y="25101"/>
                      <a:pt x="60029" y="18853"/>
                      <a:pt x="55699" y="16351"/>
                    </a:cubicBezTo>
                  </a:path>
                </a:pathLst>
              </a:custGeom>
              <a:solidFill>
                <a:srgbClr val="E82C3A"/>
              </a:solidFill>
              <a:ln w="1270" cap="flat">
                <a:noFill/>
                <a:prstDash val="solid"/>
                <a:miter/>
              </a:ln>
            </p:spPr>
            <p:txBody>
              <a:bodyPr rtlCol="0" anchor="ctr"/>
              <a:lstStyle/>
              <a:p>
                <a:endParaRPr lang="en-IN"/>
              </a:p>
            </p:txBody>
          </p:sp>
          <p:sp>
            <p:nvSpPr>
              <p:cNvPr id="1690" name="Freeform: Shape 1689">
                <a:extLst>
                  <a:ext uri="{FF2B5EF4-FFF2-40B4-BE49-F238E27FC236}">
                    <a16:creationId xmlns:a16="http://schemas.microsoft.com/office/drawing/2014/main" id="{79B04076-49CD-F70F-0D7A-C4D80699543D}"/>
                  </a:ext>
                </a:extLst>
              </p:cNvPr>
              <p:cNvSpPr/>
              <p:nvPr/>
            </p:nvSpPr>
            <p:spPr>
              <a:xfrm flipV="1">
                <a:off x="8852574" y="1842667"/>
                <a:ext cx="66255" cy="42964"/>
              </a:xfrm>
              <a:custGeom>
                <a:avLst/>
                <a:gdLst>
                  <a:gd name="connsiteX0" fmla="*/ 19916 w 66255"/>
                  <a:gd name="connsiteY0" fmla="*/ -3224 h 42964"/>
                  <a:gd name="connsiteX1" fmla="*/ 10633 w 66255"/>
                  <a:gd name="connsiteY1" fmla="*/ -722 h 42964"/>
                  <a:gd name="connsiteX2" fmla="*/ 1984 w 66255"/>
                  <a:gd name="connsiteY2" fmla="*/ 4409 h 42964"/>
                  <a:gd name="connsiteX3" fmla="*/ -2461 w 66255"/>
                  <a:gd name="connsiteY3" fmla="*/ 12131 h 42964"/>
                  <a:gd name="connsiteX4" fmla="*/ 2009 w 66255"/>
                  <a:gd name="connsiteY4" fmla="*/ 19865 h 42964"/>
                  <a:gd name="connsiteX5" fmla="*/ 32121 w 66255"/>
                  <a:gd name="connsiteY5" fmla="*/ 37251 h 42964"/>
                  <a:gd name="connsiteX6" fmla="*/ 41405 w 66255"/>
                  <a:gd name="connsiteY6" fmla="*/ 39740 h 42964"/>
                  <a:gd name="connsiteX7" fmla="*/ 50688 w 66255"/>
                  <a:gd name="connsiteY7" fmla="*/ 37238 h 42964"/>
                  <a:gd name="connsiteX8" fmla="*/ 59350 w 66255"/>
                  <a:gd name="connsiteY8" fmla="*/ 32108 h 42964"/>
                  <a:gd name="connsiteX9" fmla="*/ 63795 w 66255"/>
                  <a:gd name="connsiteY9" fmla="*/ 24399 h 42964"/>
                  <a:gd name="connsiteX10" fmla="*/ 59324 w 66255"/>
                  <a:gd name="connsiteY10" fmla="*/ 16664 h 42964"/>
                  <a:gd name="connsiteX11" fmla="*/ 29200 w 66255"/>
                  <a:gd name="connsiteY11" fmla="*/ -735 h 42964"/>
                  <a:gd name="connsiteX12" fmla="*/ 19916 w 66255"/>
                  <a:gd name="connsiteY12" fmla="*/ -3224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916" y="-3224"/>
                    </a:moveTo>
                    <a:cubicBezTo>
                      <a:pt x="16665" y="-3224"/>
                      <a:pt x="13465" y="-2360"/>
                      <a:pt x="10633" y="-722"/>
                    </a:cubicBezTo>
                    <a:lnTo>
                      <a:pt x="1984" y="4409"/>
                    </a:lnTo>
                    <a:cubicBezTo>
                      <a:pt x="-797" y="6009"/>
                      <a:pt x="-2461" y="8892"/>
                      <a:pt x="-2461" y="12131"/>
                    </a:cubicBezTo>
                    <a:cubicBezTo>
                      <a:pt x="-2461" y="15356"/>
                      <a:pt x="-797" y="18239"/>
                      <a:pt x="2009" y="19865"/>
                    </a:cubicBezTo>
                    <a:lnTo>
                      <a:pt x="32121" y="37251"/>
                    </a:lnTo>
                    <a:cubicBezTo>
                      <a:pt x="34940" y="38877"/>
                      <a:pt x="38154" y="39740"/>
                      <a:pt x="41405" y="39740"/>
                    </a:cubicBezTo>
                    <a:cubicBezTo>
                      <a:pt x="44669" y="39740"/>
                      <a:pt x="47869" y="38877"/>
                      <a:pt x="50688" y="37238"/>
                    </a:cubicBezTo>
                    <a:lnTo>
                      <a:pt x="59350" y="32108"/>
                    </a:lnTo>
                    <a:cubicBezTo>
                      <a:pt x="62118" y="30520"/>
                      <a:pt x="63795" y="27624"/>
                      <a:pt x="63795" y="24399"/>
                    </a:cubicBezTo>
                    <a:cubicBezTo>
                      <a:pt x="63795" y="21160"/>
                      <a:pt x="62118" y="18277"/>
                      <a:pt x="59324" y="16664"/>
                    </a:cubicBezTo>
                    <a:lnTo>
                      <a:pt x="29200" y="-735"/>
                    </a:lnTo>
                    <a:cubicBezTo>
                      <a:pt x="26393" y="-2360"/>
                      <a:pt x="23180" y="-3224"/>
                      <a:pt x="19916" y="-3224"/>
                    </a:cubicBezTo>
                  </a:path>
                </a:pathLst>
              </a:custGeom>
              <a:solidFill>
                <a:srgbClr val="E82C3A"/>
              </a:solidFill>
              <a:ln w="1270" cap="flat">
                <a:noFill/>
                <a:prstDash val="solid"/>
                <a:miter/>
              </a:ln>
            </p:spPr>
            <p:txBody>
              <a:bodyPr rtlCol="0" anchor="ctr"/>
              <a:lstStyle/>
              <a:p>
                <a:endParaRPr lang="en-IN"/>
              </a:p>
            </p:txBody>
          </p:sp>
          <p:sp>
            <p:nvSpPr>
              <p:cNvPr id="1691" name="Freeform: Shape 1690">
                <a:extLst>
                  <a:ext uri="{FF2B5EF4-FFF2-40B4-BE49-F238E27FC236}">
                    <a16:creationId xmlns:a16="http://schemas.microsoft.com/office/drawing/2014/main" id="{9D9A6AAF-961A-2E20-6A75-D4CD21360D81}"/>
                  </a:ext>
                </a:extLst>
              </p:cNvPr>
              <p:cNvSpPr/>
              <p:nvPr/>
            </p:nvSpPr>
            <p:spPr>
              <a:xfrm flipV="1">
                <a:off x="8855016" y="1845115"/>
                <a:ext cx="61372" cy="38068"/>
              </a:xfrm>
              <a:custGeom>
                <a:avLst/>
                <a:gdLst>
                  <a:gd name="connsiteX0" fmla="*/ 55664 w 61372"/>
                  <a:gd name="connsiteY0" fmla="*/ 16325 h 38068"/>
                  <a:gd name="connsiteX1" fmla="*/ 25552 w 61372"/>
                  <a:gd name="connsiteY1" fmla="*/ -1062 h 38068"/>
                  <a:gd name="connsiteX2" fmla="*/ 9423 w 61372"/>
                  <a:gd name="connsiteY2" fmla="*/ -1062 h 38068"/>
                  <a:gd name="connsiteX3" fmla="*/ 787 w 61372"/>
                  <a:gd name="connsiteY3" fmla="*/ 4056 h 38068"/>
                  <a:gd name="connsiteX4" fmla="*/ 787 w 61372"/>
                  <a:gd name="connsiteY4" fmla="*/ 15296 h 38068"/>
                  <a:gd name="connsiteX5" fmla="*/ 30899 w 61372"/>
                  <a:gd name="connsiteY5" fmla="*/ 32682 h 38068"/>
                  <a:gd name="connsiteX6" fmla="*/ 47028 w 61372"/>
                  <a:gd name="connsiteY6" fmla="*/ 32682 h 38068"/>
                  <a:gd name="connsiteX7" fmla="*/ 55664 w 61372"/>
                  <a:gd name="connsiteY7" fmla="*/ 27564 h 38068"/>
                  <a:gd name="connsiteX8" fmla="*/ 55664 w 61372"/>
                  <a:gd name="connsiteY8" fmla="*/ 16325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664" y="16325"/>
                    </a:moveTo>
                    <a:lnTo>
                      <a:pt x="25552" y="-1062"/>
                    </a:lnTo>
                    <a:cubicBezTo>
                      <a:pt x="20561" y="-3945"/>
                      <a:pt x="14414" y="-3945"/>
                      <a:pt x="9423" y="-1062"/>
                    </a:cubicBezTo>
                    <a:lnTo>
                      <a:pt x="787" y="4056"/>
                    </a:lnTo>
                    <a:cubicBezTo>
                      <a:pt x="-3544" y="6558"/>
                      <a:pt x="-3544" y="12794"/>
                      <a:pt x="787" y="15296"/>
                    </a:cubicBezTo>
                    <a:lnTo>
                      <a:pt x="30899" y="32682"/>
                    </a:lnTo>
                    <a:cubicBezTo>
                      <a:pt x="35890" y="35565"/>
                      <a:pt x="42037" y="35565"/>
                      <a:pt x="47028" y="32682"/>
                    </a:cubicBezTo>
                    <a:lnTo>
                      <a:pt x="55664" y="27564"/>
                    </a:lnTo>
                    <a:cubicBezTo>
                      <a:pt x="59994" y="25062"/>
                      <a:pt x="59994" y="18826"/>
                      <a:pt x="55664" y="16325"/>
                    </a:cubicBezTo>
                  </a:path>
                </a:pathLst>
              </a:custGeom>
              <a:solidFill>
                <a:srgbClr val="E82C3A"/>
              </a:solidFill>
              <a:ln w="1270" cap="flat">
                <a:noFill/>
                <a:prstDash val="solid"/>
                <a:miter/>
              </a:ln>
            </p:spPr>
            <p:txBody>
              <a:bodyPr rtlCol="0" anchor="ctr"/>
              <a:lstStyle/>
              <a:p>
                <a:endParaRPr lang="en-IN"/>
              </a:p>
            </p:txBody>
          </p:sp>
          <p:sp>
            <p:nvSpPr>
              <p:cNvPr id="1692" name="Freeform: Shape 1691">
                <a:extLst>
                  <a:ext uri="{FF2B5EF4-FFF2-40B4-BE49-F238E27FC236}">
                    <a16:creationId xmlns:a16="http://schemas.microsoft.com/office/drawing/2014/main" id="{658B8D5A-B5D9-D222-502A-BC990B9539D5}"/>
                  </a:ext>
                </a:extLst>
              </p:cNvPr>
              <p:cNvSpPr/>
              <p:nvPr/>
            </p:nvSpPr>
            <p:spPr>
              <a:xfrm flipV="1">
                <a:off x="8956079" y="1782914"/>
                <a:ext cx="66255" cy="42951"/>
              </a:xfrm>
              <a:custGeom>
                <a:avLst/>
                <a:gdLst>
                  <a:gd name="connsiteX0" fmla="*/ 19871 w 66255"/>
                  <a:gd name="connsiteY0" fmla="*/ -3277 h 42951"/>
                  <a:gd name="connsiteX1" fmla="*/ 10587 w 66255"/>
                  <a:gd name="connsiteY1" fmla="*/ -788 h 42951"/>
                  <a:gd name="connsiteX2" fmla="*/ 1913 w 66255"/>
                  <a:gd name="connsiteY2" fmla="*/ 4356 h 42951"/>
                  <a:gd name="connsiteX3" fmla="*/ -2532 w 66255"/>
                  <a:gd name="connsiteY3" fmla="*/ 12064 h 42951"/>
                  <a:gd name="connsiteX4" fmla="*/ 1939 w 66255"/>
                  <a:gd name="connsiteY4" fmla="*/ 19799 h 42951"/>
                  <a:gd name="connsiteX5" fmla="*/ 32063 w 66255"/>
                  <a:gd name="connsiteY5" fmla="*/ 37198 h 42951"/>
                  <a:gd name="connsiteX6" fmla="*/ 41347 w 66255"/>
                  <a:gd name="connsiteY6" fmla="*/ 39674 h 42951"/>
                  <a:gd name="connsiteX7" fmla="*/ 50618 w 66255"/>
                  <a:gd name="connsiteY7" fmla="*/ 37198 h 42951"/>
                  <a:gd name="connsiteX8" fmla="*/ 59279 w 66255"/>
                  <a:gd name="connsiteY8" fmla="*/ 32054 h 42951"/>
                  <a:gd name="connsiteX9" fmla="*/ 63724 w 66255"/>
                  <a:gd name="connsiteY9" fmla="*/ 24333 h 42951"/>
                  <a:gd name="connsiteX10" fmla="*/ 59254 w 66255"/>
                  <a:gd name="connsiteY10" fmla="*/ 16598 h 42951"/>
                  <a:gd name="connsiteX11" fmla="*/ 29142 w 66255"/>
                  <a:gd name="connsiteY11" fmla="*/ -788 h 42951"/>
                  <a:gd name="connsiteX12" fmla="*/ 19871 w 66255"/>
                  <a:gd name="connsiteY12" fmla="*/ -3277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871" y="-3277"/>
                    </a:moveTo>
                    <a:cubicBezTo>
                      <a:pt x="16607" y="-3277"/>
                      <a:pt x="13394" y="-2414"/>
                      <a:pt x="10587" y="-788"/>
                    </a:cubicBezTo>
                    <a:lnTo>
                      <a:pt x="1913" y="4356"/>
                    </a:lnTo>
                    <a:cubicBezTo>
                      <a:pt x="-855" y="5943"/>
                      <a:pt x="-2532" y="8839"/>
                      <a:pt x="-2532" y="12064"/>
                    </a:cubicBezTo>
                    <a:cubicBezTo>
                      <a:pt x="-2532" y="15303"/>
                      <a:pt x="-855" y="18186"/>
                      <a:pt x="1939" y="19799"/>
                    </a:cubicBezTo>
                    <a:lnTo>
                      <a:pt x="32063" y="37198"/>
                    </a:lnTo>
                    <a:cubicBezTo>
                      <a:pt x="34870" y="38823"/>
                      <a:pt x="38083" y="39674"/>
                      <a:pt x="41347" y="39674"/>
                    </a:cubicBezTo>
                    <a:cubicBezTo>
                      <a:pt x="44598" y="39674"/>
                      <a:pt x="47798" y="38823"/>
                      <a:pt x="50618" y="37198"/>
                    </a:cubicBezTo>
                    <a:lnTo>
                      <a:pt x="59279" y="32054"/>
                    </a:lnTo>
                    <a:cubicBezTo>
                      <a:pt x="62060" y="30454"/>
                      <a:pt x="63724" y="27558"/>
                      <a:pt x="63724" y="24333"/>
                    </a:cubicBezTo>
                    <a:cubicBezTo>
                      <a:pt x="63724" y="21107"/>
                      <a:pt x="62060" y="18211"/>
                      <a:pt x="59254" y="16598"/>
                    </a:cubicBezTo>
                    <a:lnTo>
                      <a:pt x="29142" y="-788"/>
                    </a:lnTo>
                    <a:cubicBezTo>
                      <a:pt x="26323" y="-2414"/>
                      <a:pt x="23110" y="-3277"/>
                      <a:pt x="19871" y="-3277"/>
                    </a:cubicBezTo>
                  </a:path>
                </a:pathLst>
              </a:custGeom>
              <a:solidFill>
                <a:srgbClr val="E82C3A"/>
              </a:solidFill>
              <a:ln w="1270" cap="flat">
                <a:noFill/>
                <a:prstDash val="solid"/>
                <a:miter/>
              </a:ln>
            </p:spPr>
            <p:txBody>
              <a:bodyPr rtlCol="0" anchor="ctr"/>
              <a:lstStyle/>
              <a:p>
                <a:endParaRPr lang="en-IN"/>
              </a:p>
            </p:txBody>
          </p:sp>
          <p:sp>
            <p:nvSpPr>
              <p:cNvPr id="1693" name="Freeform: Shape 1692">
                <a:extLst>
                  <a:ext uri="{FF2B5EF4-FFF2-40B4-BE49-F238E27FC236}">
                    <a16:creationId xmlns:a16="http://schemas.microsoft.com/office/drawing/2014/main" id="{4FC9163E-EC76-AC8F-BFF3-7610DBA0C338}"/>
                  </a:ext>
                </a:extLst>
              </p:cNvPr>
              <p:cNvSpPr/>
              <p:nvPr/>
            </p:nvSpPr>
            <p:spPr>
              <a:xfrm flipV="1">
                <a:off x="8958521" y="1785349"/>
                <a:ext cx="61375" cy="38071"/>
              </a:xfrm>
              <a:custGeom>
                <a:avLst/>
                <a:gdLst>
                  <a:gd name="connsiteX0" fmla="*/ 55606 w 61375"/>
                  <a:gd name="connsiteY0" fmla="*/ 16274 h 38071"/>
                  <a:gd name="connsiteX1" fmla="*/ 25481 w 61375"/>
                  <a:gd name="connsiteY1" fmla="*/ -1125 h 38071"/>
                  <a:gd name="connsiteX2" fmla="*/ 9352 w 61375"/>
                  <a:gd name="connsiteY2" fmla="*/ -1125 h 38071"/>
                  <a:gd name="connsiteX3" fmla="*/ 716 w 61375"/>
                  <a:gd name="connsiteY3" fmla="*/ 4006 h 38071"/>
                  <a:gd name="connsiteX4" fmla="*/ 716 w 61375"/>
                  <a:gd name="connsiteY4" fmla="*/ 15246 h 38071"/>
                  <a:gd name="connsiteX5" fmla="*/ 30841 w 61375"/>
                  <a:gd name="connsiteY5" fmla="*/ 32632 h 38071"/>
                  <a:gd name="connsiteX6" fmla="*/ 46957 w 61375"/>
                  <a:gd name="connsiteY6" fmla="*/ 32632 h 38071"/>
                  <a:gd name="connsiteX7" fmla="*/ 55606 w 61375"/>
                  <a:gd name="connsiteY7" fmla="*/ 27514 h 38071"/>
                  <a:gd name="connsiteX8" fmla="*/ 55606 w 61375"/>
                  <a:gd name="connsiteY8" fmla="*/ 16274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55606" y="16274"/>
                    </a:moveTo>
                    <a:lnTo>
                      <a:pt x="25481" y="-1125"/>
                    </a:lnTo>
                    <a:cubicBezTo>
                      <a:pt x="20490" y="-3995"/>
                      <a:pt x="14343" y="-3995"/>
                      <a:pt x="9352" y="-1125"/>
                    </a:cubicBezTo>
                    <a:lnTo>
                      <a:pt x="716" y="4006"/>
                    </a:lnTo>
                    <a:cubicBezTo>
                      <a:pt x="-3614" y="6495"/>
                      <a:pt x="-3614" y="12744"/>
                      <a:pt x="716" y="15246"/>
                    </a:cubicBezTo>
                    <a:lnTo>
                      <a:pt x="30841" y="32632"/>
                    </a:lnTo>
                    <a:cubicBezTo>
                      <a:pt x="35819" y="35515"/>
                      <a:pt x="41979" y="35515"/>
                      <a:pt x="46957" y="32632"/>
                    </a:cubicBezTo>
                    <a:lnTo>
                      <a:pt x="55606" y="27514"/>
                    </a:lnTo>
                    <a:cubicBezTo>
                      <a:pt x="59924" y="25012"/>
                      <a:pt x="59924" y="18764"/>
                      <a:pt x="55606" y="16274"/>
                    </a:cubicBezTo>
                  </a:path>
                </a:pathLst>
              </a:custGeom>
              <a:solidFill>
                <a:srgbClr val="E82C3A"/>
              </a:solidFill>
              <a:ln w="1270" cap="flat">
                <a:noFill/>
                <a:prstDash val="solid"/>
                <a:miter/>
              </a:ln>
            </p:spPr>
            <p:txBody>
              <a:bodyPr rtlCol="0" anchor="ctr"/>
              <a:lstStyle/>
              <a:p>
                <a:endParaRPr lang="en-IN"/>
              </a:p>
            </p:txBody>
          </p:sp>
          <p:sp>
            <p:nvSpPr>
              <p:cNvPr id="1694" name="Freeform: Shape 1693">
                <a:extLst>
                  <a:ext uri="{FF2B5EF4-FFF2-40B4-BE49-F238E27FC236}">
                    <a16:creationId xmlns:a16="http://schemas.microsoft.com/office/drawing/2014/main" id="{F4A5BE36-B25F-4FB7-5D80-9848A35F218E}"/>
                  </a:ext>
                </a:extLst>
              </p:cNvPr>
              <p:cNvSpPr/>
              <p:nvPr/>
            </p:nvSpPr>
            <p:spPr>
              <a:xfrm flipV="1">
                <a:off x="9007844" y="1753031"/>
                <a:ext cx="66255" cy="42951"/>
              </a:xfrm>
              <a:custGeom>
                <a:avLst/>
                <a:gdLst>
                  <a:gd name="connsiteX0" fmla="*/ 19810 w 66255"/>
                  <a:gd name="connsiteY0" fmla="*/ -3304 h 42951"/>
                  <a:gd name="connsiteX1" fmla="*/ 10527 w 66255"/>
                  <a:gd name="connsiteY1" fmla="*/ -815 h 42951"/>
                  <a:gd name="connsiteX2" fmla="*/ 1878 w 66255"/>
                  <a:gd name="connsiteY2" fmla="*/ 4316 h 42951"/>
                  <a:gd name="connsiteX3" fmla="*/ -2567 w 66255"/>
                  <a:gd name="connsiteY3" fmla="*/ 12038 h 42951"/>
                  <a:gd name="connsiteX4" fmla="*/ 1903 w 66255"/>
                  <a:gd name="connsiteY4" fmla="*/ 19772 h 42951"/>
                  <a:gd name="connsiteX5" fmla="*/ 32015 w 66255"/>
                  <a:gd name="connsiteY5" fmla="*/ 37158 h 42951"/>
                  <a:gd name="connsiteX6" fmla="*/ 41286 w 66255"/>
                  <a:gd name="connsiteY6" fmla="*/ 39647 h 42951"/>
                  <a:gd name="connsiteX7" fmla="*/ 50570 w 66255"/>
                  <a:gd name="connsiteY7" fmla="*/ 37158 h 42951"/>
                  <a:gd name="connsiteX8" fmla="*/ 59244 w 66255"/>
                  <a:gd name="connsiteY8" fmla="*/ 32027 h 42951"/>
                  <a:gd name="connsiteX9" fmla="*/ 63689 w 66255"/>
                  <a:gd name="connsiteY9" fmla="*/ 24306 h 42951"/>
                  <a:gd name="connsiteX10" fmla="*/ 59218 w 66255"/>
                  <a:gd name="connsiteY10" fmla="*/ 16572 h 42951"/>
                  <a:gd name="connsiteX11" fmla="*/ 29094 w 66255"/>
                  <a:gd name="connsiteY11" fmla="*/ -815 h 42951"/>
                  <a:gd name="connsiteX12" fmla="*/ 19810 w 66255"/>
                  <a:gd name="connsiteY12" fmla="*/ -3304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810" y="-3304"/>
                    </a:moveTo>
                    <a:cubicBezTo>
                      <a:pt x="16559" y="-3304"/>
                      <a:pt x="13346" y="-2440"/>
                      <a:pt x="10527" y="-815"/>
                    </a:cubicBezTo>
                    <a:lnTo>
                      <a:pt x="1878" y="4316"/>
                    </a:lnTo>
                    <a:cubicBezTo>
                      <a:pt x="-903" y="5916"/>
                      <a:pt x="-2567" y="8812"/>
                      <a:pt x="-2567" y="12038"/>
                    </a:cubicBezTo>
                    <a:cubicBezTo>
                      <a:pt x="-2567" y="15263"/>
                      <a:pt x="-903" y="18159"/>
                      <a:pt x="1903" y="19772"/>
                    </a:cubicBezTo>
                    <a:lnTo>
                      <a:pt x="32015" y="37158"/>
                    </a:lnTo>
                    <a:cubicBezTo>
                      <a:pt x="34834" y="38784"/>
                      <a:pt x="38035" y="39647"/>
                      <a:pt x="41286" y="39647"/>
                    </a:cubicBezTo>
                    <a:cubicBezTo>
                      <a:pt x="44550" y="39647"/>
                      <a:pt x="47763" y="38784"/>
                      <a:pt x="50570" y="37158"/>
                    </a:cubicBezTo>
                    <a:lnTo>
                      <a:pt x="59244" y="32027"/>
                    </a:lnTo>
                    <a:cubicBezTo>
                      <a:pt x="62012" y="30427"/>
                      <a:pt x="63689" y="27532"/>
                      <a:pt x="63689" y="24306"/>
                    </a:cubicBezTo>
                    <a:cubicBezTo>
                      <a:pt x="63689" y="21080"/>
                      <a:pt x="62012" y="18184"/>
                      <a:pt x="59218" y="16572"/>
                    </a:cubicBezTo>
                    <a:lnTo>
                      <a:pt x="29094" y="-815"/>
                    </a:lnTo>
                    <a:cubicBezTo>
                      <a:pt x="26287" y="-2440"/>
                      <a:pt x="23062" y="-3304"/>
                      <a:pt x="19810" y="-3304"/>
                    </a:cubicBezTo>
                  </a:path>
                </a:pathLst>
              </a:custGeom>
              <a:solidFill>
                <a:srgbClr val="E82C3A"/>
              </a:solidFill>
              <a:ln w="1270" cap="flat">
                <a:noFill/>
                <a:prstDash val="solid"/>
                <a:miter/>
              </a:ln>
            </p:spPr>
            <p:txBody>
              <a:bodyPr rtlCol="0" anchor="ctr"/>
              <a:lstStyle/>
              <a:p>
                <a:endParaRPr lang="en-IN"/>
              </a:p>
            </p:txBody>
          </p:sp>
          <p:sp>
            <p:nvSpPr>
              <p:cNvPr id="1695" name="Freeform: Shape 1694">
                <a:extLst>
                  <a:ext uri="{FF2B5EF4-FFF2-40B4-BE49-F238E27FC236}">
                    <a16:creationId xmlns:a16="http://schemas.microsoft.com/office/drawing/2014/main" id="{6089DD26-4331-FD8F-189A-AB96EA0312DE}"/>
                  </a:ext>
                </a:extLst>
              </p:cNvPr>
              <p:cNvSpPr/>
              <p:nvPr/>
            </p:nvSpPr>
            <p:spPr>
              <a:xfrm flipV="1">
                <a:off x="9010282" y="1755476"/>
                <a:ext cx="61366" cy="38071"/>
              </a:xfrm>
              <a:custGeom>
                <a:avLst/>
                <a:gdLst>
                  <a:gd name="connsiteX0" fmla="*/ 55561 w 61366"/>
                  <a:gd name="connsiteY0" fmla="*/ 16245 h 38071"/>
                  <a:gd name="connsiteX1" fmla="*/ 25437 w 61366"/>
                  <a:gd name="connsiteY1" fmla="*/ -1142 h 38071"/>
                  <a:gd name="connsiteX2" fmla="*/ 9308 w 61366"/>
                  <a:gd name="connsiteY2" fmla="*/ -1142 h 38071"/>
                  <a:gd name="connsiteX3" fmla="*/ 672 w 61366"/>
                  <a:gd name="connsiteY3" fmla="*/ 3989 h 38071"/>
                  <a:gd name="connsiteX4" fmla="*/ 672 w 61366"/>
                  <a:gd name="connsiteY4" fmla="*/ 15216 h 38071"/>
                  <a:gd name="connsiteX5" fmla="*/ 30796 w 61366"/>
                  <a:gd name="connsiteY5" fmla="*/ 32615 h 38071"/>
                  <a:gd name="connsiteX6" fmla="*/ 46925 w 61366"/>
                  <a:gd name="connsiteY6" fmla="*/ 32615 h 38071"/>
                  <a:gd name="connsiteX7" fmla="*/ 55561 w 61366"/>
                  <a:gd name="connsiteY7" fmla="*/ 27484 h 38071"/>
                  <a:gd name="connsiteX8" fmla="*/ 55561 w 61366"/>
                  <a:gd name="connsiteY8" fmla="*/ 16245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71">
                    <a:moveTo>
                      <a:pt x="55561" y="16245"/>
                    </a:moveTo>
                    <a:lnTo>
                      <a:pt x="25437" y="-1142"/>
                    </a:lnTo>
                    <a:cubicBezTo>
                      <a:pt x="20446" y="-4025"/>
                      <a:pt x="14299" y="-4025"/>
                      <a:pt x="9308" y="-1142"/>
                    </a:cubicBezTo>
                    <a:lnTo>
                      <a:pt x="672" y="3989"/>
                    </a:lnTo>
                    <a:cubicBezTo>
                      <a:pt x="-3647" y="6478"/>
                      <a:pt x="-3647" y="12727"/>
                      <a:pt x="672" y="15216"/>
                    </a:cubicBezTo>
                    <a:lnTo>
                      <a:pt x="30796" y="32615"/>
                    </a:lnTo>
                    <a:cubicBezTo>
                      <a:pt x="35787" y="35485"/>
                      <a:pt x="41934" y="35485"/>
                      <a:pt x="46925" y="32615"/>
                    </a:cubicBezTo>
                    <a:lnTo>
                      <a:pt x="55561" y="27484"/>
                    </a:lnTo>
                    <a:cubicBezTo>
                      <a:pt x="59879" y="24995"/>
                      <a:pt x="59879" y="18747"/>
                      <a:pt x="55561" y="16245"/>
                    </a:cubicBezTo>
                  </a:path>
                </a:pathLst>
              </a:custGeom>
              <a:solidFill>
                <a:srgbClr val="E82C3A"/>
              </a:solidFill>
              <a:ln w="1270" cap="flat">
                <a:noFill/>
                <a:prstDash val="solid"/>
                <a:miter/>
              </a:ln>
            </p:spPr>
            <p:txBody>
              <a:bodyPr rtlCol="0" anchor="ctr"/>
              <a:lstStyle/>
              <a:p>
                <a:endParaRPr lang="en-IN"/>
              </a:p>
            </p:txBody>
          </p:sp>
          <p:sp>
            <p:nvSpPr>
              <p:cNvPr id="1696" name="Freeform: Shape 1695">
                <a:extLst>
                  <a:ext uri="{FF2B5EF4-FFF2-40B4-BE49-F238E27FC236}">
                    <a16:creationId xmlns:a16="http://schemas.microsoft.com/office/drawing/2014/main" id="{370318E9-66FC-5A33-4C94-BB2EE39B1F9C}"/>
                  </a:ext>
                </a:extLst>
              </p:cNvPr>
              <p:cNvSpPr/>
              <p:nvPr/>
            </p:nvSpPr>
            <p:spPr>
              <a:xfrm flipV="1">
                <a:off x="9059597" y="1723148"/>
                <a:ext cx="66243" cy="42963"/>
              </a:xfrm>
              <a:custGeom>
                <a:avLst/>
                <a:gdLst>
                  <a:gd name="connsiteX0" fmla="*/ 19788 w 66243"/>
                  <a:gd name="connsiteY0" fmla="*/ -3331 h 42963"/>
                  <a:gd name="connsiteX1" fmla="*/ 10504 w 66243"/>
                  <a:gd name="connsiteY1" fmla="*/ -841 h 42963"/>
                  <a:gd name="connsiteX2" fmla="*/ 1843 w 66243"/>
                  <a:gd name="connsiteY2" fmla="*/ 4302 h 42963"/>
                  <a:gd name="connsiteX3" fmla="*/ -2602 w 66243"/>
                  <a:gd name="connsiteY3" fmla="*/ 12011 h 42963"/>
                  <a:gd name="connsiteX4" fmla="*/ 1855 w 66243"/>
                  <a:gd name="connsiteY4" fmla="*/ 19758 h 42963"/>
                  <a:gd name="connsiteX5" fmla="*/ 31980 w 66243"/>
                  <a:gd name="connsiteY5" fmla="*/ 37144 h 42963"/>
                  <a:gd name="connsiteX6" fmla="*/ 41264 w 66243"/>
                  <a:gd name="connsiteY6" fmla="*/ 39633 h 42963"/>
                  <a:gd name="connsiteX7" fmla="*/ 50547 w 66243"/>
                  <a:gd name="connsiteY7" fmla="*/ 37144 h 42963"/>
                  <a:gd name="connsiteX8" fmla="*/ 59209 w 66243"/>
                  <a:gd name="connsiteY8" fmla="*/ 32001 h 42963"/>
                  <a:gd name="connsiteX9" fmla="*/ 63641 w 66243"/>
                  <a:gd name="connsiteY9" fmla="*/ 24292 h 42963"/>
                  <a:gd name="connsiteX10" fmla="*/ 59170 w 66243"/>
                  <a:gd name="connsiteY10" fmla="*/ 16558 h 42963"/>
                  <a:gd name="connsiteX11" fmla="*/ 29059 w 66243"/>
                  <a:gd name="connsiteY11" fmla="*/ -841 h 42963"/>
                  <a:gd name="connsiteX12" fmla="*/ 19788 w 66243"/>
                  <a:gd name="connsiteY12" fmla="*/ -3331 h 4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43" h="42963">
                    <a:moveTo>
                      <a:pt x="19788" y="-3331"/>
                    </a:moveTo>
                    <a:cubicBezTo>
                      <a:pt x="16536" y="-3331"/>
                      <a:pt x="13311" y="-2467"/>
                      <a:pt x="10504" y="-841"/>
                    </a:cubicBezTo>
                    <a:lnTo>
                      <a:pt x="1843" y="4302"/>
                    </a:lnTo>
                    <a:cubicBezTo>
                      <a:pt x="-939" y="5902"/>
                      <a:pt x="-2602" y="8785"/>
                      <a:pt x="-2602" y="12011"/>
                    </a:cubicBezTo>
                    <a:cubicBezTo>
                      <a:pt x="-2602" y="15237"/>
                      <a:pt x="-939" y="18145"/>
                      <a:pt x="1855" y="19758"/>
                    </a:cubicBezTo>
                    <a:lnTo>
                      <a:pt x="31980" y="37144"/>
                    </a:lnTo>
                    <a:cubicBezTo>
                      <a:pt x="34786" y="38770"/>
                      <a:pt x="38012" y="39633"/>
                      <a:pt x="41264" y="39633"/>
                    </a:cubicBezTo>
                    <a:cubicBezTo>
                      <a:pt x="44515" y="39633"/>
                      <a:pt x="47740" y="38770"/>
                      <a:pt x="50547" y="37144"/>
                    </a:cubicBezTo>
                    <a:lnTo>
                      <a:pt x="59209" y="32001"/>
                    </a:lnTo>
                    <a:cubicBezTo>
                      <a:pt x="61977" y="30413"/>
                      <a:pt x="63641" y="27518"/>
                      <a:pt x="63641" y="24292"/>
                    </a:cubicBezTo>
                    <a:cubicBezTo>
                      <a:pt x="63641" y="21053"/>
                      <a:pt x="61977" y="18170"/>
                      <a:pt x="59170" y="16558"/>
                    </a:cubicBezTo>
                    <a:lnTo>
                      <a:pt x="29059" y="-841"/>
                    </a:lnTo>
                    <a:cubicBezTo>
                      <a:pt x="26252" y="-2467"/>
                      <a:pt x="23026" y="-3331"/>
                      <a:pt x="19788" y="-3331"/>
                    </a:cubicBezTo>
                  </a:path>
                </a:pathLst>
              </a:custGeom>
              <a:solidFill>
                <a:srgbClr val="E82C3A"/>
              </a:solidFill>
              <a:ln w="1270" cap="flat">
                <a:noFill/>
                <a:prstDash val="solid"/>
                <a:miter/>
              </a:ln>
            </p:spPr>
            <p:txBody>
              <a:bodyPr rtlCol="0" anchor="ctr"/>
              <a:lstStyle/>
              <a:p>
                <a:endParaRPr lang="en-IN"/>
              </a:p>
            </p:txBody>
          </p:sp>
          <p:sp>
            <p:nvSpPr>
              <p:cNvPr id="1697" name="Freeform: Shape 1696">
                <a:extLst>
                  <a:ext uri="{FF2B5EF4-FFF2-40B4-BE49-F238E27FC236}">
                    <a16:creationId xmlns:a16="http://schemas.microsoft.com/office/drawing/2014/main" id="{BE6A3BE0-6DC2-6159-B0C4-9EB8957C34AB}"/>
                  </a:ext>
                </a:extLst>
              </p:cNvPr>
              <p:cNvSpPr/>
              <p:nvPr/>
            </p:nvSpPr>
            <p:spPr>
              <a:xfrm flipV="1">
                <a:off x="9062035" y="1725596"/>
                <a:ext cx="61375" cy="38068"/>
              </a:xfrm>
              <a:custGeom>
                <a:avLst/>
                <a:gdLst>
                  <a:gd name="connsiteX0" fmla="*/ 55526 w 61375"/>
                  <a:gd name="connsiteY0" fmla="*/ 16218 h 38068"/>
                  <a:gd name="connsiteX1" fmla="*/ 25401 w 61375"/>
                  <a:gd name="connsiteY1" fmla="*/ -1168 h 38068"/>
                  <a:gd name="connsiteX2" fmla="*/ 9272 w 61375"/>
                  <a:gd name="connsiteY2" fmla="*/ -1168 h 38068"/>
                  <a:gd name="connsiteX3" fmla="*/ 636 w 61375"/>
                  <a:gd name="connsiteY3" fmla="*/ 3950 h 38068"/>
                  <a:gd name="connsiteX4" fmla="*/ 636 w 61375"/>
                  <a:gd name="connsiteY4" fmla="*/ 15189 h 38068"/>
                  <a:gd name="connsiteX5" fmla="*/ 30761 w 61375"/>
                  <a:gd name="connsiteY5" fmla="*/ 32576 h 38068"/>
                  <a:gd name="connsiteX6" fmla="*/ 46890 w 61375"/>
                  <a:gd name="connsiteY6" fmla="*/ 32576 h 38068"/>
                  <a:gd name="connsiteX7" fmla="*/ 55526 w 61375"/>
                  <a:gd name="connsiteY7" fmla="*/ 27458 h 38068"/>
                  <a:gd name="connsiteX8" fmla="*/ 55526 w 61375"/>
                  <a:gd name="connsiteY8" fmla="*/ 16218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526" y="16218"/>
                    </a:moveTo>
                    <a:lnTo>
                      <a:pt x="25401" y="-1168"/>
                    </a:lnTo>
                    <a:cubicBezTo>
                      <a:pt x="20423" y="-4051"/>
                      <a:pt x="14263" y="-4051"/>
                      <a:pt x="9272" y="-1168"/>
                    </a:cubicBezTo>
                    <a:lnTo>
                      <a:pt x="636" y="3950"/>
                    </a:lnTo>
                    <a:cubicBezTo>
                      <a:pt x="-3682" y="6452"/>
                      <a:pt x="-3682" y="12700"/>
                      <a:pt x="636" y="15189"/>
                    </a:cubicBezTo>
                    <a:lnTo>
                      <a:pt x="30761" y="32576"/>
                    </a:lnTo>
                    <a:cubicBezTo>
                      <a:pt x="35752" y="35459"/>
                      <a:pt x="41899" y="35459"/>
                      <a:pt x="46890" y="32576"/>
                    </a:cubicBezTo>
                    <a:lnTo>
                      <a:pt x="55526" y="27458"/>
                    </a:lnTo>
                    <a:cubicBezTo>
                      <a:pt x="59856" y="24968"/>
                      <a:pt x="59856" y="18720"/>
                      <a:pt x="55526" y="16218"/>
                    </a:cubicBezTo>
                  </a:path>
                </a:pathLst>
              </a:custGeom>
              <a:solidFill>
                <a:srgbClr val="E82C3A"/>
              </a:solidFill>
              <a:ln w="1270" cap="flat">
                <a:noFill/>
                <a:prstDash val="solid"/>
                <a:miter/>
              </a:ln>
            </p:spPr>
            <p:txBody>
              <a:bodyPr rtlCol="0" anchor="ctr"/>
              <a:lstStyle/>
              <a:p>
                <a:endParaRPr lang="en-IN"/>
              </a:p>
            </p:txBody>
          </p:sp>
          <p:sp>
            <p:nvSpPr>
              <p:cNvPr id="1698" name="Freeform: Shape 1697">
                <a:extLst>
                  <a:ext uri="{FF2B5EF4-FFF2-40B4-BE49-F238E27FC236}">
                    <a16:creationId xmlns:a16="http://schemas.microsoft.com/office/drawing/2014/main" id="{A3E81361-89E6-5D21-F3E3-A442AFAC27AA}"/>
                  </a:ext>
                </a:extLst>
              </p:cNvPr>
              <p:cNvSpPr/>
              <p:nvPr/>
            </p:nvSpPr>
            <p:spPr>
              <a:xfrm flipV="1">
                <a:off x="9163102" y="1663382"/>
                <a:ext cx="66255" cy="42964"/>
              </a:xfrm>
              <a:custGeom>
                <a:avLst/>
                <a:gdLst>
                  <a:gd name="connsiteX0" fmla="*/ 19717 w 66255"/>
                  <a:gd name="connsiteY0" fmla="*/ -3384 h 42964"/>
                  <a:gd name="connsiteX1" fmla="*/ 10433 w 66255"/>
                  <a:gd name="connsiteY1" fmla="*/ -895 h 42964"/>
                  <a:gd name="connsiteX2" fmla="*/ 1772 w 66255"/>
                  <a:gd name="connsiteY2" fmla="*/ 4249 h 42964"/>
                  <a:gd name="connsiteX3" fmla="*/ -2673 w 66255"/>
                  <a:gd name="connsiteY3" fmla="*/ 11958 h 42964"/>
                  <a:gd name="connsiteX4" fmla="*/ 1797 w 66255"/>
                  <a:gd name="connsiteY4" fmla="*/ 19692 h 42964"/>
                  <a:gd name="connsiteX5" fmla="*/ 31909 w 66255"/>
                  <a:gd name="connsiteY5" fmla="*/ 37091 h 42964"/>
                  <a:gd name="connsiteX6" fmla="*/ 41193 w 66255"/>
                  <a:gd name="connsiteY6" fmla="*/ 39580 h 42964"/>
                  <a:gd name="connsiteX7" fmla="*/ 50476 w 66255"/>
                  <a:gd name="connsiteY7" fmla="*/ 37091 h 42964"/>
                  <a:gd name="connsiteX8" fmla="*/ 59138 w 66255"/>
                  <a:gd name="connsiteY8" fmla="*/ 31948 h 42964"/>
                  <a:gd name="connsiteX9" fmla="*/ 63583 w 66255"/>
                  <a:gd name="connsiteY9" fmla="*/ 24226 h 42964"/>
                  <a:gd name="connsiteX10" fmla="*/ 59112 w 66255"/>
                  <a:gd name="connsiteY10" fmla="*/ 16492 h 42964"/>
                  <a:gd name="connsiteX11" fmla="*/ 28988 w 66255"/>
                  <a:gd name="connsiteY11" fmla="*/ -895 h 42964"/>
                  <a:gd name="connsiteX12" fmla="*/ 19717 w 66255"/>
                  <a:gd name="connsiteY12" fmla="*/ -3384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717" y="-3384"/>
                    </a:moveTo>
                    <a:cubicBezTo>
                      <a:pt x="16466" y="-3384"/>
                      <a:pt x="13253" y="-2520"/>
                      <a:pt x="10433" y="-895"/>
                    </a:cubicBezTo>
                    <a:lnTo>
                      <a:pt x="1772" y="4249"/>
                    </a:lnTo>
                    <a:cubicBezTo>
                      <a:pt x="-1009" y="5836"/>
                      <a:pt x="-2673" y="8732"/>
                      <a:pt x="-2673" y="11958"/>
                    </a:cubicBezTo>
                    <a:cubicBezTo>
                      <a:pt x="-2673" y="15196"/>
                      <a:pt x="-1009" y="18079"/>
                      <a:pt x="1797" y="19692"/>
                    </a:cubicBezTo>
                    <a:lnTo>
                      <a:pt x="31909" y="37091"/>
                    </a:lnTo>
                    <a:cubicBezTo>
                      <a:pt x="34729" y="38717"/>
                      <a:pt x="37942" y="39580"/>
                      <a:pt x="41193" y="39580"/>
                    </a:cubicBezTo>
                    <a:cubicBezTo>
                      <a:pt x="44444" y="39580"/>
                      <a:pt x="47670" y="38717"/>
                      <a:pt x="50476" y="37091"/>
                    </a:cubicBezTo>
                    <a:lnTo>
                      <a:pt x="59138" y="31948"/>
                    </a:lnTo>
                    <a:cubicBezTo>
                      <a:pt x="61906" y="30347"/>
                      <a:pt x="63583" y="27464"/>
                      <a:pt x="63583" y="24226"/>
                    </a:cubicBezTo>
                    <a:cubicBezTo>
                      <a:pt x="63583" y="21000"/>
                      <a:pt x="61906" y="18117"/>
                      <a:pt x="59112" y="16492"/>
                    </a:cubicBezTo>
                    <a:lnTo>
                      <a:pt x="28988" y="-895"/>
                    </a:lnTo>
                    <a:cubicBezTo>
                      <a:pt x="26181" y="-2520"/>
                      <a:pt x="22968" y="-3384"/>
                      <a:pt x="19717" y="-3384"/>
                    </a:cubicBezTo>
                  </a:path>
                </a:pathLst>
              </a:custGeom>
              <a:solidFill>
                <a:srgbClr val="E82C3A"/>
              </a:solidFill>
              <a:ln w="1270" cap="flat">
                <a:noFill/>
                <a:prstDash val="solid"/>
                <a:miter/>
              </a:ln>
            </p:spPr>
            <p:txBody>
              <a:bodyPr rtlCol="0" anchor="ctr"/>
              <a:lstStyle/>
              <a:p>
                <a:endParaRPr lang="en-IN"/>
              </a:p>
            </p:txBody>
          </p:sp>
          <p:sp>
            <p:nvSpPr>
              <p:cNvPr id="1699" name="Freeform: Shape 1698">
                <a:extLst>
                  <a:ext uri="{FF2B5EF4-FFF2-40B4-BE49-F238E27FC236}">
                    <a16:creationId xmlns:a16="http://schemas.microsoft.com/office/drawing/2014/main" id="{8DD0EA57-D28E-0F32-68E9-1346E1CE2BC6}"/>
                  </a:ext>
                </a:extLst>
              </p:cNvPr>
              <p:cNvSpPr/>
              <p:nvPr/>
            </p:nvSpPr>
            <p:spPr>
              <a:xfrm flipV="1">
                <a:off x="9165543" y="1665830"/>
                <a:ext cx="61372" cy="38068"/>
              </a:xfrm>
              <a:custGeom>
                <a:avLst/>
                <a:gdLst>
                  <a:gd name="connsiteX0" fmla="*/ 55452 w 61372"/>
                  <a:gd name="connsiteY0" fmla="*/ 16165 h 38068"/>
                  <a:gd name="connsiteX1" fmla="*/ 25340 w 61372"/>
                  <a:gd name="connsiteY1" fmla="*/ -1222 h 38068"/>
                  <a:gd name="connsiteX2" fmla="*/ 9211 w 61372"/>
                  <a:gd name="connsiteY2" fmla="*/ -1222 h 38068"/>
                  <a:gd name="connsiteX3" fmla="*/ 575 w 61372"/>
                  <a:gd name="connsiteY3" fmla="*/ 3896 h 38068"/>
                  <a:gd name="connsiteX4" fmla="*/ 575 w 61372"/>
                  <a:gd name="connsiteY4" fmla="*/ 15136 h 38068"/>
                  <a:gd name="connsiteX5" fmla="*/ 30687 w 61372"/>
                  <a:gd name="connsiteY5" fmla="*/ 32522 h 38068"/>
                  <a:gd name="connsiteX6" fmla="*/ 46816 w 61372"/>
                  <a:gd name="connsiteY6" fmla="*/ 32522 h 38068"/>
                  <a:gd name="connsiteX7" fmla="*/ 55452 w 61372"/>
                  <a:gd name="connsiteY7" fmla="*/ 27404 h 38068"/>
                  <a:gd name="connsiteX8" fmla="*/ 55452 w 61372"/>
                  <a:gd name="connsiteY8" fmla="*/ 16165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452" y="16165"/>
                    </a:moveTo>
                    <a:lnTo>
                      <a:pt x="25340" y="-1222"/>
                    </a:lnTo>
                    <a:cubicBezTo>
                      <a:pt x="20349" y="-4105"/>
                      <a:pt x="14202" y="-4105"/>
                      <a:pt x="9211" y="-1222"/>
                    </a:cubicBezTo>
                    <a:lnTo>
                      <a:pt x="575" y="3896"/>
                    </a:lnTo>
                    <a:cubicBezTo>
                      <a:pt x="-3756" y="6386"/>
                      <a:pt x="-3756" y="12634"/>
                      <a:pt x="575" y="15136"/>
                    </a:cubicBezTo>
                    <a:lnTo>
                      <a:pt x="30687" y="32522"/>
                    </a:lnTo>
                    <a:cubicBezTo>
                      <a:pt x="35678" y="35405"/>
                      <a:pt x="41825" y="35405"/>
                      <a:pt x="46816" y="32522"/>
                    </a:cubicBezTo>
                    <a:lnTo>
                      <a:pt x="55452" y="27404"/>
                    </a:lnTo>
                    <a:cubicBezTo>
                      <a:pt x="59782" y="24902"/>
                      <a:pt x="59782" y="18654"/>
                      <a:pt x="55452" y="16165"/>
                    </a:cubicBezTo>
                  </a:path>
                </a:pathLst>
              </a:custGeom>
              <a:solidFill>
                <a:srgbClr val="E82C3A"/>
              </a:solidFill>
              <a:ln w="1270" cap="flat">
                <a:noFill/>
                <a:prstDash val="solid"/>
                <a:miter/>
              </a:ln>
            </p:spPr>
            <p:txBody>
              <a:bodyPr rtlCol="0" anchor="ctr"/>
              <a:lstStyle/>
              <a:p>
                <a:endParaRPr lang="en-IN"/>
              </a:p>
            </p:txBody>
          </p:sp>
          <p:sp>
            <p:nvSpPr>
              <p:cNvPr id="1700" name="Freeform: Shape 1699">
                <a:extLst>
                  <a:ext uri="{FF2B5EF4-FFF2-40B4-BE49-F238E27FC236}">
                    <a16:creationId xmlns:a16="http://schemas.microsoft.com/office/drawing/2014/main" id="{326F0347-12EA-9047-508E-CB141ED5DD56}"/>
                  </a:ext>
                </a:extLst>
              </p:cNvPr>
              <p:cNvSpPr/>
              <p:nvPr/>
            </p:nvSpPr>
            <p:spPr>
              <a:xfrm flipV="1">
                <a:off x="9214854" y="1633511"/>
                <a:ext cx="66255" cy="42951"/>
              </a:xfrm>
              <a:custGeom>
                <a:avLst/>
                <a:gdLst>
                  <a:gd name="connsiteX0" fmla="*/ 19682 w 66255"/>
                  <a:gd name="connsiteY0" fmla="*/ -3411 h 42951"/>
                  <a:gd name="connsiteX1" fmla="*/ 10398 w 66255"/>
                  <a:gd name="connsiteY1" fmla="*/ -921 h 42951"/>
                  <a:gd name="connsiteX2" fmla="*/ 1749 w 66255"/>
                  <a:gd name="connsiteY2" fmla="*/ 4209 h 42951"/>
                  <a:gd name="connsiteX3" fmla="*/ -2708 w 66255"/>
                  <a:gd name="connsiteY3" fmla="*/ 11931 h 42951"/>
                  <a:gd name="connsiteX4" fmla="*/ 1762 w 66255"/>
                  <a:gd name="connsiteY4" fmla="*/ 19666 h 42951"/>
                  <a:gd name="connsiteX5" fmla="*/ 31887 w 66255"/>
                  <a:gd name="connsiteY5" fmla="*/ 37052 h 42951"/>
                  <a:gd name="connsiteX6" fmla="*/ 41170 w 66255"/>
                  <a:gd name="connsiteY6" fmla="*/ 39541 h 42951"/>
                  <a:gd name="connsiteX7" fmla="*/ 50441 w 66255"/>
                  <a:gd name="connsiteY7" fmla="*/ 37052 h 42951"/>
                  <a:gd name="connsiteX8" fmla="*/ 59103 w 66255"/>
                  <a:gd name="connsiteY8" fmla="*/ 31921 h 42951"/>
                  <a:gd name="connsiteX9" fmla="*/ 63548 w 66255"/>
                  <a:gd name="connsiteY9" fmla="*/ 24199 h 42951"/>
                  <a:gd name="connsiteX10" fmla="*/ 59077 w 66255"/>
                  <a:gd name="connsiteY10" fmla="*/ 16465 h 42951"/>
                  <a:gd name="connsiteX11" fmla="*/ 28965 w 66255"/>
                  <a:gd name="connsiteY11" fmla="*/ -921 h 42951"/>
                  <a:gd name="connsiteX12" fmla="*/ 19682 w 66255"/>
                  <a:gd name="connsiteY12" fmla="*/ -3411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682" y="-3411"/>
                    </a:moveTo>
                    <a:cubicBezTo>
                      <a:pt x="16430" y="-3411"/>
                      <a:pt x="13205" y="-2547"/>
                      <a:pt x="10398" y="-921"/>
                    </a:cubicBezTo>
                    <a:lnTo>
                      <a:pt x="1749" y="4209"/>
                    </a:lnTo>
                    <a:cubicBezTo>
                      <a:pt x="-1032" y="5810"/>
                      <a:pt x="-2708" y="8705"/>
                      <a:pt x="-2708" y="11931"/>
                    </a:cubicBezTo>
                    <a:cubicBezTo>
                      <a:pt x="-2708" y="15157"/>
                      <a:pt x="-1032" y="18053"/>
                      <a:pt x="1762" y="19666"/>
                    </a:cubicBezTo>
                    <a:lnTo>
                      <a:pt x="31887" y="37052"/>
                    </a:lnTo>
                    <a:cubicBezTo>
                      <a:pt x="34693" y="38677"/>
                      <a:pt x="37919" y="39541"/>
                      <a:pt x="41170" y="39541"/>
                    </a:cubicBezTo>
                    <a:cubicBezTo>
                      <a:pt x="44409" y="39541"/>
                      <a:pt x="47622" y="38677"/>
                      <a:pt x="50441" y="37052"/>
                    </a:cubicBezTo>
                    <a:lnTo>
                      <a:pt x="59103" y="31921"/>
                    </a:lnTo>
                    <a:cubicBezTo>
                      <a:pt x="61884" y="30321"/>
                      <a:pt x="63548" y="27425"/>
                      <a:pt x="63548" y="24199"/>
                    </a:cubicBezTo>
                    <a:cubicBezTo>
                      <a:pt x="63548" y="20973"/>
                      <a:pt x="61884" y="18078"/>
                      <a:pt x="59077" y="16465"/>
                    </a:cubicBezTo>
                    <a:lnTo>
                      <a:pt x="28965" y="-921"/>
                    </a:lnTo>
                    <a:cubicBezTo>
                      <a:pt x="26146" y="-2547"/>
                      <a:pt x="22933" y="-3411"/>
                      <a:pt x="19682" y="-3411"/>
                    </a:cubicBezTo>
                  </a:path>
                </a:pathLst>
              </a:custGeom>
              <a:solidFill>
                <a:srgbClr val="E82C3A"/>
              </a:solidFill>
              <a:ln w="1270" cap="flat">
                <a:noFill/>
                <a:prstDash val="solid"/>
                <a:miter/>
              </a:ln>
            </p:spPr>
            <p:txBody>
              <a:bodyPr rtlCol="0" anchor="ctr"/>
              <a:lstStyle/>
              <a:p>
                <a:endParaRPr lang="en-IN"/>
              </a:p>
            </p:txBody>
          </p:sp>
          <p:sp>
            <p:nvSpPr>
              <p:cNvPr id="1701" name="Freeform: Shape 1700">
                <a:extLst>
                  <a:ext uri="{FF2B5EF4-FFF2-40B4-BE49-F238E27FC236}">
                    <a16:creationId xmlns:a16="http://schemas.microsoft.com/office/drawing/2014/main" id="{92681B34-B0CF-23F0-4939-DB0EBC007D3C}"/>
                  </a:ext>
                </a:extLst>
              </p:cNvPr>
              <p:cNvSpPr/>
              <p:nvPr/>
            </p:nvSpPr>
            <p:spPr>
              <a:xfrm flipV="1">
                <a:off x="9217296" y="1635947"/>
                <a:ext cx="61372" cy="38080"/>
              </a:xfrm>
              <a:custGeom>
                <a:avLst/>
                <a:gdLst>
                  <a:gd name="connsiteX0" fmla="*/ 55417 w 61372"/>
                  <a:gd name="connsiteY0" fmla="*/ 16151 h 38080"/>
                  <a:gd name="connsiteX1" fmla="*/ 25305 w 61372"/>
                  <a:gd name="connsiteY1" fmla="*/ -1248 h 38080"/>
                  <a:gd name="connsiteX2" fmla="*/ 9176 w 61372"/>
                  <a:gd name="connsiteY2" fmla="*/ -1248 h 38080"/>
                  <a:gd name="connsiteX3" fmla="*/ 540 w 61372"/>
                  <a:gd name="connsiteY3" fmla="*/ 3883 h 38080"/>
                  <a:gd name="connsiteX4" fmla="*/ 540 w 61372"/>
                  <a:gd name="connsiteY4" fmla="*/ 15122 h 38080"/>
                  <a:gd name="connsiteX5" fmla="*/ 30652 w 61372"/>
                  <a:gd name="connsiteY5" fmla="*/ 32508 h 38080"/>
                  <a:gd name="connsiteX6" fmla="*/ 46781 w 61372"/>
                  <a:gd name="connsiteY6" fmla="*/ 32508 h 38080"/>
                  <a:gd name="connsiteX7" fmla="*/ 55417 w 61372"/>
                  <a:gd name="connsiteY7" fmla="*/ 27390 h 38080"/>
                  <a:gd name="connsiteX8" fmla="*/ 55417 w 61372"/>
                  <a:gd name="connsiteY8" fmla="*/ 16151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0">
                    <a:moveTo>
                      <a:pt x="55417" y="16151"/>
                    </a:moveTo>
                    <a:lnTo>
                      <a:pt x="25305" y="-1248"/>
                    </a:lnTo>
                    <a:cubicBezTo>
                      <a:pt x="20314" y="-4131"/>
                      <a:pt x="14167" y="-4131"/>
                      <a:pt x="9176" y="-1248"/>
                    </a:cubicBezTo>
                    <a:lnTo>
                      <a:pt x="540" y="3883"/>
                    </a:lnTo>
                    <a:cubicBezTo>
                      <a:pt x="-3791" y="6372"/>
                      <a:pt x="-3791" y="12620"/>
                      <a:pt x="540" y="15122"/>
                    </a:cubicBezTo>
                    <a:lnTo>
                      <a:pt x="30652" y="32508"/>
                    </a:lnTo>
                    <a:cubicBezTo>
                      <a:pt x="35643" y="35391"/>
                      <a:pt x="41790" y="35391"/>
                      <a:pt x="46781" y="32508"/>
                    </a:cubicBezTo>
                    <a:lnTo>
                      <a:pt x="55417" y="27390"/>
                    </a:lnTo>
                    <a:cubicBezTo>
                      <a:pt x="59747" y="24888"/>
                      <a:pt x="59747" y="18640"/>
                      <a:pt x="55417" y="16151"/>
                    </a:cubicBezTo>
                  </a:path>
                </a:pathLst>
              </a:custGeom>
              <a:solidFill>
                <a:srgbClr val="E82C3A"/>
              </a:solidFill>
              <a:ln w="1270" cap="flat">
                <a:noFill/>
                <a:prstDash val="solid"/>
                <a:miter/>
              </a:ln>
            </p:spPr>
            <p:txBody>
              <a:bodyPr rtlCol="0" anchor="ctr"/>
              <a:lstStyle/>
              <a:p>
                <a:endParaRPr lang="en-IN"/>
              </a:p>
            </p:txBody>
          </p:sp>
          <p:sp>
            <p:nvSpPr>
              <p:cNvPr id="1702" name="Freeform: Shape 1701">
                <a:extLst>
                  <a:ext uri="{FF2B5EF4-FFF2-40B4-BE49-F238E27FC236}">
                    <a16:creationId xmlns:a16="http://schemas.microsoft.com/office/drawing/2014/main" id="{91743E49-2B30-79FD-A06D-11E499E3043C}"/>
                  </a:ext>
                </a:extLst>
              </p:cNvPr>
              <p:cNvSpPr/>
              <p:nvPr/>
            </p:nvSpPr>
            <p:spPr>
              <a:xfrm flipV="1">
                <a:off x="9266607" y="1603628"/>
                <a:ext cx="66255" cy="42951"/>
              </a:xfrm>
              <a:custGeom>
                <a:avLst/>
                <a:gdLst>
                  <a:gd name="connsiteX0" fmla="*/ 19646 w 66255"/>
                  <a:gd name="connsiteY0" fmla="*/ -3437 h 42951"/>
                  <a:gd name="connsiteX1" fmla="*/ 10363 w 66255"/>
                  <a:gd name="connsiteY1" fmla="*/ -961 h 42951"/>
                  <a:gd name="connsiteX2" fmla="*/ 1701 w 66255"/>
                  <a:gd name="connsiteY2" fmla="*/ 4183 h 42951"/>
                  <a:gd name="connsiteX3" fmla="*/ -2744 w 66255"/>
                  <a:gd name="connsiteY3" fmla="*/ 11905 h 42951"/>
                  <a:gd name="connsiteX4" fmla="*/ 1727 w 66255"/>
                  <a:gd name="connsiteY4" fmla="*/ 19639 h 42951"/>
                  <a:gd name="connsiteX5" fmla="*/ 31839 w 66255"/>
                  <a:gd name="connsiteY5" fmla="*/ 37025 h 42951"/>
                  <a:gd name="connsiteX6" fmla="*/ 41135 w 66255"/>
                  <a:gd name="connsiteY6" fmla="*/ 39514 h 42951"/>
                  <a:gd name="connsiteX7" fmla="*/ 50418 w 66255"/>
                  <a:gd name="connsiteY7" fmla="*/ 37025 h 42951"/>
                  <a:gd name="connsiteX8" fmla="*/ 59080 w 66255"/>
                  <a:gd name="connsiteY8" fmla="*/ 31882 h 42951"/>
                  <a:gd name="connsiteX9" fmla="*/ 63512 w 66255"/>
                  <a:gd name="connsiteY9" fmla="*/ 24173 h 42951"/>
                  <a:gd name="connsiteX10" fmla="*/ 59042 w 66255"/>
                  <a:gd name="connsiteY10" fmla="*/ 16438 h 42951"/>
                  <a:gd name="connsiteX11" fmla="*/ 28930 w 66255"/>
                  <a:gd name="connsiteY11" fmla="*/ -961 h 42951"/>
                  <a:gd name="connsiteX12" fmla="*/ 19646 w 66255"/>
                  <a:gd name="connsiteY12" fmla="*/ -3437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646" y="-3437"/>
                    </a:moveTo>
                    <a:cubicBezTo>
                      <a:pt x="16395" y="-3437"/>
                      <a:pt x="13182" y="-2586"/>
                      <a:pt x="10363" y="-961"/>
                    </a:cubicBezTo>
                    <a:lnTo>
                      <a:pt x="1701" y="4183"/>
                    </a:lnTo>
                    <a:cubicBezTo>
                      <a:pt x="-1067" y="5783"/>
                      <a:pt x="-2744" y="8679"/>
                      <a:pt x="-2744" y="11905"/>
                    </a:cubicBezTo>
                    <a:cubicBezTo>
                      <a:pt x="-2744" y="15143"/>
                      <a:pt x="-1067" y="18026"/>
                      <a:pt x="1727" y="19639"/>
                    </a:cubicBezTo>
                    <a:lnTo>
                      <a:pt x="31839" y="37025"/>
                    </a:lnTo>
                    <a:cubicBezTo>
                      <a:pt x="34658" y="38663"/>
                      <a:pt x="37871" y="39514"/>
                      <a:pt x="41135" y="39514"/>
                    </a:cubicBezTo>
                    <a:cubicBezTo>
                      <a:pt x="44386" y="39514"/>
                      <a:pt x="47599" y="38663"/>
                      <a:pt x="50418" y="37025"/>
                    </a:cubicBezTo>
                    <a:lnTo>
                      <a:pt x="59080" y="31882"/>
                    </a:lnTo>
                    <a:cubicBezTo>
                      <a:pt x="61848" y="30294"/>
                      <a:pt x="63512" y="27398"/>
                      <a:pt x="63512" y="24173"/>
                    </a:cubicBezTo>
                    <a:cubicBezTo>
                      <a:pt x="63512" y="20947"/>
                      <a:pt x="61848" y="18051"/>
                      <a:pt x="59042" y="16438"/>
                    </a:cubicBezTo>
                    <a:lnTo>
                      <a:pt x="28930" y="-961"/>
                    </a:lnTo>
                    <a:cubicBezTo>
                      <a:pt x="26111" y="-2586"/>
                      <a:pt x="22910" y="-3437"/>
                      <a:pt x="19646" y="-3437"/>
                    </a:cubicBezTo>
                  </a:path>
                </a:pathLst>
              </a:custGeom>
              <a:solidFill>
                <a:srgbClr val="E82C3A"/>
              </a:solidFill>
              <a:ln w="1270" cap="flat">
                <a:noFill/>
                <a:prstDash val="solid"/>
                <a:miter/>
              </a:ln>
            </p:spPr>
            <p:txBody>
              <a:bodyPr rtlCol="0" anchor="ctr"/>
              <a:lstStyle/>
              <a:p>
                <a:endParaRPr lang="en-IN"/>
              </a:p>
            </p:txBody>
          </p:sp>
          <p:sp>
            <p:nvSpPr>
              <p:cNvPr id="1703" name="Freeform: Shape 1702">
                <a:extLst>
                  <a:ext uri="{FF2B5EF4-FFF2-40B4-BE49-F238E27FC236}">
                    <a16:creationId xmlns:a16="http://schemas.microsoft.com/office/drawing/2014/main" id="{BC2EE47A-F997-1ECD-1ACA-E04EAD22A9A5}"/>
                  </a:ext>
                </a:extLst>
              </p:cNvPr>
              <p:cNvSpPr/>
              <p:nvPr/>
            </p:nvSpPr>
            <p:spPr>
              <a:xfrm flipV="1">
                <a:off x="9269048" y="1606063"/>
                <a:ext cx="61375" cy="38080"/>
              </a:xfrm>
              <a:custGeom>
                <a:avLst/>
                <a:gdLst>
                  <a:gd name="connsiteX0" fmla="*/ 55394 w 61375"/>
                  <a:gd name="connsiteY0" fmla="*/ 16111 h 38080"/>
                  <a:gd name="connsiteX1" fmla="*/ 25270 w 61375"/>
                  <a:gd name="connsiteY1" fmla="*/ -1275 h 38080"/>
                  <a:gd name="connsiteX2" fmla="*/ 9141 w 61375"/>
                  <a:gd name="connsiteY2" fmla="*/ -1275 h 38080"/>
                  <a:gd name="connsiteX3" fmla="*/ 505 w 61375"/>
                  <a:gd name="connsiteY3" fmla="*/ 3843 h 38080"/>
                  <a:gd name="connsiteX4" fmla="*/ 505 w 61375"/>
                  <a:gd name="connsiteY4" fmla="*/ 15082 h 38080"/>
                  <a:gd name="connsiteX5" fmla="*/ 30629 w 61375"/>
                  <a:gd name="connsiteY5" fmla="*/ 32481 h 38080"/>
                  <a:gd name="connsiteX6" fmla="*/ 46745 w 61375"/>
                  <a:gd name="connsiteY6" fmla="*/ 32481 h 38080"/>
                  <a:gd name="connsiteX7" fmla="*/ 55394 w 61375"/>
                  <a:gd name="connsiteY7" fmla="*/ 27351 h 38080"/>
                  <a:gd name="connsiteX8" fmla="*/ 55394 w 61375"/>
                  <a:gd name="connsiteY8" fmla="*/ 16111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0">
                    <a:moveTo>
                      <a:pt x="55394" y="16111"/>
                    </a:moveTo>
                    <a:lnTo>
                      <a:pt x="25270" y="-1275"/>
                    </a:lnTo>
                    <a:cubicBezTo>
                      <a:pt x="20279" y="-4158"/>
                      <a:pt x="14132" y="-4158"/>
                      <a:pt x="9141" y="-1275"/>
                    </a:cubicBezTo>
                    <a:lnTo>
                      <a:pt x="505" y="3843"/>
                    </a:lnTo>
                    <a:cubicBezTo>
                      <a:pt x="-3826" y="6345"/>
                      <a:pt x="-3826" y="12593"/>
                      <a:pt x="505" y="15082"/>
                    </a:cubicBezTo>
                    <a:lnTo>
                      <a:pt x="30629" y="32481"/>
                    </a:lnTo>
                    <a:cubicBezTo>
                      <a:pt x="35607" y="35364"/>
                      <a:pt x="41767" y="35364"/>
                      <a:pt x="46745" y="32481"/>
                    </a:cubicBezTo>
                    <a:lnTo>
                      <a:pt x="55394" y="27351"/>
                    </a:lnTo>
                    <a:cubicBezTo>
                      <a:pt x="59712" y="24861"/>
                      <a:pt x="59712" y="18613"/>
                      <a:pt x="55394" y="16111"/>
                    </a:cubicBezTo>
                  </a:path>
                </a:pathLst>
              </a:custGeom>
              <a:solidFill>
                <a:srgbClr val="E82C3A"/>
              </a:solidFill>
              <a:ln w="1270" cap="flat">
                <a:noFill/>
                <a:prstDash val="solid"/>
                <a:miter/>
              </a:ln>
            </p:spPr>
            <p:txBody>
              <a:bodyPr rtlCol="0" anchor="ctr"/>
              <a:lstStyle/>
              <a:p>
                <a:endParaRPr lang="en-IN"/>
              </a:p>
            </p:txBody>
          </p:sp>
          <p:sp>
            <p:nvSpPr>
              <p:cNvPr id="1704" name="Freeform: Shape 1703">
                <a:extLst>
                  <a:ext uri="{FF2B5EF4-FFF2-40B4-BE49-F238E27FC236}">
                    <a16:creationId xmlns:a16="http://schemas.microsoft.com/office/drawing/2014/main" id="{085F46D0-FA95-18A8-55E1-AA7950B82DAF}"/>
                  </a:ext>
                </a:extLst>
              </p:cNvPr>
              <p:cNvSpPr/>
              <p:nvPr/>
            </p:nvSpPr>
            <p:spPr>
              <a:xfrm flipV="1">
                <a:off x="9318372" y="1573745"/>
                <a:ext cx="66255" cy="42964"/>
              </a:xfrm>
              <a:custGeom>
                <a:avLst/>
                <a:gdLst>
                  <a:gd name="connsiteX0" fmla="*/ 19598 w 66255"/>
                  <a:gd name="connsiteY0" fmla="*/ -3464 h 42964"/>
                  <a:gd name="connsiteX1" fmla="*/ 10327 w 66255"/>
                  <a:gd name="connsiteY1" fmla="*/ -975 h 42964"/>
                  <a:gd name="connsiteX2" fmla="*/ 1666 w 66255"/>
                  <a:gd name="connsiteY2" fmla="*/ 4169 h 42964"/>
                  <a:gd name="connsiteX3" fmla="*/ -2779 w 66255"/>
                  <a:gd name="connsiteY3" fmla="*/ 11891 h 42964"/>
                  <a:gd name="connsiteX4" fmla="*/ 1692 w 66255"/>
                  <a:gd name="connsiteY4" fmla="*/ 19625 h 42964"/>
                  <a:gd name="connsiteX5" fmla="*/ 31803 w 66255"/>
                  <a:gd name="connsiteY5" fmla="*/ 37011 h 42964"/>
                  <a:gd name="connsiteX6" fmla="*/ 41087 w 66255"/>
                  <a:gd name="connsiteY6" fmla="*/ 39500 h 42964"/>
                  <a:gd name="connsiteX7" fmla="*/ 50358 w 66255"/>
                  <a:gd name="connsiteY7" fmla="*/ 37011 h 42964"/>
                  <a:gd name="connsiteX8" fmla="*/ 59019 w 66255"/>
                  <a:gd name="connsiteY8" fmla="*/ 31868 h 42964"/>
                  <a:gd name="connsiteX9" fmla="*/ 63477 w 66255"/>
                  <a:gd name="connsiteY9" fmla="*/ 24146 h 42964"/>
                  <a:gd name="connsiteX10" fmla="*/ 59019 w 66255"/>
                  <a:gd name="connsiteY10" fmla="*/ 16412 h 42964"/>
                  <a:gd name="connsiteX11" fmla="*/ 28882 w 66255"/>
                  <a:gd name="connsiteY11" fmla="*/ -975 h 42964"/>
                  <a:gd name="connsiteX12" fmla="*/ 19598 w 66255"/>
                  <a:gd name="connsiteY12" fmla="*/ -3464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598" y="-3464"/>
                    </a:moveTo>
                    <a:cubicBezTo>
                      <a:pt x="16347" y="-3464"/>
                      <a:pt x="13147" y="-2600"/>
                      <a:pt x="10327" y="-975"/>
                    </a:cubicBezTo>
                    <a:lnTo>
                      <a:pt x="1666" y="4169"/>
                    </a:lnTo>
                    <a:cubicBezTo>
                      <a:pt x="-1115" y="5769"/>
                      <a:pt x="-2779" y="8652"/>
                      <a:pt x="-2779" y="11891"/>
                    </a:cubicBezTo>
                    <a:cubicBezTo>
                      <a:pt x="-2779" y="15116"/>
                      <a:pt x="-1115" y="18012"/>
                      <a:pt x="1692" y="19625"/>
                    </a:cubicBezTo>
                    <a:lnTo>
                      <a:pt x="31803" y="37011"/>
                    </a:lnTo>
                    <a:cubicBezTo>
                      <a:pt x="34623" y="38637"/>
                      <a:pt x="37836" y="39500"/>
                      <a:pt x="41087" y="39500"/>
                    </a:cubicBezTo>
                    <a:cubicBezTo>
                      <a:pt x="44325" y="39500"/>
                      <a:pt x="47551" y="38637"/>
                      <a:pt x="50358" y="37011"/>
                    </a:cubicBezTo>
                    <a:lnTo>
                      <a:pt x="59019" y="31868"/>
                    </a:lnTo>
                    <a:cubicBezTo>
                      <a:pt x="61800" y="30267"/>
                      <a:pt x="63477" y="27384"/>
                      <a:pt x="63477" y="24146"/>
                    </a:cubicBezTo>
                    <a:cubicBezTo>
                      <a:pt x="63477" y="20920"/>
                      <a:pt x="61800" y="18037"/>
                      <a:pt x="59019" y="16412"/>
                    </a:cubicBezTo>
                    <a:lnTo>
                      <a:pt x="28882" y="-975"/>
                    </a:lnTo>
                    <a:cubicBezTo>
                      <a:pt x="26075" y="-2600"/>
                      <a:pt x="22850" y="-3464"/>
                      <a:pt x="19598" y="-3464"/>
                    </a:cubicBezTo>
                  </a:path>
                </a:pathLst>
              </a:custGeom>
              <a:solidFill>
                <a:srgbClr val="E82C3A"/>
              </a:solidFill>
              <a:ln w="1270" cap="flat">
                <a:noFill/>
                <a:prstDash val="solid"/>
                <a:miter/>
              </a:ln>
            </p:spPr>
            <p:txBody>
              <a:bodyPr rtlCol="0" anchor="ctr"/>
              <a:lstStyle/>
              <a:p>
                <a:endParaRPr lang="en-IN"/>
              </a:p>
            </p:txBody>
          </p:sp>
          <p:sp>
            <p:nvSpPr>
              <p:cNvPr id="1705" name="Freeform: Shape 1704">
                <a:extLst>
                  <a:ext uri="{FF2B5EF4-FFF2-40B4-BE49-F238E27FC236}">
                    <a16:creationId xmlns:a16="http://schemas.microsoft.com/office/drawing/2014/main" id="{DBB58A0A-A1C7-9470-55CE-EA5D24ED111F}"/>
                  </a:ext>
                </a:extLst>
              </p:cNvPr>
              <p:cNvSpPr/>
              <p:nvPr/>
            </p:nvSpPr>
            <p:spPr>
              <a:xfrm flipV="1">
                <a:off x="9320810" y="1576193"/>
                <a:ext cx="61366" cy="38068"/>
              </a:xfrm>
              <a:custGeom>
                <a:avLst/>
                <a:gdLst>
                  <a:gd name="connsiteX0" fmla="*/ 55349 w 61366"/>
                  <a:gd name="connsiteY0" fmla="*/ 16085 h 38068"/>
                  <a:gd name="connsiteX1" fmla="*/ 25225 w 61366"/>
                  <a:gd name="connsiteY1" fmla="*/ -1302 h 38068"/>
                  <a:gd name="connsiteX2" fmla="*/ 9096 w 61366"/>
                  <a:gd name="connsiteY2" fmla="*/ -1302 h 38068"/>
                  <a:gd name="connsiteX3" fmla="*/ 460 w 61366"/>
                  <a:gd name="connsiteY3" fmla="*/ 3816 h 38068"/>
                  <a:gd name="connsiteX4" fmla="*/ 460 w 61366"/>
                  <a:gd name="connsiteY4" fmla="*/ 15056 h 38068"/>
                  <a:gd name="connsiteX5" fmla="*/ 30584 w 61366"/>
                  <a:gd name="connsiteY5" fmla="*/ 32442 h 38068"/>
                  <a:gd name="connsiteX6" fmla="*/ 46713 w 61366"/>
                  <a:gd name="connsiteY6" fmla="*/ 32442 h 38068"/>
                  <a:gd name="connsiteX7" fmla="*/ 55349 w 61366"/>
                  <a:gd name="connsiteY7" fmla="*/ 27324 h 38068"/>
                  <a:gd name="connsiteX8" fmla="*/ 55349 w 61366"/>
                  <a:gd name="connsiteY8" fmla="*/ 16085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55349" y="16085"/>
                    </a:moveTo>
                    <a:lnTo>
                      <a:pt x="25225" y="-1302"/>
                    </a:lnTo>
                    <a:cubicBezTo>
                      <a:pt x="20234" y="-4185"/>
                      <a:pt x="14087" y="-4185"/>
                      <a:pt x="9096" y="-1302"/>
                    </a:cubicBezTo>
                    <a:lnTo>
                      <a:pt x="460" y="3816"/>
                    </a:lnTo>
                    <a:cubicBezTo>
                      <a:pt x="-3858" y="6318"/>
                      <a:pt x="-3858" y="12567"/>
                      <a:pt x="460" y="15056"/>
                    </a:cubicBezTo>
                    <a:lnTo>
                      <a:pt x="30584" y="32442"/>
                    </a:lnTo>
                    <a:cubicBezTo>
                      <a:pt x="35575" y="35325"/>
                      <a:pt x="41722" y="35325"/>
                      <a:pt x="46713" y="32442"/>
                    </a:cubicBezTo>
                    <a:lnTo>
                      <a:pt x="55349" y="27324"/>
                    </a:lnTo>
                    <a:cubicBezTo>
                      <a:pt x="59667" y="24822"/>
                      <a:pt x="59667" y="18587"/>
                      <a:pt x="55349" y="16085"/>
                    </a:cubicBezTo>
                  </a:path>
                </a:pathLst>
              </a:custGeom>
              <a:solidFill>
                <a:srgbClr val="E82C3A"/>
              </a:solidFill>
              <a:ln w="1270" cap="flat">
                <a:noFill/>
                <a:prstDash val="solid"/>
                <a:miter/>
              </a:ln>
            </p:spPr>
            <p:txBody>
              <a:bodyPr rtlCol="0" anchor="ctr"/>
              <a:lstStyle/>
              <a:p>
                <a:endParaRPr lang="en-IN"/>
              </a:p>
            </p:txBody>
          </p:sp>
          <p:sp>
            <p:nvSpPr>
              <p:cNvPr id="1706" name="Freeform: Shape 1705">
                <a:extLst>
                  <a:ext uri="{FF2B5EF4-FFF2-40B4-BE49-F238E27FC236}">
                    <a16:creationId xmlns:a16="http://schemas.microsoft.com/office/drawing/2014/main" id="{7BD77655-E00C-4A74-2B2C-C869BCAD901D}"/>
                  </a:ext>
                </a:extLst>
              </p:cNvPr>
              <p:cNvSpPr/>
              <p:nvPr/>
            </p:nvSpPr>
            <p:spPr>
              <a:xfrm flipV="1">
                <a:off x="9539555" y="1445920"/>
                <a:ext cx="66255" cy="42951"/>
              </a:xfrm>
              <a:custGeom>
                <a:avLst/>
                <a:gdLst>
                  <a:gd name="connsiteX0" fmla="*/ 19460 w 66255"/>
                  <a:gd name="connsiteY0" fmla="*/ -3578 h 42951"/>
                  <a:gd name="connsiteX1" fmla="*/ 10177 w 66255"/>
                  <a:gd name="connsiteY1" fmla="*/ -1088 h 42951"/>
                  <a:gd name="connsiteX2" fmla="*/ 1515 w 66255"/>
                  <a:gd name="connsiteY2" fmla="*/ 4042 h 42951"/>
                  <a:gd name="connsiteX3" fmla="*/ -2930 w 66255"/>
                  <a:gd name="connsiteY3" fmla="*/ 11764 h 42951"/>
                  <a:gd name="connsiteX4" fmla="*/ 1541 w 66255"/>
                  <a:gd name="connsiteY4" fmla="*/ 19498 h 42951"/>
                  <a:gd name="connsiteX5" fmla="*/ 31652 w 66255"/>
                  <a:gd name="connsiteY5" fmla="*/ 36884 h 42951"/>
                  <a:gd name="connsiteX6" fmla="*/ 40936 w 66255"/>
                  <a:gd name="connsiteY6" fmla="*/ 39374 h 42951"/>
                  <a:gd name="connsiteX7" fmla="*/ 50233 w 66255"/>
                  <a:gd name="connsiteY7" fmla="*/ 36884 h 42951"/>
                  <a:gd name="connsiteX8" fmla="*/ 58881 w 66255"/>
                  <a:gd name="connsiteY8" fmla="*/ 31754 h 42951"/>
                  <a:gd name="connsiteX9" fmla="*/ 63326 w 66255"/>
                  <a:gd name="connsiteY9" fmla="*/ 24032 h 42951"/>
                  <a:gd name="connsiteX10" fmla="*/ 58856 w 66255"/>
                  <a:gd name="connsiteY10" fmla="*/ 16298 h 42951"/>
                  <a:gd name="connsiteX11" fmla="*/ 28744 w 66255"/>
                  <a:gd name="connsiteY11" fmla="*/ -1088 h 42951"/>
                  <a:gd name="connsiteX12" fmla="*/ 19460 w 66255"/>
                  <a:gd name="connsiteY12" fmla="*/ -3578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460" y="-3578"/>
                    </a:moveTo>
                    <a:cubicBezTo>
                      <a:pt x="16209" y="-3578"/>
                      <a:pt x="12996" y="-2714"/>
                      <a:pt x="10177" y="-1088"/>
                    </a:cubicBezTo>
                    <a:lnTo>
                      <a:pt x="1515" y="4042"/>
                    </a:lnTo>
                    <a:cubicBezTo>
                      <a:pt x="-1253" y="5642"/>
                      <a:pt x="-2930" y="8538"/>
                      <a:pt x="-2930" y="11764"/>
                    </a:cubicBezTo>
                    <a:cubicBezTo>
                      <a:pt x="-2930" y="14990"/>
                      <a:pt x="-1253" y="17885"/>
                      <a:pt x="1541" y="19498"/>
                    </a:cubicBezTo>
                    <a:lnTo>
                      <a:pt x="31652" y="36884"/>
                    </a:lnTo>
                    <a:cubicBezTo>
                      <a:pt x="34472" y="38510"/>
                      <a:pt x="37685" y="39374"/>
                      <a:pt x="40936" y="39374"/>
                    </a:cubicBezTo>
                    <a:cubicBezTo>
                      <a:pt x="44200" y="39374"/>
                      <a:pt x="47400" y="38510"/>
                      <a:pt x="50233" y="36884"/>
                    </a:cubicBezTo>
                    <a:lnTo>
                      <a:pt x="58881" y="31754"/>
                    </a:lnTo>
                    <a:cubicBezTo>
                      <a:pt x="61650" y="30153"/>
                      <a:pt x="63326" y="27258"/>
                      <a:pt x="63326" y="24032"/>
                    </a:cubicBezTo>
                    <a:cubicBezTo>
                      <a:pt x="63326" y="20806"/>
                      <a:pt x="61650" y="17911"/>
                      <a:pt x="58856" y="16298"/>
                    </a:cubicBezTo>
                    <a:lnTo>
                      <a:pt x="28744" y="-1088"/>
                    </a:lnTo>
                    <a:cubicBezTo>
                      <a:pt x="25925" y="-2714"/>
                      <a:pt x="22711" y="-3578"/>
                      <a:pt x="19460" y="-3578"/>
                    </a:cubicBezTo>
                  </a:path>
                </a:pathLst>
              </a:custGeom>
              <a:solidFill>
                <a:srgbClr val="E82C3A"/>
              </a:solidFill>
              <a:ln w="1270" cap="flat">
                <a:noFill/>
                <a:prstDash val="solid"/>
                <a:miter/>
              </a:ln>
            </p:spPr>
            <p:txBody>
              <a:bodyPr rtlCol="0" anchor="ctr"/>
              <a:lstStyle/>
              <a:p>
                <a:endParaRPr lang="en-IN"/>
              </a:p>
            </p:txBody>
          </p:sp>
          <p:sp>
            <p:nvSpPr>
              <p:cNvPr id="1707" name="Freeform: Shape 1706">
                <a:extLst>
                  <a:ext uri="{FF2B5EF4-FFF2-40B4-BE49-F238E27FC236}">
                    <a16:creationId xmlns:a16="http://schemas.microsoft.com/office/drawing/2014/main" id="{39D0D521-30B7-DE40-738C-43053AB53A9F}"/>
                  </a:ext>
                </a:extLst>
              </p:cNvPr>
              <p:cNvSpPr/>
              <p:nvPr/>
            </p:nvSpPr>
            <p:spPr>
              <a:xfrm flipV="1">
                <a:off x="9541997" y="1448355"/>
                <a:ext cx="61372" cy="38080"/>
              </a:xfrm>
              <a:custGeom>
                <a:avLst/>
                <a:gdLst>
                  <a:gd name="connsiteX0" fmla="*/ 55195 w 61372"/>
                  <a:gd name="connsiteY0" fmla="*/ 15970 h 38080"/>
                  <a:gd name="connsiteX1" fmla="*/ 25083 w 61372"/>
                  <a:gd name="connsiteY1" fmla="*/ -1416 h 38080"/>
                  <a:gd name="connsiteX2" fmla="*/ 8954 w 61372"/>
                  <a:gd name="connsiteY2" fmla="*/ -1416 h 38080"/>
                  <a:gd name="connsiteX3" fmla="*/ 318 w 61372"/>
                  <a:gd name="connsiteY3" fmla="*/ 3702 h 38080"/>
                  <a:gd name="connsiteX4" fmla="*/ 318 w 61372"/>
                  <a:gd name="connsiteY4" fmla="*/ 14942 h 38080"/>
                  <a:gd name="connsiteX5" fmla="*/ 30430 w 61372"/>
                  <a:gd name="connsiteY5" fmla="*/ 32341 h 38080"/>
                  <a:gd name="connsiteX6" fmla="*/ 46559 w 61372"/>
                  <a:gd name="connsiteY6" fmla="*/ 32341 h 38080"/>
                  <a:gd name="connsiteX7" fmla="*/ 55195 w 61372"/>
                  <a:gd name="connsiteY7" fmla="*/ 27210 h 38080"/>
                  <a:gd name="connsiteX8" fmla="*/ 55195 w 61372"/>
                  <a:gd name="connsiteY8" fmla="*/ 15970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0">
                    <a:moveTo>
                      <a:pt x="55195" y="15970"/>
                    </a:moveTo>
                    <a:lnTo>
                      <a:pt x="25083" y="-1416"/>
                    </a:lnTo>
                    <a:cubicBezTo>
                      <a:pt x="20092" y="-4299"/>
                      <a:pt x="13945" y="-4299"/>
                      <a:pt x="8954" y="-1416"/>
                    </a:cubicBezTo>
                    <a:lnTo>
                      <a:pt x="318" y="3702"/>
                    </a:lnTo>
                    <a:cubicBezTo>
                      <a:pt x="-4012" y="6204"/>
                      <a:pt x="-4012" y="12453"/>
                      <a:pt x="318" y="14942"/>
                    </a:cubicBezTo>
                    <a:lnTo>
                      <a:pt x="30430" y="32341"/>
                    </a:lnTo>
                    <a:cubicBezTo>
                      <a:pt x="35421" y="35224"/>
                      <a:pt x="41568" y="35224"/>
                      <a:pt x="46559" y="32341"/>
                    </a:cubicBezTo>
                    <a:lnTo>
                      <a:pt x="55195" y="27210"/>
                    </a:lnTo>
                    <a:cubicBezTo>
                      <a:pt x="59526" y="24721"/>
                      <a:pt x="59526" y="18472"/>
                      <a:pt x="55195" y="15970"/>
                    </a:cubicBezTo>
                  </a:path>
                </a:pathLst>
              </a:custGeom>
              <a:solidFill>
                <a:srgbClr val="E82C3A"/>
              </a:solidFill>
              <a:ln w="1270" cap="flat">
                <a:noFill/>
                <a:prstDash val="solid"/>
                <a:miter/>
              </a:ln>
            </p:spPr>
            <p:txBody>
              <a:bodyPr rtlCol="0" anchor="ctr"/>
              <a:lstStyle/>
              <a:p>
                <a:endParaRPr lang="en-IN"/>
              </a:p>
            </p:txBody>
          </p:sp>
          <p:sp>
            <p:nvSpPr>
              <p:cNvPr id="1708" name="Freeform: Shape 1707">
                <a:extLst>
                  <a:ext uri="{FF2B5EF4-FFF2-40B4-BE49-F238E27FC236}">
                    <a16:creationId xmlns:a16="http://schemas.microsoft.com/office/drawing/2014/main" id="{01893C4B-045D-136B-23EB-A23AE7AF3056}"/>
                  </a:ext>
                </a:extLst>
              </p:cNvPr>
              <p:cNvSpPr/>
              <p:nvPr/>
            </p:nvSpPr>
            <p:spPr>
              <a:xfrm flipV="1">
                <a:off x="9591320" y="1416036"/>
                <a:ext cx="66243" cy="42964"/>
              </a:xfrm>
              <a:custGeom>
                <a:avLst/>
                <a:gdLst>
                  <a:gd name="connsiteX0" fmla="*/ 19412 w 66243"/>
                  <a:gd name="connsiteY0" fmla="*/ -3605 h 42964"/>
                  <a:gd name="connsiteX1" fmla="*/ 10129 w 66243"/>
                  <a:gd name="connsiteY1" fmla="*/ -1115 h 42964"/>
                  <a:gd name="connsiteX2" fmla="*/ 1480 w 66243"/>
                  <a:gd name="connsiteY2" fmla="*/ 4028 h 42964"/>
                  <a:gd name="connsiteX3" fmla="*/ -2965 w 66243"/>
                  <a:gd name="connsiteY3" fmla="*/ 11750 h 42964"/>
                  <a:gd name="connsiteX4" fmla="*/ 1505 w 66243"/>
                  <a:gd name="connsiteY4" fmla="*/ 19484 h 42964"/>
                  <a:gd name="connsiteX5" fmla="*/ 31617 w 66243"/>
                  <a:gd name="connsiteY5" fmla="*/ 36870 h 42964"/>
                  <a:gd name="connsiteX6" fmla="*/ 40888 w 66243"/>
                  <a:gd name="connsiteY6" fmla="*/ 39360 h 42964"/>
                  <a:gd name="connsiteX7" fmla="*/ 50172 w 66243"/>
                  <a:gd name="connsiteY7" fmla="*/ 36870 h 42964"/>
                  <a:gd name="connsiteX8" fmla="*/ 58833 w 66243"/>
                  <a:gd name="connsiteY8" fmla="*/ 31727 h 42964"/>
                  <a:gd name="connsiteX9" fmla="*/ 63278 w 66243"/>
                  <a:gd name="connsiteY9" fmla="*/ 24018 h 42964"/>
                  <a:gd name="connsiteX10" fmla="*/ 58820 w 66243"/>
                  <a:gd name="connsiteY10" fmla="*/ 16284 h 42964"/>
                  <a:gd name="connsiteX11" fmla="*/ 28696 w 66243"/>
                  <a:gd name="connsiteY11" fmla="*/ -1115 h 42964"/>
                  <a:gd name="connsiteX12" fmla="*/ 19412 w 66243"/>
                  <a:gd name="connsiteY12" fmla="*/ -3605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43" h="42964">
                    <a:moveTo>
                      <a:pt x="19412" y="-3605"/>
                    </a:moveTo>
                    <a:cubicBezTo>
                      <a:pt x="16161" y="-3605"/>
                      <a:pt x="12948" y="-2741"/>
                      <a:pt x="10129" y="-1115"/>
                    </a:cubicBezTo>
                    <a:lnTo>
                      <a:pt x="1480" y="4028"/>
                    </a:lnTo>
                    <a:cubicBezTo>
                      <a:pt x="-1301" y="5628"/>
                      <a:pt x="-2965" y="8511"/>
                      <a:pt x="-2965" y="11750"/>
                    </a:cubicBezTo>
                    <a:cubicBezTo>
                      <a:pt x="-2965" y="14976"/>
                      <a:pt x="-1301" y="17859"/>
                      <a:pt x="1505" y="19484"/>
                    </a:cubicBezTo>
                    <a:lnTo>
                      <a:pt x="31617" y="36870"/>
                    </a:lnTo>
                    <a:cubicBezTo>
                      <a:pt x="34436" y="38496"/>
                      <a:pt x="37637" y="39360"/>
                      <a:pt x="40888" y="39360"/>
                    </a:cubicBezTo>
                    <a:cubicBezTo>
                      <a:pt x="44139" y="39360"/>
                      <a:pt x="47365" y="38496"/>
                      <a:pt x="50172" y="36870"/>
                    </a:cubicBezTo>
                    <a:lnTo>
                      <a:pt x="58833" y="31727"/>
                    </a:lnTo>
                    <a:cubicBezTo>
                      <a:pt x="61614" y="30139"/>
                      <a:pt x="63278" y="27244"/>
                      <a:pt x="63278" y="24018"/>
                    </a:cubicBezTo>
                    <a:cubicBezTo>
                      <a:pt x="63278" y="20779"/>
                      <a:pt x="61614" y="17897"/>
                      <a:pt x="58820" y="16284"/>
                    </a:cubicBezTo>
                    <a:lnTo>
                      <a:pt x="28696" y="-1115"/>
                    </a:lnTo>
                    <a:cubicBezTo>
                      <a:pt x="25889" y="-2741"/>
                      <a:pt x="22663" y="-3605"/>
                      <a:pt x="19412" y="-3605"/>
                    </a:cubicBezTo>
                  </a:path>
                </a:pathLst>
              </a:custGeom>
              <a:solidFill>
                <a:srgbClr val="E82C3A"/>
              </a:solidFill>
              <a:ln w="1270" cap="flat">
                <a:noFill/>
                <a:prstDash val="solid"/>
                <a:miter/>
              </a:ln>
            </p:spPr>
            <p:txBody>
              <a:bodyPr rtlCol="0" anchor="ctr"/>
              <a:lstStyle/>
              <a:p>
                <a:endParaRPr lang="en-IN"/>
              </a:p>
            </p:txBody>
          </p:sp>
          <p:sp>
            <p:nvSpPr>
              <p:cNvPr id="1709" name="Freeform: Shape 1708">
                <a:extLst>
                  <a:ext uri="{FF2B5EF4-FFF2-40B4-BE49-F238E27FC236}">
                    <a16:creationId xmlns:a16="http://schemas.microsoft.com/office/drawing/2014/main" id="{542E4ED6-516E-6748-0354-ADA3C1F27C43}"/>
                  </a:ext>
                </a:extLst>
              </p:cNvPr>
              <p:cNvSpPr/>
              <p:nvPr/>
            </p:nvSpPr>
            <p:spPr>
              <a:xfrm flipV="1">
                <a:off x="9593749" y="1418484"/>
                <a:ext cx="61375" cy="38068"/>
              </a:xfrm>
              <a:custGeom>
                <a:avLst/>
                <a:gdLst>
                  <a:gd name="connsiteX0" fmla="*/ 55172 w 61375"/>
                  <a:gd name="connsiteY0" fmla="*/ 15944 h 38068"/>
                  <a:gd name="connsiteX1" fmla="*/ 25048 w 61375"/>
                  <a:gd name="connsiteY1" fmla="*/ -1442 h 38068"/>
                  <a:gd name="connsiteX2" fmla="*/ 8919 w 61375"/>
                  <a:gd name="connsiteY2" fmla="*/ -1442 h 38068"/>
                  <a:gd name="connsiteX3" fmla="*/ 283 w 61375"/>
                  <a:gd name="connsiteY3" fmla="*/ 3676 h 38068"/>
                  <a:gd name="connsiteX4" fmla="*/ 283 w 61375"/>
                  <a:gd name="connsiteY4" fmla="*/ 14915 h 38068"/>
                  <a:gd name="connsiteX5" fmla="*/ 30407 w 61375"/>
                  <a:gd name="connsiteY5" fmla="*/ 32301 h 38068"/>
                  <a:gd name="connsiteX6" fmla="*/ 46524 w 61375"/>
                  <a:gd name="connsiteY6" fmla="*/ 32301 h 38068"/>
                  <a:gd name="connsiteX7" fmla="*/ 55172 w 61375"/>
                  <a:gd name="connsiteY7" fmla="*/ 27183 h 38068"/>
                  <a:gd name="connsiteX8" fmla="*/ 55172 w 61375"/>
                  <a:gd name="connsiteY8" fmla="*/ 15944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172" y="15944"/>
                    </a:moveTo>
                    <a:lnTo>
                      <a:pt x="25048" y="-1442"/>
                    </a:lnTo>
                    <a:cubicBezTo>
                      <a:pt x="20057" y="-4325"/>
                      <a:pt x="13910" y="-4325"/>
                      <a:pt x="8919" y="-1442"/>
                    </a:cubicBezTo>
                    <a:lnTo>
                      <a:pt x="283" y="3676"/>
                    </a:lnTo>
                    <a:cubicBezTo>
                      <a:pt x="-4048" y="6178"/>
                      <a:pt x="-4048" y="12426"/>
                      <a:pt x="283" y="14915"/>
                    </a:cubicBezTo>
                    <a:lnTo>
                      <a:pt x="30407" y="32301"/>
                    </a:lnTo>
                    <a:cubicBezTo>
                      <a:pt x="35386" y="35184"/>
                      <a:pt x="41545" y="35184"/>
                      <a:pt x="46524" y="32301"/>
                    </a:cubicBezTo>
                    <a:lnTo>
                      <a:pt x="55172" y="27183"/>
                    </a:lnTo>
                    <a:cubicBezTo>
                      <a:pt x="59490" y="24694"/>
                      <a:pt x="59490" y="18446"/>
                      <a:pt x="55172" y="15944"/>
                    </a:cubicBezTo>
                  </a:path>
                </a:pathLst>
              </a:custGeom>
              <a:solidFill>
                <a:srgbClr val="E82C3A"/>
              </a:solidFill>
              <a:ln w="1270" cap="flat">
                <a:noFill/>
                <a:prstDash val="solid"/>
                <a:miter/>
              </a:ln>
            </p:spPr>
            <p:txBody>
              <a:bodyPr rtlCol="0" anchor="ctr"/>
              <a:lstStyle/>
              <a:p>
                <a:endParaRPr lang="en-IN"/>
              </a:p>
            </p:txBody>
          </p:sp>
          <p:sp>
            <p:nvSpPr>
              <p:cNvPr id="1710" name="Freeform: Shape 1709">
                <a:extLst>
                  <a:ext uri="{FF2B5EF4-FFF2-40B4-BE49-F238E27FC236}">
                    <a16:creationId xmlns:a16="http://schemas.microsoft.com/office/drawing/2014/main" id="{8963B048-5148-C56F-C6DA-5A6C7CFD031F}"/>
                  </a:ext>
                </a:extLst>
              </p:cNvPr>
              <p:cNvSpPr/>
              <p:nvPr/>
            </p:nvSpPr>
            <p:spPr>
              <a:xfrm flipV="1">
                <a:off x="9643060" y="1386153"/>
                <a:ext cx="66255" cy="42964"/>
              </a:xfrm>
              <a:custGeom>
                <a:avLst/>
                <a:gdLst>
                  <a:gd name="connsiteX0" fmla="*/ 19403 w 66255"/>
                  <a:gd name="connsiteY0" fmla="*/ -3631 h 42964"/>
                  <a:gd name="connsiteX1" fmla="*/ 10119 w 66255"/>
                  <a:gd name="connsiteY1" fmla="*/ -1142 h 42964"/>
                  <a:gd name="connsiteX2" fmla="*/ 1445 w 66255"/>
                  <a:gd name="connsiteY2" fmla="*/ 4001 h 42964"/>
                  <a:gd name="connsiteX3" fmla="*/ -3000 w 66255"/>
                  <a:gd name="connsiteY3" fmla="*/ 11723 h 42964"/>
                  <a:gd name="connsiteX4" fmla="*/ 1470 w 66255"/>
                  <a:gd name="connsiteY4" fmla="*/ 19457 h 42964"/>
                  <a:gd name="connsiteX5" fmla="*/ 31594 w 66255"/>
                  <a:gd name="connsiteY5" fmla="*/ 36844 h 42964"/>
                  <a:gd name="connsiteX6" fmla="*/ 40878 w 66255"/>
                  <a:gd name="connsiteY6" fmla="*/ 39333 h 42964"/>
                  <a:gd name="connsiteX7" fmla="*/ 50162 w 66255"/>
                  <a:gd name="connsiteY7" fmla="*/ 36844 h 42964"/>
                  <a:gd name="connsiteX8" fmla="*/ 58823 w 66255"/>
                  <a:gd name="connsiteY8" fmla="*/ 31700 h 42964"/>
                  <a:gd name="connsiteX9" fmla="*/ 63255 w 66255"/>
                  <a:gd name="connsiteY9" fmla="*/ 23979 h 42964"/>
                  <a:gd name="connsiteX10" fmla="*/ 58785 w 66255"/>
                  <a:gd name="connsiteY10" fmla="*/ 16244 h 42964"/>
                  <a:gd name="connsiteX11" fmla="*/ 28673 w 66255"/>
                  <a:gd name="connsiteY11" fmla="*/ -1142 h 42964"/>
                  <a:gd name="connsiteX12" fmla="*/ 19403 w 66255"/>
                  <a:gd name="connsiteY12" fmla="*/ -3631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403" y="-3631"/>
                    </a:moveTo>
                    <a:cubicBezTo>
                      <a:pt x="16151" y="-3631"/>
                      <a:pt x="12925" y="-2768"/>
                      <a:pt x="10119" y="-1142"/>
                    </a:cubicBezTo>
                    <a:lnTo>
                      <a:pt x="1445" y="4001"/>
                    </a:lnTo>
                    <a:cubicBezTo>
                      <a:pt x="-1324" y="5602"/>
                      <a:pt x="-3000" y="8485"/>
                      <a:pt x="-3000" y="11723"/>
                    </a:cubicBezTo>
                    <a:cubicBezTo>
                      <a:pt x="-3000" y="14949"/>
                      <a:pt x="-1324" y="17845"/>
                      <a:pt x="1470" y="19457"/>
                    </a:cubicBezTo>
                    <a:lnTo>
                      <a:pt x="31594" y="36844"/>
                    </a:lnTo>
                    <a:cubicBezTo>
                      <a:pt x="34401" y="38469"/>
                      <a:pt x="37627" y="39333"/>
                      <a:pt x="40878" y="39333"/>
                    </a:cubicBezTo>
                    <a:cubicBezTo>
                      <a:pt x="44129" y="39333"/>
                      <a:pt x="47343" y="38469"/>
                      <a:pt x="50162" y="36844"/>
                    </a:cubicBezTo>
                    <a:lnTo>
                      <a:pt x="58823" y="31700"/>
                    </a:lnTo>
                    <a:cubicBezTo>
                      <a:pt x="61592" y="30100"/>
                      <a:pt x="63255" y="27217"/>
                      <a:pt x="63255" y="23979"/>
                    </a:cubicBezTo>
                    <a:cubicBezTo>
                      <a:pt x="63255" y="20753"/>
                      <a:pt x="61592" y="17857"/>
                      <a:pt x="58785" y="16244"/>
                    </a:cubicBezTo>
                    <a:lnTo>
                      <a:pt x="28673" y="-1142"/>
                    </a:lnTo>
                    <a:cubicBezTo>
                      <a:pt x="25854" y="-2768"/>
                      <a:pt x="22641" y="-3631"/>
                      <a:pt x="19403" y="-3631"/>
                    </a:cubicBezTo>
                  </a:path>
                </a:pathLst>
              </a:custGeom>
              <a:solidFill>
                <a:srgbClr val="E82C3A"/>
              </a:solidFill>
              <a:ln w="1270" cap="flat">
                <a:noFill/>
                <a:prstDash val="solid"/>
                <a:miter/>
              </a:ln>
            </p:spPr>
            <p:txBody>
              <a:bodyPr rtlCol="0" anchor="ctr"/>
              <a:lstStyle/>
              <a:p>
                <a:endParaRPr lang="en-IN"/>
              </a:p>
            </p:txBody>
          </p:sp>
          <p:sp>
            <p:nvSpPr>
              <p:cNvPr id="1711" name="Freeform: Shape 1710">
                <a:extLst>
                  <a:ext uri="{FF2B5EF4-FFF2-40B4-BE49-F238E27FC236}">
                    <a16:creationId xmlns:a16="http://schemas.microsoft.com/office/drawing/2014/main" id="{DE902B2D-E0FE-89EA-5DB5-19A99C43083C}"/>
                  </a:ext>
                </a:extLst>
              </p:cNvPr>
              <p:cNvSpPr/>
              <p:nvPr/>
            </p:nvSpPr>
            <p:spPr>
              <a:xfrm flipV="1">
                <a:off x="9645511" y="1388601"/>
                <a:ext cx="61366" cy="38068"/>
              </a:xfrm>
              <a:custGeom>
                <a:avLst/>
                <a:gdLst>
                  <a:gd name="connsiteX0" fmla="*/ 55127 w 61366"/>
                  <a:gd name="connsiteY0" fmla="*/ 15917 h 38068"/>
                  <a:gd name="connsiteX1" fmla="*/ 25003 w 61366"/>
                  <a:gd name="connsiteY1" fmla="*/ -1469 h 38068"/>
                  <a:gd name="connsiteX2" fmla="*/ 8874 w 61366"/>
                  <a:gd name="connsiteY2" fmla="*/ -1469 h 38068"/>
                  <a:gd name="connsiteX3" fmla="*/ 238 w 61366"/>
                  <a:gd name="connsiteY3" fmla="*/ 3649 h 38068"/>
                  <a:gd name="connsiteX4" fmla="*/ 238 w 61366"/>
                  <a:gd name="connsiteY4" fmla="*/ 14888 h 38068"/>
                  <a:gd name="connsiteX5" fmla="*/ 30362 w 61366"/>
                  <a:gd name="connsiteY5" fmla="*/ 32275 h 38068"/>
                  <a:gd name="connsiteX6" fmla="*/ 46491 w 61366"/>
                  <a:gd name="connsiteY6" fmla="*/ 32275 h 38068"/>
                  <a:gd name="connsiteX7" fmla="*/ 55127 w 61366"/>
                  <a:gd name="connsiteY7" fmla="*/ 27156 h 38068"/>
                  <a:gd name="connsiteX8" fmla="*/ 55127 w 61366"/>
                  <a:gd name="connsiteY8" fmla="*/ 1591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55127" y="15917"/>
                    </a:moveTo>
                    <a:lnTo>
                      <a:pt x="25003" y="-1469"/>
                    </a:lnTo>
                    <a:cubicBezTo>
                      <a:pt x="20012" y="-4352"/>
                      <a:pt x="13865" y="-4352"/>
                      <a:pt x="8874" y="-1469"/>
                    </a:cubicBezTo>
                    <a:lnTo>
                      <a:pt x="238" y="3649"/>
                    </a:lnTo>
                    <a:cubicBezTo>
                      <a:pt x="-4080" y="6151"/>
                      <a:pt x="-4080" y="12387"/>
                      <a:pt x="238" y="14888"/>
                    </a:cubicBezTo>
                    <a:lnTo>
                      <a:pt x="30362" y="32275"/>
                    </a:lnTo>
                    <a:cubicBezTo>
                      <a:pt x="35354" y="35158"/>
                      <a:pt x="41500" y="35158"/>
                      <a:pt x="46491" y="32275"/>
                    </a:cubicBezTo>
                    <a:lnTo>
                      <a:pt x="55127" y="27156"/>
                    </a:lnTo>
                    <a:cubicBezTo>
                      <a:pt x="59445" y="24655"/>
                      <a:pt x="59445" y="18419"/>
                      <a:pt x="55127" y="15917"/>
                    </a:cubicBezTo>
                  </a:path>
                </a:pathLst>
              </a:custGeom>
              <a:solidFill>
                <a:srgbClr val="E82C3A"/>
              </a:solidFill>
              <a:ln w="1270" cap="flat">
                <a:noFill/>
                <a:prstDash val="solid"/>
                <a:miter/>
              </a:ln>
            </p:spPr>
            <p:txBody>
              <a:bodyPr rtlCol="0" anchor="ctr"/>
              <a:lstStyle/>
              <a:p>
                <a:endParaRPr lang="en-IN"/>
              </a:p>
            </p:txBody>
          </p:sp>
          <p:sp>
            <p:nvSpPr>
              <p:cNvPr id="1712" name="Freeform: Shape 1711">
                <a:extLst>
                  <a:ext uri="{FF2B5EF4-FFF2-40B4-BE49-F238E27FC236}">
                    <a16:creationId xmlns:a16="http://schemas.microsoft.com/office/drawing/2014/main" id="{E611C472-1472-677C-3C98-56123EE7B8FF}"/>
                  </a:ext>
                </a:extLst>
              </p:cNvPr>
              <p:cNvSpPr/>
              <p:nvPr/>
            </p:nvSpPr>
            <p:spPr>
              <a:xfrm flipV="1">
                <a:off x="9694825" y="1356270"/>
                <a:ext cx="66255" cy="42964"/>
              </a:xfrm>
              <a:custGeom>
                <a:avLst/>
                <a:gdLst>
                  <a:gd name="connsiteX0" fmla="*/ 19342 w 66255"/>
                  <a:gd name="connsiteY0" fmla="*/ -3658 h 42964"/>
                  <a:gd name="connsiteX1" fmla="*/ 10058 w 66255"/>
                  <a:gd name="connsiteY1" fmla="*/ -1169 h 42964"/>
                  <a:gd name="connsiteX2" fmla="*/ 1397 w 66255"/>
                  <a:gd name="connsiteY2" fmla="*/ 3975 h 42964"/>
                  <a:gd name="connsiteX3" fmla="*/ -3036 w 66255"/>
                  <a:gd name="connsiteY3" fmla="*/ 11684 h 42964"/>
                  <a:gd name="connsiteX4" fmla="*/ 1435 w 66255"/>
                  <a:gd name="connsiteY4" fmla="*/ 19418 h 42964"/>
                  <a:gd name="connsiteX5" fmla="*/ 31546 w 66255"/>
                  <a:gd name="connsiteY5" fmla="*/ 36817 h 42964"/>
                  <a:gd name="connsiteX6" fmla="*/ 40817 w 66255"/>
                  <a:gd name="connsiteY6" fmla="*/ 39306 h 42964"/>
                  <a:gd name="connsiteX7" fmla="*/ 50101 w 66255"/>
                  <a:gd name="connsiteY7" fmla="*/ 36817 h 42964"/>
                  <a:gd name="connsiteX8" fmla="*/ 58775 w 66255"/>
                  <a:gd name="connsiteY8" fmla="*/ 31674 h 42964"/>
                  <a:gd name="connsiteX9" fmla="*/ 63220 w 66255"/>
                  <a:gd name="connsiteY9" fmla="*/ 23952 h 42964"/>
                  <a:gd name="connsiteX10" fmla="*/ 58762 w 66255"/>
                  <a:gd name="connsiteY10" fmla="*/ 16217 h 42964"/>
                  <a:gd name="connsiteX11" fmla="*/ 28625 w 66255"/>
                  <a:gd name="connsiteY11" fmla="*/ -1169 h 42964"/>
                  <a:gd name="connsiteX12" fmla="*/ 19342 w 66255"/>
                  <a:gd name="connsiteY12" fmla="*/ -3658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342" y="-3658"/>
                    </a:moveTo>
                    <a:cubicBezTo>
                      <a:pt x="16090" y="-3658"/>
                      <a:pt x="12877" y="-2794"/>
                      <a:pt x="10058" y="-1169"/>
                    </a:cubicBezTo>
                    <a:lnTo>
                      <a:pt x="1397" y="3975"/>
                    </a:lnTo>
                    <a:cubicBezTo>
                      <a:pt x="-1372" y="5562"/>
                      <a:pt x="-3036" y="8458"/>
                      <a:pt x="-3036" y="11684"/>
                    </a:cubicBezTo>
                    <a:cubicBezTo>
                      <a:pt x="-3036" y="14922"/>
                      <a:pt x="-1372" y="17805"/>
                      <a:pt x="1435" y="19418"/>
                    </a:cubicBezTo>
                    <a:lnTo>
                      <a:pt x="31546" y="36817"/>
                    </a:lnTo>
                    <a:cubicBezTo>
                      <a:pt x="34366" y="38442"/>
                      <a:pt x="37566" y="39306"/>
                      <a:pt x="40817" y="39306"/>
                    </a:cubicBezTo>
                    <a:cubicBezTo>
                      <a:pt x="44081" y="39306"/>
                      <a:pt x="47294" y="38442"/>
                      <a:pt x="50101" y="36817"/>
                    </a:cubicBezTo>
                    <a:lnTo>
                      <a:pt x="58775" y="31674"/>
                    </a:lnTo>
                    <a:cubicBezTo>
                      <a:pt x="61544" y="30073"/>
                      <a:pt x="63220" y="27178"/>
                      <a:pt x="63220" y="23952"/>
                    </a:cubicBezTo>
                    <a:cubicBezTo>
                      <a:pt x="63220" y="20726"/>
                      <a:pt x="61544" y="17830"/>
                      <a:pt x="58762" y="16217"/>
                    </a:cubicBezTo>
                    <a:lnTo>
                      <a:pt x="28625" y="-1169"/>
                    </a:lnTo>
                    <a:cubicBezTo>
                      <a:pt x="25819" y="-2794"/>
                      <a:pt x="22605" y="-3658"/>
                      <a:pt x="19342" y="-3658"/>
                    </a:cubicBezTo>
                  </a:path>
                </a:pathLst>
              </a:custGeom>
              <a:solidFill>
                <a:srgbClr val="E82C3A"/>
              </a:solidFill>
              <a:ln w="1270" cap="flat">
                <a:noFill/>
                <a:prstDash val="solid"/>
                <a:miter/>
              </a:ln>
            </p:spPr>
            <p:txBody>
              <a:bodyPr rtlCol="0" anchor="ctr"/>
              <a:lstStyle/>
              <a:p>
                <a:endParaRPr lang="en-IN"/>
              </a:p>
            </p:txBody>
          </p:sp>
          <p:sp>
            <p:nvSpPr>
              <p:cNvPr id="1713" name="Freeform: Shape 1712">
                <a:extLst>
                  <a:ext uri="{FF2B5EF4-FFF2-40B4-BE49-F238E27FC236}">
                    <a16:creationId xmlns:a16="http://schemas.microsoft.com/office/drawing/2014/main" id="{8B0EACDB-ED41-60E4-5CD3-B67457672047}"/>
                  </a:ext>
                </a:extLst>
              </p:cNvPr>
              <p:cNvSpPr/>
              <p:nvPr/>
            </p:nvSpPr>
            <p:spPr>
              <a:xfrm flipV="1">
                <a:off x="9697264" y="1358718"/>
                <a:ext cx="61375" cy="38071"/>
              </a:xfrm>
              <a:custGeom>
                <a:avLst/>
                <a:gdLst>
                  <a:gd name="connsiteX0" fmla="*/ 55092 w 61375"/>
                  <a:gd name="connsiteY0" fmla="*/ 15894 h 38071"/>
                  <a:gd name="connsiteX1" fmla="*/ 24968 w 61375"/>
                  <a:gd name="connsiteY1" fmla="*/ -1505 h 38071"/>
                  <a:gd name="connsiteX2" fmla="*/ 8839 w 61375"/>
                  <a:gd name="connsiteY2" fmla="*/ -1505 h 38071"/>
                  <a:gd name="connsiteX3" fmla="*/ 203 w 61375"/>
                  <a:gd name="connsiteY3" fmla="*/ 3625 h 38071"/>
                  <a:gd name="connsiteX4" fmla="*/ 203 w 61375"/>
                  <a:gd name="connsiteY4" fmla="*/ 14865 h 38071"/>
                  <a:gd name="connsiteX5" fmla="*/ 30327 w 61375"/>
                  <a:gd name="connsiteY5" fmla="*/ 32251 h 38071"/>
                  <a:gd name="connsiteX6" fmla="*/ 46456 w 61375"/>
                  <a:gd name="connsiteY6" fmla="*/ 32251 h 38071"/>
                  <a:gd name="connsiteX7" fmla="*/ 55092 w 61375"/>
                  <a:gd name="connsiteY7" fmla="*/ 27133 h 38071"/>
                  <a:gd name="connsiteX8" fmla="*/ 55092 w 61375"/>
                  <a:gd name="connsiteY8" fmla="*/ 15894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55092" y="15894"/>
                    </a:moveTo>
                    <a:lnTo>
                      <a:pt x="24968" y="-1505"/>
                    </a:lnTo>
                    <a:cubicBezTo>
                      <a:pt x="19989" y="-4375"/>
                      <a:pt x="13830" y="-4375"/>
                      <a:pt x="8839" y="-1505"/>
                    </a:cubicBezTo>
                    <a:lnTo>
                      <a:pt x="203" y="3625"/>
                    </a:lnTo>
                    <a:cubicBezTo>
                      <a:pt x="-4115" y="6115"/>
                      <a:pt x="-4115" y="12363"/>
                      <a:pt x="203" y="14865"/>
                    </a:cubicBezTo>
                    <a:lnTo>
                      <a:pt x="30327" y="32251"/>
                    </a:lnTo>
                    <a:cubicBezTo>
                      <a:pt x="35318" y="35134"/>
                      <a:pt x="41465" y="35134"/>
                      <a:pt x="46456" y="32251"/>
                    </a:cubicBezTo>
                    <a:lnTo>
                      <a:pt x="55092" y="27133"/>
                    </a:lnTo>
                    <a:cubicBezTo>
                      <a:pt x="59423" y="24631"/>
                      <a:pt x="59423" y="18383"/>
                      <a:pt x="55092" y="15894"/>
                    </a:cubicBezTo>
                  </a:path>
                </a:pathLst>
              </a:custGeom>
              <a:solidFill>
                <a:srgbClr val="E82C3A"/>
              </a:solidFill>
              <a:ln w="1270" cap="flat">
                <a:noFill/>
                <a:prstDash val="solid"/>
                <a:miter/>
              </a:ln>
            </p:spPr>
            <p:txBody>
              <a:bodyPr rtlCol="0" anchor="ctr"/>
              <a:lstStyle/>
              <a:p>
                <a:endParaRPr lang="en-IN"/>
              </a:p>
            </p:txBody>
          </p:sp>
          <p:sp>
            <p:nvSpPr>
              <p:cNvPr id="1714" name="Freeform: Shape 1713">
                <a:extLst>
                  <a:ext uri="{FF2B5EF4-FFF2-40B4-BE49-F238E27FC236}">
                    <a16:creationId xmlns:a16="http://schemas.microsoft.com/office/drawing/2014/main" id="{9AC58953-D681-57BA-78E6-A5EF5409A400}"/>
                  </a:ext>
                </a:extLst>
              </p:cNvPr>
              <p:cNvSpPr/>
              <p:nvPr/>
            </p:nvSpPr>
            <p:spPr>
              <a:xfrm flipV="1">
                <a:off x="8739836" y="1956942"/>
                <a:ext cx="87731" cy="55219"/>
              </a:xfrm>
              <a:custGeom>
                <a:avLst/>
                <a:gdLst>
                  <a:gd name="connsiteX0" fmla="*/ 41474 w 87731"/>
                  <a:gd name="connsiteY0" fmla="*/ -3116 h 55219"/>
                  <a:gd name="connsiteX1" fmla="*/ 32191 w 87731"/>
                  <a:gd name="connsiteY1" fmla="*/ -615 h 55219"/>
                  <a:gd name="connsiteX2" fmla="*/ 2066 w 87731"/>
                  <a:gd name="connsiteY2" fmla="*/ 16759 h 55219"/>
                  <a:gd name="connsiteX3" fmla="*/ -2391 w 87731"/>
                  <a:gd name="connsiteY3" fmla="*/ 24493 h 55219"/>
                  <a:gd name="connsiteX4" fmla="*/ 2066 w 87731"/>
                  <a:gd name="connsiteY4" fmla="*/ 32227 h 55219"/>
                  <a:gd name="connsiteX5" fmla="*/ 32191 w 87731"/>
                  <a:gd name="connsiteY5" fmla="*/ 49626 h 55219"/>
                  <a:gd name="connsiteX6" fmla="*/ 41474 w 87731"/>
                  <a:gd name="connsiteY6" fmla="*/ 52103 h 55219"/>
                  <a:gd name="connsiteX7" fmla="*/ 50758 w 87731"/>
                  <a:gd name="connsiteY7" fmla="*/ 49626 h 55219"/>
                  <a:gd name="connsiteX8" fmla="*/ 80883 w 87731"/>
                  <a:gd name="connsiteY8" fmla="*/ 32227 h 55219"/>
                  <a:gd name="connsiteX9" fmla="*/ 85340 w 87731"/>
                  <a:gd name="connsiteY9" fmla="*/ 24493 h 55219"/>
                  <a:gd name="connsiteX10" fmla="*/ 80883 w 87731"/>
                  <a:gd name="connsiteY10" fmla="*/ 16759 h 55219"/>
                  <a:gd name="connsiteX11" fmla="*/ 50758 w 87731"/>
                  <a:gd name="connsiteY11" fmla="*/ -615 h 55219"/>
                  <a:gd name="connsiteX12" fmla="*/ 41474 w 87731"/>
                  <a:gd name="connsiteY12" fmla="*/ -311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474" y="-3116"/>
                    </a:moveTo>
                    <a:cubicBezTo>
                      <a:pt x="38223" y="-3116"/>
                      <a:pt x="35010" y="-2253"/>
                      <a:pt x="32191" y="-615"/>
                    </a:cubicBezTo>
                    <a:lnTo>
                      <a:pt x="2066" y="16759"/>
                    </a:lnTo>
                    <a:cubicBezTo>
                      <a:pt x="-728" y="18372"/>
                      <a:pt x="-2391" y="21268"/>
                      <a:pt x="-2391" y="24493"/>
                    </a:cubicBezTo>
                    <a:cubicBezTo>
                      <a:pt x="-2391" y="27732"/>
                      <a:pt x="-728" y="30615"/>
                      <a:pt x="2066" y="32227"/>
                    </a:cubicBezTo>
                    <a:lnTo>
                      <a:pt x="32191" y="49626"/>
                    </a:lnTo>
                    <a:cubicBezTo>
                      <a:pt x="35010" y="51252"/>
                      <a:pt x="38223" y="52103"/>
                      <a:pt x="41474" y="52103"/>
                    </a:cubicBezTo>
                    <a:cubicBezTo>
                      <a:pt x="44725" y="52103"/>
                      <a:pt x="47939" y="51252"/>
                      <a:pt x="50758" y="49626"/>
                    </a:cubicBezTo>
                    <a:lnTo>
                      <a:pt x="80883" y="32227"/>
                    </a:lnTo>
                    <a:cubicBezTo>
                      <a:pt x="83677" y="30615"/>
                      <a:pt x="85340" y="27732"/>
                      <a:pt x="85340" y="24493"/>
                    </a:cubicBezTo>
                    <a:cubicBezTo>
                      <a:pt x="85340" y="21268"/>
                      <a:pt x="83677" y="18372"/>
                      <a:pt x="80883" y="16759"/>
                    </a:cubicBezTo>
                    <a:lnTo>
                      <a:pt x="50758" y="-615"/>
                    </a:lnTo>
                    <a:cubicBezTo>
                      <a:pt x="47939" y="-2253"/>
                      <a:pt x="44725" y="-3116"/>
                      <a:pt x="41474" y="-3116"/>
                    </a:cubicBezTo>
                  </a:path>
                </a:pathLst>
              </a:custGeom>
              <a:solidFill>
                <a:srgbClr val="E82C3A"/>
              </a:solidFill>
              <a:ln w="1270" cap="flat">
                <a:noFill/>
                <a:prstDash val="solid"/>
                <a:miter/>
              </a:ln>
            </p:spPr>
            <p:txBody>
              <a:bodyPr rtlCol="0" anchor="ctr"/>
              <a:lstStyle/>
              <a:p>
                <a:endParaRPr lang="en-IN"/>
              </a:p>
            </p:txBody>
          </p:sp>
          <p:sp>
            <p:nvSpPr>
              <p:cNvPr id="1715" name="Freeform: Shape 1714">
                <a:extLst>
                  <a:ext uri="{FF2B5EF4-FFF2-40B4-BE49-F238E27FC236}">
                    <a16:creationId xmlns:a16="http://schemas.microsoft.com/office/drawing/2014/main" id="{A393790F-AA0A-357D-A7DD-4F90756FC220}"/>
                  </a:ext>
                </a:extLst>
              </p:cNvPr>
              <p:cNvSpPr/>
              <p:nvPr/>
            </p:nvSpPr>
            <p:spPr>
              <a:xfrm flipV="1">
                <a:off x="8742278" y="1959377"/>
                <a:ext cx="82851" cy="50339"/>
              </a:xfrm>
              <a:custGeom>
                <a:avLst/>
                <a:gdLst>
                  <a:gd name="connsiteX0" fmla="*/ 77221 w 82851"/>
                  <a:gd name="connsiteY0" fmla="*/ 16435 h 50339"/>
                  <a:gd name="connsiteX1" fmla="*/ 47097 w 82851"/>
                  <a:gd name="connsiteY1" fmla="*/ -964 h 50339"/>
                  <a:gd name="connsiteX2" fmla="*/ 30968 w 82851"/>
                  <a:gd name="connsiteY2" fmla="*/ -964 h 50339"/>
                  <a:gd name="connsiteX3" fmla="*/ 857 w 82851"/>
                  <a:gd name="connsiteY3" fmla="*/ 16435 h 50339"/>
                  <a:gd name="connsiteX4" fmla="*/ 857 w 82851"/>
                  <a:gd name="connsiteY4" fmla="*/ 27675 h 50339"/>
                  <a:gd name="connsiteX5" fmla="*/ 30968 w 82851"/>
                  <a:gd name="connsiteY5" fmla="*/ 45061 h 50339"/>
                  <a:gd name="connsiteX6" fmla="*/ 47097 w 82851"/>
                  <a:gd name="connsiteY6" fmla="*/ 45061 h 50339"/>
                  <a:gd name="connsiteX7" fmla="*/ 77221 w 82851"/>
                  <a:gd name="connsiteY7" fmla="*/ 27675 h 50339"/>
                  <a:gd name="connsiteX8" fmla="*/ 77221 w 82851"/>
                  <a:gd name="connsiteY8" fmla="*/ 1643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221" y="16435"/>
                    </a:moveTo>
                    <a:lnTo>
                      <a:pt x="47097" y="-964"/>
                    </a:lnTo>
                    <a:cubicBezTo>
                      <a:pt x="42106" y="-3834"/>
                      <a:pt x="35959" y="-3834"/>
                      <a:pt x="30968" y="-964"/>
                    </a:cubicBezTo>
                    <a:lnTo>
                      <a:pt x="857" y="16435"/>
                    </a:lnTo>
                    <a:cubicBezTo>
                      <a:pt x="-3474" y="18924"/>
                      <a:pt x="-3474" y="25173"/>
                      <a:pt x="857" y="27675"/>
                    </a:cubicBezTo>
                    <a:lnTo>
                      <a:pt x="30968" y="45061"/>
                    </a:lnTo>
                    <a:cubicBezTo>
                      <a:pt x="35959" y="47944"/>
                      <a:pt x="42106" y="47944"/>
                      <a:pt x="47097" y="45061"/>
                    </a:cubicBezTo>
                    <a:lnTo>
                      <a:pt x="77221" y="27675"/>
                    </a:lnTo>
                    <a:cubicBezTo>
                      <a:pt x="81540" y="25173"/>
                      <a:pt x="81540" y="18924"/>
                      <a:pt x="77221" y="16435"/>
                    </a:cubicBezTo>
                  </a:path>
                </a:pathLst>
              </a:custGeom>
              <a:solidFill>
                <a:srgbClr val="E82C3A"/>
              </a:solidFill>
              <a:ln w="1270" cap="flat">
                <a:noFill/>
                <a:prstDash val="solid"/>
                <a:miter/>
              </a:ln>
            </p:spPr>
            <p:txBody>
              <a:bodyPr rtlCol="0" anchor="ctr"/>
              <a:lstStyle/>
              <a:p>
                <a:endParaRPr lang="en-IN"/>
              </a:p>
            </p:txBody>
          </p:sp>
          <p:sp>
            <p:nvSpPr>
              <p:cNvPr id="1716" name="Freeform: Shape 1715">
                <a:extLst>
                  <a:ext uri="{FF2B5EF4-FFF2-40B4-BE49-F238E27FC236}">
                    <a16:creationId xmlns:a16="http://schemas.microsoft.com/office/drawing/2014/main" id="{A2704539-566D-F281-032A-07C4FCAA2A2E}"/>
                  </a:ext>
                </a:extLst>
              </p:cNvPr>
              <p:cNvSpPr/>
              <p:nvPr/>
            </p:nvSpPr>
            <p:spPr>
              <a:xfrm flipV="1">
                <a:off x="8791589" y="1927059"/>
                <a:ext cx="87744" cy="55219"/>
              </a:xfrm>
              <a:custGeom>
                <a:avLst/>
                <a:gdLst>
                  <a:gd name="connsiteX0" fmla="*/ 41439 w 87744"/>
                  <a:gd name="connsiteY0" fmla="*/ -3143 h 55219"/>
                  <a:gd name="connsiteX1" fmla="*/ 32155 w 87744"/>
                  <a:gd name="connsiteY1" fmla="*/ -654 h 55219"/>
                  <a:gd name="connsiteX2" fmla="*/ 2031 w 87744"/>
                  <a:gd name="connsiteY2" fmla="*/ 16733 h 55219"/>
                  <a:gd name="connsiteX3" fmla="*/ -2427 w 87744"/>
                  <a:gd name="connsiteY3" fmla="*/ 24467 h 55219"/>
                  <a:gd name="connsiteX4" fmla="*/ 2031 w 87744"/>
                  <a:gd name="connsiteY4" fmla="*/ 32201 h 55219"/>
                  <a:gd name="connsiteX5" fmla="*/ 32155 w 87744"/>
                  <a:gd name="connsiteY5" fmla="*/ 49587 h 55219"/>
                  <a:gd name="connsiteX6" fmla="*/ 41439 w 87744"/>
                  <a:gd name="connsiteY6" fmla="*/ 52076 h 55219"/>
                  <a:gd name="connsiteX7" fmla="*/ 50723 w 87744"/>
                  <a:gd name="connsiteY7" fmla="*/ 49587 h 55219"/>
                  <a:gd name="connsiteX8" fmla="*/ 80847 w 87744"/>
                  <a:gd name="connsiteY8" fmla="*/ 32201 h 55219"/>
                  <a:gd name="connsiteX9" fmla="*/ 85318 w 87744"/>
                  <a:gd name="connsiteY9" fmla="*/ 24467 h 55219"/>
                  <a:gd name="connsiteX10" fmla="*/ 80847 w 87744"/>
                  <a:gd name="connsiteY10" fmla="*/ 16733 h 55219"/>
                  <a:gd name="connsiteX11" fmla="*/ 50723 w 87744"/>
                  <a:gd name="connsiteY11" fmla="*/ -654 h 55219"/>
                  <a:gd name="connsiteX12" fmla="*/ 41439 w 87744"/>
                  <a:gd name="connsiteY12" fmla="*/ -314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439" y="-3143"/>
                    </a:moveTo>
                    <a:cubicBezTo>
                      <a:pt x="38188" y="-3143"/>
                      <a:pt x="34975" y="-2279"/>
                      <a:pt x="32155" y="-654"/>
                    </a:cubicBezTo>
                    <a:lnTo>
                      <a:pt x="2031" y="16733"/>
                    </a:lnTo>
                    <a:cubicBezTo>
                      <a:pt x="-763" y="18346"/>
                      <a:pt x="-2427" y="21241"/>
                      <a:pt x="-2427" y="24467"/>
                    </a:cubicBezTo>
                    <a:cubicBezTo>
                      <a:pt x="-2427" y="27693"/>
                      <a:pt x="-763" y="30588"/>
                      <a:pt x="2031" y="32201"/>
                    </a:cubicBezTo>
                    <a:lnTo>
                      <a:pt x="32155" y="49587"/>
                    </a:lnTo>
                    <a:cubicBezTo>
                      <a:pt x="34975" y="51213"/>
                      <a:pt x="38188" y="52076"/>
                      <a:pt x="41439" y="52076"/>
                    </a:cubicBezTo>
                    <a:cubicBezTo>
                      <a:pt x="44703" y="52076"/>
                      <a:pt x="47903" y="51213"/>
                      <a:pt x="50723" y="49587"/>
                    </a:cubicBezTo>
                    <a:lnTo>
                      <a:pt x="80847" y="32201"/>
                    </a:lnTo>
                    <a:cubicBezTo>
                      <a:pt x="83641" y="30588"/>
                      <a:pt x="85318" y="27693"/>
                      <a:pt x="85318" y="24467"/>
                    </a:cubicBezTo>
                    <a:cubicBezTo>
                      <a:pt x="85318" y="21241"/>
                      <a:pt x="83641" y="18346"/>
                      <a:pt x="80847" y="16733"/>
                    </a:cubicBezTo>
                    <a:lnTo>
                      <a:pt x="50723" y="-654"/>
                    </a:lnTo>
                    <a:cubicBezTo>
                      <a:pt x="47903" y="-2279"/>
                      <a:pt x="44703" y="-3143"/>
                      <a:pt x="41439" y="-3143"/>
                    </a:cubicBezTo>
                  </a:path>
                </a:pathLst>
              </a:custGeom>
              <a:solidFill>
                <a:srgbClr val="E82C3A"/>
              </a:solidFill>
              <a:ln w="1270" cap="flat">
                <a:noFill/>
                <a:prstDash val="solid"/>
                <a:miter/>
              </a:ln>
            </p:spPr>
            <p:txBody>
              <a:bodyPr rtlCol="0" anchor="ctr"/>
              <a:lstStyle/>
              <a:p>
                <a:endParaRPr lang="en-IN"/>
              </a:p>
            </p:txBody>
          </p:sp>
          <p:sp>
            <p:nvSpPr>
              <p:cNvPr id="1717" name="Freeform: Shape 1716">
                <a:extLst>
                  <a:ext uri="{FF2B5EF4-FFF2-40B4-BE49-F238E27FC236}">
                    <a16:creationId xmlns:a16="http://schemas.microsoft.com/office/drawing/2014/main" id="{9519CFD6-D4E7-CFA2-9044-B4776AB6C4B9}"/>
                  </a:ext>
                </a:extLst>
              </p:cNvPr>
              <p:cNvSpPr/>
              <p:nvPr/>
            </p:nvSpPr>
            <p:spPr>
              <a:xfrm flipV="1">
                <a:off x="8794030" y="1929494"/>
                <a:ext cx="82851" cy="50349"/>
              </a:xfrm>
              <a:custGeom>
                <a:avLst/>
                <a:gdLst>
                  <a:gd name="connsiteX0" fmla="*/ 77186 w 82851"/>
                  <a:gd name="connsiteY0" fmla="*/ 16405 h 50349"/>
                  <a:gd name="connsiteX1" fmla="*/ 47062 w 82851"/>
                  <a:gd name="connsiteY1" fmla="*/ -981 h 50349"/>
                  <a:gd name="connsiteX2" fmla="*/ 30933 w 82851"/>
                  <a:gd name="connsiteY2" fmla="*/ -981 h 50349"/>
                  <a:gd name="connsiteX3" fmla="*/ 821 w 82851"/>
                  <a:gd name="connsiteY3" fmla="*/ 16405 h 50349"/>
                  <a:gd name="connsiteX4" fmla="*/ 821 w 82851"/>
                  <a:gd name="connsiteY4" fmla="*/ 27645 h 50349"/>
                  <a:gd name="connsiteX5" fmla="*/ 30933 w 82851"/>
                  <a:gd name="connsiteY5" fmla="*/ 45044 h 50349"/>
                  <a:gd name="connsiteX6" fmla="*/ 47062 w 82851"/>
                  <a:gd name="connsiteY6" fmla="*/ 45044 h 50349"/>
                  <a:gd name="connsiteX7" fmla="*/ 77186 w 82851"/>
                  <a:gd name="connsiteY7" fmla="*/ 27645 h 50349"/>
                  <a:gd name="connsiteX8" fmla="*/ 77186 w 82851"/>
                  <a:gd name="connsiteY8" fmla="*/ 16405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7186" y="16405"/>
                    </a:moveTo>
                    <a:lnTo>
                      <a:pt x="47062" y="-981"/>
                    </a:lnTo>
                    <a:cubicBezTo>
                      <a:pt x="42071" y="-3864"/>
                      <a:pt x="35924" y="-3864"/>
                      <a:pt x="30933" y="-981"/>
                    </a:cubicBezTo>
                    <a:lnTo>
                      <a:pt x="821" y="16405"/>
                    </a:lnTo>
                    <a:cubicBezTo>
                      <a:pt x="-3509" y="18907"/>
                      <a:pt x="-3509" y="25156"/>
                      <a:pt x="821" y="27645"/>
                    </a:cubicBezTo>
                    <a:lnTo>
                      <a:pt x="30933" y="45044"/>
                    </a:lnTo>
                    <a:cubicBezTo>
                      <a:pt x="35924" y="47927"/>
                      <a:pt x="42071" y="47927"/>
                      <a:pt x="47062" y="45044"/>
                    </a:cubicBezTo>
                    <a:lnTo>
                      <a:pt x="77186" y="27645"/>
                    </a:lnTo>
                    <a:cubicBezTo>
                      <a:pt x="81504" y="25156"/>
                      <a:pt x="81504" y="18907"/>
                      <a:pt x="77186" y="16405"/>
                    </a:cubicBezTo>
                  </a:path>
                </a:pathLst>
              </a:custGeom>
              <a:solidFill>
                <a:srgbClr val="E82C3A"/>
              </a:solidFill>
              <a:ln w="1270" cap="flat">
                <a:noFill/>
                <a:prstDash val="solid"/>
                <a:miter/>
              </a:ln>
            </p:spPr>
            <p:txBody>
              <a:bodyPr rtlCol="0" anchor="ctr"/>
              <a:lstStyle/>
              <a:p>
                <a:endParaRPr lang="en-IN"/>
              </a:p>
            </p:txBody>
          </p:sp>
          <p:sp>
            <p:nvSpPr>
              <p:cNvPr id="1718" name="Freeform: Shape 1717">
                <a:extLst>
                  <a:ext uri="{FF2B5EF4-FFF2-40B4-BE49-F238E27FC236}">
                    <a16:creationId xmlns:a16="http://schemas.microsoft.com/office/drawing/2014/main" id="{E021F1B9-47B1-FB28-C5A0-ABE3B3D20283}"/>
                  </a:ext>
                </a:extLst>
              </p:cNvPr>
              <p:cNvSpPr/>
              <p:nvPr/>
            </p:nvSpPr>
            <p:spPr>
              <a:xfrm flipV="1">
                <a:off x="8843354" y="1897176"/>
                <a:ext cx="87718" cy="55219"/>
              </a:xfrm>
              <a:custGeom>
                <a:avLst/>
                <a:gdLst>
                  <a:gd name="connsiteX0" fmla="*/ 41391 w 87718"/>
                  <a:gd name="connsiteY0" fmla="*/ -3170 h 55219"/>
                  <a:gd name="connsiteX1" fmla="*/ 32120 w 87718"/>
                  <a:gd name="connsiteY1" fmla="*/ -693 h 55219"/>
                  <a:gd name="connsiteX2" fmla="*/ 2008 w 87718"/>
                  <a:gd name="connsiteY2" fmla="*/ 16706 h 55219"/>
                  <a:gd name="connsiteX3" fmla="*/ -2462 w 87718"/>
                  <a:gd name="connsiteY3" fmla="*/ 24440 h 55219"/>
                  <a:gd name="connsiteX4" fmla="*/ 2008 w 87718"/>
                  <a:gd name="connsiteY4" fmla="*/ 32174 h 55219"/>
                  <a:gd name="connsiteX5" fmla="*/ 32120 w 87718"/>
                  <a:gd name="connsiteY5" fmla="*/ 49561 h 55219"/>
                  <a:gd name="connsiteX6" fmla="*/ 41391 w 87718"/>
                  <a:gd name="connsiteY6" fmla="*/ 52050 h 55219"/>
                  <a:gd name="connsiteX7" fmla="*/ 50675 w 87718"/>
                  <a:gd name="connsiteY7" fmla="*/ 49561 h 55219"/>
                  <a:gd name="connsiteX8" fmla="*/ 80799 w 87718"/>
                  <a:gd name="connsiteY8" fmla="*/ 32174 h 55219"/>
                  <a:gd name="connsiteX9" fmla="*/ 85257 w 87718"/>
                  <a:gd name="connsiteY9" fmla="*/ 24440 h 55219"/>
                  <a:gd name="connsiteX10" fmla="*/ 80799 w 87718"/>
                  <a:gd name="connsiteY10" fmla="*/ 16706 h 55219"/>
                  <a:gd name="connsiteX11" fmla="*/ 50675 w 87718"/>
                  <a:gd name="connsiteY11" fmla="*/ -693 h 55219"/>
                  <a:gd name="connsiteX12" fmla="*/ 41391 w 87718"/>
                  <a:gd name="connsiteY12" fmla="*/ -317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1391" y="-3170"/>
                    </a:moveTo>
                    <a:cubicBezTo>
                      <a:pt x="38140" y="-3170"/>
                      <a:pt x="34927" y="-2319"/>
                      <a:pt x="32120" y="-693"/>
                    </a:cubicBezTo>
                    <a:lnTo>
                      <a:pt x="2008" y="16706"/>
                    </a:lnTo>
                    <a:cubicBezTo>
                      <a:pt x="-798" y="18319"/>
                      <a:pt x="-2462" y="21202"/>
                      <a:pt x="-2462" y="24440"/>
                    </a:cubicBezTo>
                    <a:cubicBezTo>
                      <a:pt x="-2462" y="27666"/>
                      <a:pt x="-798" y="30562"/>
                      <a:pt x="2008" y="32174"/>
                    </a:cubicBezTo>
                    <a:lnTo>
                      <a:pt x="32120" y="49561"/>
                    </a:lnTo>
                    <a:cubicBezTo>
                      <a:pt x="34927" y="51186"/>
                      <a:pt x="38140" y="52050"/>
                      <a:pt x="41391" y="52050"/>
                    </a:cubicBezTo>
                    <a:cubicBezTo>
                      <a:pt x="44642" y="52050"/>
                      <a:pt x="47868" y="51186"/>
                      <a:pt x="50675" y="49561"/>
                    </a:cubicBezTo>
                    <a:lnTo>
                      <a:pt x="80799" y="32174"/>
                    </a:lnTo>
                    <a:cubicBezTo>
                      <a:pt x="83593" y="30562"/>
                      <a:pt x="85257" y="27666"/>
                      <a:pt x="85257" y="24440"/>
                    </a:cubicBezTo>
                    <a:cubicBezTo>
                      <a:pt x="85257" y="21202"/>
                      <a:pt x="83593" y="18319"/>
                      <a:pt x="80799" y="16706"/>
                    </a:cubicBezTo>
                    <a:lnTo>
                      <a:pt x="50675" y="-693"/>
                    </a:lnTo>
                    <a:cubicBezTo>
                      <a:pt x="47868" y="-2319"/>
                      <a:pt x="44642" y="-3170"/>
                      <a:pt x="41391" y="-3170"/>
                    </a:cubicBezTo>
                  </a:path>
                </a:pathLst>
              </a:custGeom>
              <a:solidFill>
                <a:srgbClr val="E82C3A"/>
              </a:solidFill>
              <a:ln w="1270" cap="flat">
                <a:noFill/>
                <a:prstDash val="solid"/>
                <a:miter/>
              </a:ln>
            </p:spPr>
            <p:txBody>
              <a:bodyPr rtlCol="0" anchor="ctr"/>
              <a:lstStyle/>
              <a:p>
                <a:endParaRPr lang="en-IN"/>
              </a:p>
            </p:txBody>
          </p:sp>
          <p:sp>
            <p:nvSpPr>
              <p:cNvPr id="1719" name="Freeform: Shape 1718">
                <a:extLst>
                  <a:ext uri="{FF2B5EF4-FFF2-40B4-BE49-F238E27FC236}">
                    <a16:creationId xmlns:a16="http://schemas.microsoft.com/office/drawing/2014/main" id="{8C00540E-F8EC-BF5C-AAA8-E14A9D297914}"/>
                  </a:ext>
                </a:extLst>
              </p:cNvPr>
              <p:cNvSpPr/>
              <p:nvPr/>
            </p:nvSpPr>
            <p:spPr>
              <a:xfrm flipV="1">
                <a:off x="8845783" y="1899624"/>
                <a:ext cx="82861" cy="50336"/>
              </a:xfrm>
              <a:custGeom>
                <a:avLst/>
                <a:gdLst>
                  <a:gd name="connsiteX0" fmla="*/ 77151 w 82861"/>
                  <a:gd name="connsiteY0" fmla="*/ 16379 h 50336"/>
                  <a:gd name="connsiteX1" fmla="*/ 47026 w 82861"/>
                  <a:gd name="connsiteY1" fmla="*/ -1008 h 50336"/>
                  <a:gd name="connsiteX2" fmla="*/ 30898 w 82861"/>
                  <a:gd name="connsiteY2" fmla="*/ -1008 h 50336"/>
                  <a:gd name="connsiteX3" fmla="*/ 786 w 82861"/>
                  <a:gd name="connsiteY3" fmla="*/ 16379 h 50336"/>
                  <a:gd name="connsiteX4" fmla="*/ 786 w 82861"/>
                  <a:gd name="connsiteY4" fmla="*/ 27618 h 50336"/>
                  <a:gd name="connsiteX5" fmla="*/ 30898 w 82861"/>
                  <a:gd name="connsiteY5" fmla="*/ 45005 h 50336"/>
                  <a:gd name="connsiteX6" fmla="*/ 47026 w 82861"/>
                  <a:gd name="connsiteY6" fmla="*/ 45005 h 50336"/>
                  <a:gd name="connsiteX7" fmla="*/ 77151 w 82861"/>
                  <a:gd name="connsiteY7" fmla="*/ 27618 h 50336"/>
                  <a:gd name="connsiteX8" fmla="*/ 77151 w 82861"/>
                  <a:gd name="connsiteY8" fmla="*/ 1637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51" y="16379"/>
                    </a:moveTo>
                    <a:lnTo>
                      <a:pt x="47026" y="-1008"/>
                    </a:lnTo>
                    <a:cubicBezTo>
                      <a:pt x="42035" y="-3890"/>
                      <a:pt x="35889" y="-3890"/>
                      <a:pt x="30898" y="-1008"/>
                    </a:cubicBezTo>
                    <a:lnTo>
                      <a:pt x="786" y="16379"/>
                    </a:lnTo>
                    <a:cubicBezTo>
                      <a:pt x="-3545" y="18881"/>
                      <a:pt x="-3545" y="25129"/>
                      <a:pt x="786" y="27618"/>
                    </a:cubicBezTo>
                    <a:lnTo>
                      <a:pt x="30898" y="45005"/>
                    </a:lnTo>
                    <a:cubicBezTo>
                      <a:pt x="35889" y="47887"/>
                      <a:pt x="42035" y="47887"/>
                      <a:pt x="47026" y="45005"/>
                    </a:cubicBezTo>
                    <a:lnTo>
                      <a:pt x="77151" y="27618"/>
                    </a:lnTo>
                    <a:cubicBezTo>
                      <a:pt x="81482" y="25129"/>
                      <a:pt x="81482" y="18881"/>
                      <a:pt x="77151" y="16379"/>
                    </a:cubicBezTo>
                  </a:path>
                </a:pathLst>
              </a:custGeom>
              <a:solidFill>
                <a:srgbClr val="E82C3A"/>
              </a:solidFill>
              <a:ln w="1270" cap="flat">
                <a:noFill/>
                <a:prstDash val="solid"/>
                <a:miter/>
              </a:ln>
            </p:spPr>
            <p:txBody>
              <a:bodyPr rtlCol="0" anchor="ctr"/>
              <a:lstStyle/>
              <a:p>
                <a:endParaRPr lang="en-IN"/>
              </a:p>
            </p:txBody>
          </p:sp>
          <p:sp>
            <p:nvSpPr>
              <p:cNvPr id="1720" name="Freeform: Shape 1719">
                <a:extLst>
                  <a:ext uri="{FF2B5EF4-FFF2-40B4-BE49-F238E27FC236}">
                    <a16:creationId xmlns:a16="http://schemas.microsoft.com/office/drawing/2014/main" id="{53A4A3A0-7810-B682-D1AB-CFAA5A90CD29}"/>
                  </a:ext>
                </a:extLst>
              </p:cNvPr>
              <p:cNvSpPr/>
              <p:nvPr/>
            </p:nvSpPr>
            <p:spPr>
              <a:xfrm flipV="1">
                <a:off x="8895094" y="1867293"/>
                <a:ext cx="87744" cy="55232"/>
              </a:xfrm>
              <a:custGeom>
                <a:avLst/>
                <a:gdLst>
                  <a:gd name="connsiteX0" fmla="*/ 41381 w 87744"/>
                  <a:gd name="connsiteY0" fmla="*/ -3196 h 55232"/>
                  <a:gd name="connsiteX1" fmla="*/ 32097 w 87744"/>
                  <a:gd name="connsiteY1" fmla="*/ -695 h 55232"/>
                  <a:gd name="connsiteX2" fmla="*/ 1973 w 87744"/>
                  <a:gd name="connsiteY2" fmla="*/ 16679 h 55232"/>
                  <a:gd name="connsiteX3" fmla="*/ -2497 w 87744"/>
                  <a:gd name="connsiteY3" fmla="*/ 24426 h 55232"/>
                  <a:gd name="connsiteX4" fmla="*/ 1973 w 87744"/>
                  <a:gd name="connsiteY4" fmla="*/ 32160 h 55232"/>
                  <a:gd name="connsiteX5" fmla="*/ 32097 w 87744"/>
                  <a:gd name="connsiteY5" fmla="*/ 49547 h 55232"/>
                  <a:gd name="connsiteX6" fmla="*/ 41381 w 87744"/>
                  <a:gd name="connsiteY6" fmla="*/ 52036 h 55232"/>
                  <a:gd name="connsiteX7" fmla="*/ 50665 w 87744"/>
                  <a:gd name="connsiteY7" fmla="*/ 49547 h 55232"/>
                  <a:gd name="connsiteX8" fmla="*/ 80777 w 87744"/>
                  <a:gd name="connsiteY8" fmla="*/ 32160 h 55232"/>
                  <a:gd name="connsiteX9" fmla="*/ 85247 w 87744"/>
                  <a:gd name="connsiteY9" fmla="*/ 24426 h 55232"/>
                  <a:gd name="connsiteX10" fmla="*/ 80789 w 87744"/>
                  <a:gd name="connsiteY10" fmla="*/ 16679 h 55232"/>
                  <a:gd name="connsiteX11" fmla="*/ 50665 w 87744"/>
                  <a:gd name="connsiteY11" fmla="*/ -695 h 55232"/>
                  <a:gd name="connsiteX12" fmla="*/ 41381 w 87744"/>
                  <a:gd name="connsiteY12" fmla="*/ -3196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1381" y="-3196"/>
                    </a:moveTo>
                    <a:cubicBezTo>
                      <a:pt x="38130" y="-3196"/>
                      <a:pt x="34904" y="-2333"/>
                      <a:pt x="32097" y="-695"/>
                    </a:cubicBezTo>
                    <a:lnTo>
                      <a:pt x="1973" y="16679"/>
                    </a:lnTo>
                    <a:cubicBezTo>
                      <a:pt x="-821" y="18305"/>
                      <a:pt x="-2497" y="21200"/>
                      <a:pt x="-2497" y="24426"/>
                    </a:cubicBezTo>
                    <a:cubicBezTo>
                      <a:pt x="-2497" y="27652"/>
                      <a:pt x="-821" y="30548"/>
                      <a:pt x="1973" y="32160"/>
                    </a:cubicBezTo>
                    <a:lnTo>
                      <a:pt x="32097" y="49547"/>
                    </a:lnTo>
                    <a:cubicBezTo>
                      <a:pt x="34904" y="51172"/>
                      <a:pt x="38130" y="52036"/>
                      <a:pt x="41381" y="52036"/>
                    </a:cubicBezTo>
                    <a:cubicBezTo>
                      <a:pt x="44632" y="52036"/>
                      <a:pt x="47845" y="51172"/>
                      <a:pt x="50665" y="49547"/>
                    </a:cubicBezTo>
                    <a:lnTo>
                      <a:pt x="80777" y="32160"/>
                    </a:lnTo>
                    <a:cubicBezTo>
                      <a:pt x="83583" y="30548"/>
                      <a:pt x="85247" y="27652"/>
                      <a:pt x="85247" y="24426"/>
                    </a:cubicBezTo>
                    <a:cubicBezTo>
                      <a:pt x="85247" y="21200"/>
                      <a:pt x="83583" y="18305"/>
                      <a:pt x="80789" y="16679"/>
                    </a:cubicBezTo>
                    <a:lnTo>
                      <a:pt x="50665" y="-695"/>
                    </a:lnTo>
                    <a:cubicBezTo>
                      <a:pt x="47845" y="-2333"/>
                      <a:pt x="44632" y="-3196"/>
                      <a:pt x="41381" y="-3196"/>
                    </a:cubicBezTo>
                  </a:path>
                </a:pathLst>
              </a:custGeom>
              <a:solidFill>
                <a:srgbClr val="E82C3A"/>
              </a:solidFill>
              <a:ln w="1270" cap="flat">
                <a:noFill/>
                <a:prstDash val="solid"/>
                <a:miter/>
              </a:ln>
            </p:spPr>
            <p:txBody>
              <a:bodyPr rtlCol="0" anchor="ctr"/>
              <a:lstStyle/>
              <a:p>
                <a:endParaRPr lang="en-IN"/>
              </a:p>
            </p:txBody>
          </p:sp>
          <p:sp>
            <p:nvSpPr>
              <p:cNvPr id="1721" name="Freeform: Shape 1720">
                <a:extLst>
                  <a:ext uri="{FF2B5EF4-FFF2-40B4-BE49-F238E27FC236}">
                    <a16:creationId xmlns:a16="http://schemas.microsoft.com/office/drawing/2014/main" id="{C06865D4-6F6B-3765-98BF-6139843AB9C9}"/>
                  </a:ext>
                </a:extLst>
              </p:cNvPr>
              <p:cNvSpPr/>
              <p:nvPr/>
            </p:nvSpPr>
            <p:spPr>
              <a:xfrm flipV="1">
                <a:off x="8897535" y="1869741"/>
                <a:ext cx="82861" cy="50336"/>
              </a:xfrm>
              <a:custGeom>
                <a:avLst/>
                <a:gdLst>
                  <a:gd name="connsiteX0" fmla="*/ 77116 w 82861"/>
                  <a:gd name="connsiteY0" fmla="*/ 16352 h 50336"/>
                  <a:gd name="connsiteX1" fmla="*/ 47004 w 82861"/>
                  <a:gd name="connsiteY1" fmla="*/ -1034 h 50336"/>
                  <a:gd name="connsiteX2" fmla="*/ 30875 w 82861"/>
                  <a:gd name="connsiteY2" fmla="*/ -1034 h 50336"/>
                  <a:gd name="connsiteX3" fmla="*/ 751 w 82861"/>
                  <a:gd name="connsiteY3" fmla="*/ 16352 h 50336"/>
                  <a:gd name="connsiteX4" fmla="*/ 751 w 82861"/>
                  <a:gd name="connsiteY4" fmla="*/ 27592 h 50336"/>
                  <a:gd name="connsiteX5" fmla="*/ 30875 w 82861"/>
                  <a:gd name="connsiteY5" fmla="*/ 44978 h 50336"/>
                  <a:gd name="connsiteX6" fmla="*/ 47004 w 82861"/>
                  <a:gd name="connsiteY6" fmla="*/ 44978 h 50336"/>
                  <a:gd name="connsiteX7" fmla="*/ 77116 w 82861"/>
                  <a:gd name="connsiteY7" fmla="*/ 27592 h 50336"/>
                  <a:gd name="connsiteX8" fmla="*/ 77116 w 82861"/>
                  <a:gd name="connsiteY8" fmla="*/ 1635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16" y="16352"/>
                    </a:moveTo>
                    <a:lnTo>
                      <a:pt x="47004" y="-1034"/>
                    </a:lnTo>
                    <a:cubicBezTo>
                      <a:pt x="42013" y="-3917"/>
                      <a:pt x="35866" y="-3917"/>
                      <a:pt x="30875" y="-1034"/>
                    </a:cubicBezTo>
                    <a:lnTo>
                      <a:pt x="751" y="16352"/>
                    </a:lnTo>
                    <a:cubicBezTo>
                      <a:pt x="-3580" y="18854"/>
                      <a:pt x="-3580" y="25089"/>
                      <a:pt x="751" y="27592"/>
                    </a:cubicBezTo>
                    <a:lnTo>
                      <a:pt x="30875" y="44978"/>
                    </a:lnTo>
                    <a:cubicBezTo>
                      <a:pt x="35866" y="47861"/>
                      <a:pt x="42013" y="47861"/>
                      <a:pt x="47004" y="44978"/>
                    </a:cubicBezTo>
                    <a:lnTo>
                      <a:pt x="77116" y="27592"/>
                    </a:lnTo>
                    <a:cubicBezTo>
                      <a:pt x="81446" y="25089"/>
                      <a:pt x="81446" y="18854"/>
                      <a:pt x="77116" y="16352"/>
                    </a:cubicBezTo>
                  </a:path>
                </a:pathLst>
              </a:custGeom>
              <a:solidFill>
                <a:srgbClr val="E82C3A"/>
              </a:solidFill>
              <a:ln w="1270" cap="flat">
                <a:noFill/>
                <a:prstDash val="solid"/>
                <a:miter/>
              </a:ln>
            </p:spPr>
            <p:txBody>
              <a:bodyPr rtlCol="0" anchor="ctr"/>
              <a:lstStyle/>
              <a:p>
                <a:endParaRPr lang="en-IN"/>
              </a:p>
            </p:txBody>
          </p:sp>
          <p:sp>
            <p:nvSpPr>
              <p:cNvPr id="1722" name="Freeform: Shape 1721">
                <a:extLst>
                  <a:ext uri="{FF2B5EF4-FFF2-40B4-BE49-F238E27FC236}">
                    <a16:creationId xmlns:a16="http://schemas.microsoft.com/office/drawing/2014/main" id="{8C3C236A-76BC-AE19-FC16-9DA59D2A4DB2}"/>
                  </a:ext>
                </a:extLst>
              </p:cNvPr>
              <p:cNvSpPr/>
              <p:nvPr/>
            </p:nvSpPr>
            <p:spPr>
              <a:xfrm flipV="1">
                <a:off x="8946859" y="1837422"/>
                <a:ext cx="87731" cy="55219"/>
              </a:xfrm>
              <a:custGeom>
                <a:avLst/>
                <a:gdLst>
                  <a:gd name="connsiteX0" fmla="*/ 41320 w 87731"/>
                  <a:gd name="connsiteY0" fmla="*/ -3223 h 55219"/>
                  <a:gd name="connsiteX1" fmla="*/ 32037 w 87731"/>
                  <a:gd name="connsiteY1" fmla="*/ -721 h 55219"/>
                  <a:gd name="connsiteX2" fmla="*/ 1938 w 87731"/>
                  <a:gd name="connsiteY2" fmla="*/ 16652 h 55219"/>
                  <a:gd name="connsiteX3" fmla="*/ -2533 w 87731"/>
                  <a:gd name="connsiteY3" fmla="*/ 24387 h 55219"/>
                  <a:gd name="connsiteX4" fmla="*/ 1938 w 87731"/>
                  <a:gd name="connsiteY4" fmla="*/ 32121 h 55219"/>
                  <a:gd name="connsiteX5" fmla="*/ 32049 w 87731"/>
                  <a:gd name="connsiteY5" fmla="*/ 49520 h 55219"/>
                  <a:gd name="connsiteX6" fmla="*/ 41320 w 87731"/>
                  <a:gd name="connsiteY6" fmla="*/ 51996 h 55219"/>
                  <a:gd name="connsiteX7" fmla="*/ 50604 w 87731"/>
                  <a:gd name="connsiteY7" fmla="*/ 49520 h 55219"/>
                  <a:gd name="connsiteX8" fmla="*/ 80729 w 87731"/>
                  <a:gd name="connsiteY8" fmla="*/ 32121 h 55219"/>
                  <a:gd name="connsiteX9" fmla="*/ 85199 w 87731"/>
                  <a:gd name="connsiteY9" fmla="*/ 24387 h 55219"/>
                  <a:gd name="connsiteX10" fmla="*/ 80729 w 87731"/>
                  <a:gd name="connsiteY10" fmla="*/ 16652 h 55219"/>
                  <a:gd name="connsiteX11" fmla="*/ 50604 w 87731"/>
                  <a:gd name="connsiteY11" fmla="*/ -734 h 55219"/>
                  <a:gd name="connsiteX12" fmla="*/ 41320 w 87731"/>
                  <a:gd name="connsiteY12" fmla="*/ -322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320" y="-3223"/>
                    </a:moveTo>
                    <a:cubicBezTo>
                      <a:pt x="38069" y="-3223"/>
                      <a:pt x="34869" y="-2360"/>
                      <a:pt x="32037" y="-721"/>
                    </a:cubicBezTo>
                    <a:lnTo>
                      <a:pt x="1938" y="16652"/>
                    </a:lnTo>
                    <a:cubicBezTo>
                      <a:pt x="-869" y="18278"/>
                      <a:pt x="-2533" y="21161"/>
                      <a:pt x="-2533" y="24387"/>
                    </a:cubicBezTo>
                    <a:cubicBezTo>
                      <a:pt x="-2533" y="27625"/>
                      <a:pt x="-869" y="30508"/>
                      <a:pt x="1938" y="32121"/>
                    </a:cubicBezTo>
                    <a:lnTo>
                      <a:pt x="32049" y="49520"/>
                    </a:lnTo>
                    <a:cubicBezTo>
                      <a:pt x="34869" y="51146"/>
                      <a:pt x="38069" y="51996"/>
                      <a:pt x="41320" y="51996"/>
                    </a:cubicBezTo>
                    <a:cubicBezTo>
                      <a:pt x="44584" y="51996"/>
                      <a:pt x="47797" y="51146"/>
                      <a:pt x="50604" y="49520"/>
                    </a:cubicBezTo>
                    <a:lnTo>
                      <a:pt x="80729" y="32121"/>
                    </a:lnTo>
                    <a:cubicBezTo>
                      <a:pt x="83523" y="30508"/>
                      <a:pt x="85199" y="27625"/>
                      <a:pt x="85199" y="24387"/>
                    </a:cubicBezTo>
                    <a:cubicBezTo>
                      <a:pt x="85199" y="21161"/>
                      <a:pt x="83523" y="18278"/>
                      <a:pt x="80729" y="16652"/>
                    </a:cubicBezTo>
                    <a:lnTo>
                      <a:pt x="50604" y="-734"/>
                    </a:lnTo>
                    <a:cubicBezTo>
                      <a:pt x="47797" y="-2360"/>
                      <a:pt x="44584" y="-3223"/>
                      <a:pt x="41320" y="-3223"/>
                    </a:cubicBezTo>
                  </a:path>
                </a:pathLst>
              </a:custGeom>
              <a:solidFill>
                <a:srgbClr val="E82C3A"/>
              </a:solidFill>
              <a:ln w="1270" cap="flat">
                <a:noFill/>
                <a:prstDash val="solid"/>
                <a:miter/>
              </a:ln>
            </p:spPr>
            <p:txBody>
              <a:bodyPr rtlCol="0" anchor="ctr"/>
              <a:lstStyle/>
              <a:p>
                <a:endParaRPr lang="en-IN"/>
              </a:p>
            </p:txBody>
          </p:sp>
          <p:sp>
            <p:nvSpPr>
              <p:cNvPr id="1723" name="Freeform: Shape 1722">
                <a:extLst>
                  <a:ext uri="{FF2B5EF4-FFF2-40B4-BE49-F238E27FC236}">
                    <a16:creationId xmlns:a16="http://schemas.microsoft.com/office/drawing/2014/main" id="{5878B84E-E049-A5F0-A8F4-75557F4220E2}"/>
                  </a:ext>
                </a:extLst>
              </p:cNvPr>
              <p:cNvSpPr/>
              <p:nvPr/>
            </p:nvSpPr>
            <p:spPr>
              <a:xfrm flipV="1">
                <a:off x="8949297" y="1839858"/>
                <a:ext cx="82851" cy="50336"/>
              </a:xfrm>
              <a:custGeom>
                <a:avLst/>
                <a:gdLst>
                  <a:gd name="connsiteX0" fmla="*/ 77071 w 82851"/>
                  <a:gd name="connsiteY0" fmla="*/ 16325 h 50336"/>
                  <a:gd name="connsiteX1" fmla="*/ 46959 w 82851"/>
                  <a:gd name="connsiteY1" fmla="*/ -1061 h 50336"/>
                  <a:gd name="connsiteX2" fmla="*/ 30830 w 82851"/>
                  <a:gd name="connsiteY2" fmla="*/ -1061 h 50336"/>
                  <a:gd name="connsiteX3" fmla="*/ 706 w 82851"/>
                  <a:gd name="connsiteY3" fmla="*/ 16325 h 50336"/>
                  <a:gd name="connsiteX4" fmla="*/ 706 w 82851"/>
                  <a:gd name="connsiteY4" fmla="*/ 27565 h 50336"/>
                  <a:gd name="connsiteX5" fmla="*/ 30830 w 82851"/>
                  <a:gd name="connsiteY5" fmla="*/ 44951 h 50336"/>
                  <a:gd name="connsiteX6" fmla="*/ 46959 w 82851"/>
                  <a:gd name="connsiteY6" fmla="*/ 44951 h 50336"/>
                  <a:gd name="connsiteX7" fmla="*/ 77071 w 82851"/>
                  <a:gd name="connsiteY7" fmla="*/ 27565 h 50336"/>
                  <a:gd name="connsiteX8" fmla="*/ 77071 w 82851"/>
                  <a:gd name="connsiteY8" fmla="*/ 163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71" y="16325"/>
                    </a:moveTo>
                    <a:lnTo>
                      <a:pt x="46959" y="-1061"/>
                    </a:lnTo>
                    <a:cubicBezTo>
                      <a:pt x="41968" y="-3944"/>
                      <a:pt x="35821" y="-3944"/>
                      <a:pt x="30830" y="-1061"/>
                    </a:cubicBezTo>
                    <a:lnTo>
                      <a:pt x="706" y="16325"/>
                    </a:lnTo>
                    <a:cubicBezTo>
                      <a:pt x="-3612" y="18814"/>
                      <a:pt x="-3612" y="25063"/>
                      <a:pt x="706" y="27565"/>
                    </a:cubicBezTo>
                    <a:lnTo>
                      <a:pt x="30830" y="44951"/>
                    </a:lnTo>
                    <a:cubicBezTo>
                      <a:pt x="35821" y="47834"/>
                      <a:pt x="41968" y="47834"/>
                      <a:pt x="46959" y="44951"/>
                    </a:cubicBezTo>
                    <a:lnTo>
                      <a:pt x="77071" y="27565"/>
                    </a:lnTo>
                    <a:cubicBezTo>
                      <a:pt x="81402" y="25063"/>
                      <a:pt x="81402" y="18814"/>
                      <a:pt x="77071" y="16325"/>
                    </a:cubicBezTo>
                  </a:path>
                </a:pathLst>
              </a:custGeom>
              <a:solidFill>
                <a:srgbClr val="E82C3A"/>
              </a:solidFill>
              <a:ln w="1270" cap="flat">
                <a:noFill/>
                <a:prstDash val="solid"/>
                <a:miter/>
              </a:ln>
            </p:spPr>
            <p:txBody>
              <a:bodyPr rtlCol="0" anchor="ctr"/>
              <a:lstStyle/>
              <a:p>
                <a:endParaRPr lang="en-IN"/>
              </a:p>
            </p:txBody>
          </p:sp>
          <p:sp>
            <p:nvSpPr>
              <p:cNvPr id="1724" name="Freeform: Shape 1723">
                <a:extLst>
                  <a:ext uri="{FF2B5EF4-FFF2-40B4-BE49-F238E27FC236}">
                    <a16:creationId xmlns:a16="http://schemas.microsoft.com/office/drawing/2014/main" id="{0E708D71-5D6C-852A-5C64-980DDCAB9487}"/>
                  </a:ext>
                </a:extLst>
              </p:cNvPr>
              <p:cNvSpPr/>
              <p:nvPr/>
            </p:nvSpPr>
            <p:spPr>
              <a:xfrm flipV="1">
                <a:off x="8998611" y="1807539"/>
                <a:ext cx="87731" cy="55219"/>
              </a:xfrm>
              <a:custGeom>
                <a:avLst/>
                <a:gdLst>
                  <a:gd name="connsiteX0" fmla="*/ 41298 w 87731"/>
                  <a:gd name="connsiteY0" fmla="*/ -3250 h 55219"/>
                  <a:gd name="connsiteX1" fmla="*/ 32014 w 87731"/>
                  <a:gd name="connsiteY1" fmla="*/ -761 h 55219"/>
                  <a:gd name="connsiteX2" fmla="*/ 1902 w 87731"/>
                  <a:gd name="connsiteY2" fmla="*/ 16626 h 55219"/>
                  <a:gd name="connsiteX3" fmla="*/ -2568 w 87731"/>
                  <a:gd name="connsiteY3" fmla="*/ 24360 h 55219"/>
                  <a:gd name="connsiteX4" fmla="*/ 1902 w 87731"/>
                  <a:gd name="connsiteY4" fmla="*/ 32094 h 55219"/>
                  <a:gd name="connsiteX5" fmla="*/ 32014 w 87731"/>
                  <a:gd name="connsiteY5" fmla="*/ 49481 h 55219"/>
                  <a:gd name="connsiteX6" fmla="*/ 41298 w 87731"/>
                  <a:gd name="connsiteY6" fmla="*/ 51970 h 55219"/>
                  <a:gd name="connsiteX7" fmla="*/ 50581 w 87731"/>
                  <a:gd name="connsiteY7" fmla="*/ 49481 h 55219"/>
                  <a:gd name="connsiteX8" fmla="*/ 80693 w 87731"/>
                  <a:gd name="connsiteY8" fmla="*/ 32094 h 55219"/>
                  <a:gd name="connsiteX9" fmla="*/ 85164 w 87731"/>
                  <a:gd name="connsiteY9" fmla="*/ 24360 h 55219"/>
                  <a:gd name="connsiteX10" fmla="*/ 80693 w 87731"/>
                  <a:gd name="connsiteY10" fmla="*/ 16626 h 55219"/>
                  <a:gd name="connsiteX11" fmla="*/ 50581 w 87731"/>
                  <a:gd name="connsiteY11" fmla="*/ -761 h 55219"/>
                  <a:gd name="connsiteX12" fmla="*/ 41298 w 87731"/>
                  <a:gd name="connsiteY12" fmla="*/ -325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98" y="-3250"/>
                    </a:moveTo>
                    <a:cubicBezTo>
                      <a:pt x="38047" y="-3250"/>
                      <a:pt x="34821" y="-2386"/>
                      <a:pt x="32014" y="-761"/>
                    </a:cubicBezTo>
                    <a:lnTo>
                      <a:pt x="1902" y="16626"/>
                    </a:lnTo>
                    <a:cubicBezTo>
                      <a:pt x="-904" y="18239"/>
                      <a:pt x="-2568" y="21134"/>
                      <a:pt x="-2568" y="24360"/>
                    </a:cubicBezTo>
                    <a:cubicBezTo>
                      <a:pt x="-2568" y="27586"/>
                      <a:pt x="-904" y="30482"/>
                      <a:pt x="1902" y="32094"/>
                    </a:cubicBezTo>
                    <a:lnTo>
                      <a:pt x="32014" y="49481"/>
                    </a:lnTo>
                    <a:cubicBezTo>
                      <a:pt x="34821" y="51106"/>
                      <a:pt x="38047" y="51970"/>
                      <a:pt x="41298" y="51970"/>
                    </a:cubicBezTo>
                    <a:cubicBezTo>
                      <a:pt x="44549" y="51970"/>
                      <a:pt x="47775" y="51106"/>
                      <a:pt x="50581" y="49481"/>
                    </a:cubicBezTo>
                    <a:lnTo>
                      <a:pt x="80693" y="32094"/>
                    </a:lnTo>
                    <a:cubicBezTo>
                      <a:pt x="83500" y="30482"/>
                      <a:pt x="85164" y="27586"/>
                      <a:pt x="85164" y="24360"/>
                    </a:cubicBezTo>
                    <a:cubicBezTo>
                      <a:pt x="85164" y="21134"/>
                      <a:pt x="83500" y="18239"/>
                      <a:pt x="80693" y="16626"/>
                    </a:cubicBezTo>
                    <a:lnTo>
                      <a:pt x="50581" y="-761"/>
                    </a:lnTo>
                    <a:cubicBezTo>
                      <a:pt x="47775" y="-2386"/>
                      <a:pt x="44549" y="-3250"/>
                      <a:pt x="41298" y="-3250"/>
                    </a:cubicBezTo>
                  </a:path>
                </a:pathLst>
              </a:custGeom>
              <a:solidFill>
                <a:srgbClr val="E82C3A"/>
              </a:solidFill>
              <a:ln w="1270" cap="flat">
                <a:noFill/>
                <a:prstDash val="solid"/>
                <a:miter/>
              </a:ln>
            </p:spPr>
            <p:txBody>
              <a:bodyPr rtlCol="0" anchor="ctr"/>
              <a:lstStyle/>
              <a:p>
                <a:endParaRPr lang="en-IN"/>
              </a:p>
            </p:txBody>
          </p:sp>
          <p:sp>
            <p:nvSpPr>
              <p:cNvPr id="1725" name="Freeform: Shape 1724">
                <a:extLst>
                  <a:ext uri="{FF2B5EF4-FFF2-40B4-BE49-F238E27FC236}">
                    <a16:creationId xmlns:a16="http://schemas.microsoft.com/office/drawing/2014/main" id="{0A133F18-62FB-E527-997E-4B4AC43F71D6}"/>
                  </a:ext>
                </a:extLst>
              </p:cNvPr>
              <p:cNvSpPr/>
              <p:nvPr/>
            </p:nvSpPr>
            <p:spPr>
              <a:xfrm flipV="1">
                <a:off x="9001050" y="1809975"/>
                <a:ext cx="82851" cy="50339"/>
              </a:xfrm>
              <a:custGeom>
                <a:avLst/>
                <a:gdLst>
                  <a:gd name="connsiteX0" fmla="*/ 77035 w 82851"/>
                  <a:gd name="connsiteY0" fmla="*/ 16302 h 50339"/>
                  <a:gd name="connsiteX1" fmla="*/ 46924 w 82851"/>
                  <a:gd name="connsiteY1" fmla="*/ -1097 h 50339"/>
                  <a:gd name="connsiteX2" fmla="*/ 30795 w 82851"/>
                  <a:gd name="connsiteY2" fmla="*/ -1097 h 50339"/>
                  <a:gd name="connsiteX3" fmla="*/ 670 w 82851"/>
                  <a:gd name="connsiteY3" fmla="*/ 16302 h 50339"/>
                  <a:gd name="connsiteX4" fmla="*/ 670 w 82851"/>
                  <a:gd name="connsiteY4" fmla="*/ 27541 h 50339"/>
                  <a:gd name="connsiteX5" fmla="*/ 30795 w 82851"/>
                  <a:gd name="connsiteY5" fmla="*/ 44928 h 50339"/>
                  <a:gd name="connsiteX6" fmla="*/ 46924 w 82851"/>
                  <a:gd name="connsiteY6" fmla="*/ 44928 h 50339"/>
                  <a:gd name="connsiteX7" fmla="*/ 77035 w 82851"/>
                  <a:gd name="connsiteY7" fmla="*/ 27541 h 50339"/>
                  <a:gd name="connsiteX8" fmla="*/ 77035 w 82851"/>
                  <a:gd name="connsiteY8" fmla="*/ 1630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35" y="16302"/>
                    </a:moveTo>
                    <a:lnTo>
                      <a:pt x="46924" y="-1097"/>
                    </a:lnTo>
                    <a:cubicBezTo>
                      <a:pt x="41933" y="-3967"/>
                      <a:pt x="35786" y="-3967"/>
                      <a:pt x="30795" y="-1097"/>
                    </a:cubicBezTo>
                    <a:lnTo>
                      <a:pt x="670" y="16302"/>
                    </a:lnTo>
                    <a:cubicBezTo>
                      <a:pt x="-3647" y="18791"/>
                      <a:pt x="-3647" y="25039"/>
                      <a:pt x="670" y="27541"/>
                    </a:cubicBezTo>
                    <a:lnTo>
                      <a:pt x="30795" y="44928"/>
                    </a:lnTo>
                    <a:cubicBezTo>
                      <a:pt x="35786" y="47810"/>
                      <a:pt x="41933" y="47810"/>
                      <a:pt x="46924" y="44928"/>
                    </a:cubicBezTo>
                    <a:lnTo>
                      <a:pt x="77035" y="27541"/>
                    </a:lnTo>
                    <a:cubicBezTo>
                      <a:pt x="81366" y="25039"/>
                      <a:pt x="81366" y="18791"/>
                      <a:pt x="77035" y="16302"/>
                    </a:cubicBezTo>
                  </a:path>
                </a:pathLst>
              </a:custGeom>
              <a:solidFill>
                <a:srgbClr val="E82C3A"/>
              </a:solidFill>
              <a:ln w="1270" cap="flat">
                <a:noFill/>
                <a:prstDash val="solid"/>
                <a:miter/>
              </a:ln>
            </p:spPr>
            <p:txBody>
              <a:bodyPr rtlCol="0" anchor="ctr"/>
              <a:lstStyle/>
              <a:p>
                <a:endParaRPr lang="en-IN"/>
              </a:p>
            </p:txBody>
          </p:sp>
          <p:sp>
            <p:nvSpPr>
              <p:cNvPr id="1726" name="Freeform: Shape 1725">
                <a:extLst>
                  <a:ext uri="{FF2B5EF4-FFF2-40B4-BE49-F238E27FC236}">
                    <a16:creationId xmlns:a16="http://schemas.microsoft.com/office/drawing/2014/main" id="{7BF37D4A-D1A0-2459-28F3-EBF728E6882D}"/>
                  </a:ext>
                </a:extLst>
              </p:cNvPr>
              <p:cNvSpPr/>
              <p:nvPr/>
            </p:nvSpPr>
            <p:spPr>
              <a:xfrm flipV="1">
                <a:off x="9050364" y="1777656"/>
                <a:ext cx="87731" cy="55219"/>
              </a:xfrm>
              <a:custGeom>
                <a:avLst/>
                <a:gdLst>
                  <a:gd name="connsiteX0" fmla="*/ 41263 w 87731"/>
                  <a:gd name="connsiteY0" fmla="*/ -3276 h 55219"/>
                  <a:gd name="connsiteX1" fmla="*/ 31991 w 87731"/>
                  <a:gd name="connsiteY1" fmla="*/ -800 h 55219"/>
                  <a:gd name="connsiteX2" fmla="*/ 1867 w 87731"/>
                  <a:gd name="connsiteY2" fmla="*/ 16599 h 55219"/>
                  <a:gd name="connsiteX3" fmla="*/ -2603 w 87731"/>
                  <a:gd name="connsiteY3" fmla="*/ 24333 h 55219"/>
                  <a:gd name="connsiteX4" fmla="*/ 1854 w 87731"/>
                  <a:gd name="connsiteY4" fmla="*/ 32068 h 55219"/>
                  <a:gd name="connsiteX5" fmla="*/ 31991 w 87731"/>
                  <a:gd name="connsiteY5" fmla="*/ 49454 h 55219"/>
                  <a:gd name="connsiteX6" fmla="*/ 41263 w 87731"/>
                  <a:gd name="connsiteY6" fmla="*/ 51943 h 55219"/>
                  <a:gd name="connsiteX7" fmla="*/ 50546 w 87731"/>
                  <a:gd name="connsiteY7" fmla="*/ 49454 h 55219"/>
                  <a:gd name="connsiteX8" fmla="*/ 80658 w 87731"/>
                  <a:gd name="connsiteY8" fmla="*/ 32068 h 55219"/>
                  <a:gd name="connsiteX9" fmla="*/ 85128 w 87731"/>
                  <a:gd name="connsiteY9" fmla="*/ 24333 h 55219"/>
                  <a:gd name="connsiteX10" fmla="*/ 80671 w 87731"/>
                  <a:gd name="connsiteY10" fmla="*/ 16599 h 55219"/>
                  <a:gd name="connsiteX11" fmla="*/ 50546 w 87731"/>
                  <a:gd name="connsiteY11" fmla="*/ -800 h 55219"/>
                  <a:gd name="connsiteX12" fmla="*/ 41263 w 87731"/>
                  <a:gd name="connsiteY12" fmla="*/ -327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63" y="-3276"/>
                    </a:moveTo>
                    <a:cubicBezTo>
                      <a:pt x="37999" y="-3276"/>
                      <a:pt x="34798" y="-2426"/>
                      <a:pt x="31991" y="-800"/>
                    </a:cubicBezTo>
                    <a:lnTo>
                      <a:pt x="1867" y="16599"/>
                    </a:lnTo>
                    <a:cubicBezTo>
                      <a:pt x="-927" y="18212"/>
                      <a:pt x="-2603" y="21108"/>
                      <a:pt x="-2603" y="24333"/>
                    </a:cubicBezTo>
                    <a:cubicBezTo>
                      <a:pt x="-2603" y="27559"/>
                      <a:pt x="-927" y="30455"/>
                      <a:pt x="1854" y="32068"/>
                    </a:cubicBezTo>
                    <a:lnTo>
                      <a:pt x="31991" y="49454"/>
                    </a:lnTo>
                    <a:cubicBezTo>
                      <a:pt x="34798" y="51080"/>
                      <a:pt x="37999" y="51943"/>
                      <a:pt x="41263" y="51943"/>
                    </a:cubicBezTo>
                    <a:cubicBezTo>
                      <a:pt x="44513" y="51943"/>
                      <a:pt x="47727" y="51080"/>
                      <a:pt x="50546" y="49454"/>
                    </a:cubicBezTo>
                    <a:lnTo>
                      <a:pt x="80658" y="32068"/>
                    </a:lnTo>
                    <a:cubicBezTo>
                      <a:pt x="83465" y="30455"/>
                      <a:pt x="85128" y="27559"/>
                      <a:pt x="85128" y="24333"/>
                    </a:cubicBezTo>
                    <a:cubicBezTo>
                      <a:pt x="85128" y="21108"/>
                      <a:pt x="83465" y="18212"/>
                      <a:pt x="80671" y="16599"/>
                    </a:cubicBezTo>
                    <a:lnTo>
                      <a:pt x="50546" y="-800"/>
                    </a:lnTo>
                    <a:cubicBezTo>
                      <a:pt x="47727" y="-2426"/>
                      <a:pt x="44513" y="-3276"/>
                      <a:pt x="41263" y="-3276"/>
                    </a:cubicBezTo>
                  </a:path>
                </a:pathLst>
              </a:custGeom>
              <a:solidFill>
                <a:srgbClr val="E82C3A"/>
              </a:solidFill>
              <a:ln w="1270" cap="flat">
                <a:noFill/>
                <a:prstDash val="solid"/>
                <a:miter/>
              </a:ln>
            </p:spPr>
            <p:txBody>
              <a:bodyPr rtlCol="0" anchor="ctr"/>
              <a:lstStyle/>
              <a:p>
                <a:endParaRPr lang="en-IN"/>
              </a:p>
            </p:txBody>
          </p:sp>
          <p:sp>
            <p:nvSpPr>
              <p:cNvPr id="1727" name="Freeform: Shape 1726">
                <a:extLst>
                  <a:ext uri="{FF2B5EF4-FFF2-40B4-BE49-F238E27FC236}">
                    <a16:creationId xmlns:a16="http://schemas.microsoft.com/office/drawing/2014/main" id="{A340F971-5A85-42E6-C4BD-BFBA3AFF98F0}"/>
                  </a:ext>
                </a:extLst>
              </p:cNvPr>
              <p:cNvSpPr/>
              <p:nvPr/>
            </p:nvSpPr>
            <p:spPr>
              <a:xfrm flipV="1">
                <a:off x="9052805" y="1780101"/>
                <a:ext cx="82851" cy="50339"/>
              </a:xfrm>
              <a:custGeom>
                <a:avLst/>
                <a:gdLst>
                  <a:gd name="connsiteX0" fmla="*/ 77010 w 82851"/>
                  <a:gd name="connsiteY0" fmla="*/ 16272 h 50339"/>
                  <a:gd name="connsiteX1" fmla="*/ 46885 w 82851"/>
                  <a:gd name="connsiteY1" fmla="*/ -1114 h 50339"/>
                  <a:gd name="connsiteX2" fmla="*/ 30756 w 82851"/>
                  <a:gd name="connsiteY2" fmla="*/ -1114 h 50339"/>
                  <a:gd name="connsiteX3" fmla="*/ 645 w 82851"/>
                  <a:gd name="connsiteY3" fmla="*/ 16272 h 50339"/>
                  <a:gd name="connsiteX4" fmla="*/ 645 w 82851"/>
                  <a:gd name="connsiteY4" fmla="*/ 27512 h 50339"/>
                  <a:gd name="connsiteX5" fmla="*/ 30756 w 82851"/>
                  <a:gd name="connsiteY5" fmla="*/ 44911 h 50339"/>
                  <a:gd name="connsiteX6" fmla="*/ 46885 w 82851"/>
                  <a:gd name="connsiteY6" fmla="*/ 44911 h 50339"/>
                  <a:gd name="connsiteX7" fmla="*/ 77010 w 82851"/>
                  <a:gd name="connsiteY7" fmla="*/ 27512 h 50339"/>
                  <a:gd name="connsiteX8" fmla="*/ 77010 w 82851"/>
                  <a:gd name="connsiteY8" fmla="*/ 1627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10" y="16272"/>
                    </a:moveTo>
                    <a:lnTo>
                      <a:pt x="46885" y="-1114"/>
                    </a:lnTo>
                    <a:cubicBezTo>
                      <a:pt x="41894" y="-3997"/>
                      <a:pt x="35747" y="-3997"/>
                      <a:pt x="30756" y="-1114"/>
                    </a:cubicBezTo>
                    <a:lnTo>
                      <a:pt x="645" y="16272"/>
                    </a:lnTo>
                    <a:cubicBezTo>
                      <a:pt x="-3686" y="18774"/>
                      <a:pt x="-3686" y="25022"/>
                      <a:pt x="645" y="27512"/>
                    </a:cubicBezTo>
                    <a:lnTo>
                      <a:pt x="30756" y="44911"/>
                    </a:lnTo>
                    <a:cubicBezTo>
                      <a:pt x="35747" y="47781"/>
                      <a:pt x="41894" y="47781"/>
                      <a:pt x="46885" y="44911"/>
                    </a:cubicBezTo>
                    <a:lnTo>
                      <a:pt x="77010" y="27512"/>
                    </a:lnTo>
                    <a:cubicBezTo>
                      <a:pt x="81328" y="25022"/>
                      <a:pt x="81328" y="18774"/>
                      <a:pt x="77010" y="16272"/>
                    </a:cubicBezTo>
                  </a:path>
                </a:pathLst>
              </a:custGeom>
              <a:solidFill>
                <a:srgbClr val="E82C3A"/>
              </a:solidFill>
              <a:ln w="1270" cap="flat">
                <a:noFill/>
                <a:prstDash val="solid"/>
                <a:miter/>
              </a:ln>
            </p:spPr>
            <p:txBody>
              <a:bodyPr rtlCol="0" anchor="ctr"/>
              <a:lstStyle/>
              <a:p>
                <a:endParaRPr lang="en-IN"/>
              </a:p>
            </p:txBody>
          </p:sp>
          <p:sp>
            <p:nvSpPr>
              <p:cNvPr id="1728" name="Freeform: Shape 1727">
                <a:extLst>
                  <a:ext uri="{FF2B5EF4-FFF2-40B4-BE49-F238E27FC236}">
                    <a16:creationId xmlns:a16="http://schemas.microsoft.com/office/drawing/2014/main" id="{CA3A11D4-8436-A80C-8B6B-B783EA2E4A73}"/>
                  </a:ext>
                </a:extLst>
              </p:cNvPr>
              <p:cNvSpPr/>
              <p:nvPr/>
            </p:nvSpPr>
            <p:spPr>
              <a:xfrm flipV="1">
                <a:off x="9102116" y="1747773"/>
                <a:ext cx="87744" cy="55232"/>
              </a:xfrm>
              <a:custGeom>
                <a:avLst/>
                <a:gdLst>
                  <a:gd name="connsiteX0" fmla="*/ 41227 w 87744"/>
                  <a:gd name="connsiteY0" fmla="*/ -3303 h 55232"/>
                  <a:gd name="connsiteX1" fmla="*/ 31943 w 87744"/>
                  <a:gd name="connsiteY1" fmla="*/ -801 h 55232"/>
                  <a:gd name="connsiteX2" fmla="*/ 1832 w 87744"/>
                  <a:gd name="connsiteY2" fmla="*/ 16585 h 55232"/>
                  <a:gd name="connsiteX3" fmla="*/ -2639 w 87744"/>
                  <a:gd name="connsiteY3" fmla="*/ 24319 h 55232"/>
                  <a:gd name="connsiteX4" fmla="*/ 1832 w 87744"/>
                  <a:gd name="connsiteY4" fmla="*/ 32054 h 55232"/>
                  <a:gd name="connsiteX5" fmla="*/ 31943 w 87744"/>
                  <a:gd name="connsiteY5" fmla="*/ 49440 h 55232"/>
                  <a:gd name="connsiteX6" fmla="*/ 41227 w 87744"/>
                  <a:gd name="connsiteY6" fmla="*/ 51929 h 55232"/>
                  <a:gd name="connsiteX7" fmla="*/ 50511 w 87744"/>
                  <a:gd name="connsiteY7" fmla="*/ 49440 h 55232"/>
                  <a:gd name="connsiteX8" fmla="*/ 80635 w 87744"/>
                  <a:gd name="connsiteY8" fmla="*/ 32054 h 55232"/>
                  <a:gd name="connsiteX9" fmla="*/ 85105 w 87744"/>
                  <a:gd name="connsiteY9" fmla="*/ 24319 h 55232"/>
                  <a:gd name="connsiteX10" fmla="*/ 80635 w 87744"/>
                  <a:gd name="connsiteY10" fmla="*/ 16585 h 55232"/>
                  <a:gd name="connsiteX11" fmla="*/ 50511 w 87744"/>
                  <a:gd name="connsiteY11" fmla="*/ -801 h 55232"/>
                  <a:gd name="connsiteX12" fmla="*/ 41227 w 87744"/>
                  <a:gd name="connsiteY12" fmla="*/ -3303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1227" y="-3303"/>
                    </a:moveTo>
                    <a:cubicBezTo>
                      <a:pt x="37976" y="-3303"/>
                      <a:pt x="34763" y="-2440"/>
                      <a:pt x="31943" y="-801"/>
                    </a:cubicBezTo>
                    <a:lnTo>
                      <a:pt x="1832" y="16585"/>
                    </a:lnTo>
                    <a:cubicBezTo>
                      <a:pt x="-975" y="18198"/>
                      <a:pt x="-2639" y="21081"/>
                      <a:pt x="-2639" y="24319"/>
                    </a:cubicBezTo>
                    <a:cubicBezTo>
                      <a:pt x="-2639" y="27545"/>
                      <a:pt x="-975" y="30441"/>
                      <a:pt x="1832" y="32054"/>
                    </a:cubicBezTo>
                    <a:lnTo>
                      <a:pt x="31943" y="49440"/>
                    </a:lnTo>
                    <a:cubicBezTo>
                      <a:pt x="34763" y="51066"/>
                      <a:pt x="37976" y="51929"/>
                      <a:pt x="41227" y="51929"/>
                    </a:cubicBezTo>
                    <a:cubicBezTo>
                      <a:pt x="44478" y="51929"/>
                      <a:pt x="47704" y="51066"/>
                      <a:pt x="50511" y="49440"/>
                    </a:cubicBezTo>
                    <a:lnTo>
                      <a:pt x="80635" y="32054"/>
                    </a:lnTo>
                    <a:cubicBezTo>
                      <a:pt x="83429" y="30441"/>
                      <a:pt x="85105" y="27545"/>
                      <a:pt x="85105" y="24319"/>
                    </a:cubicBezTo>
                    <a:cubicBezTo>
                      <a:pt x="85105" y="21081"/>
                      <a:pt x="83429" y="18198"/>
                      <a:pt x="80635" y="16585"/>
                    </a:cubicBezTo>
                    <a:lnTo>
                      <a:pt x="50511" y="-801"/>
                    </a:lnTo>
                    <a:cubicBezTo>
                      <a:pt x="47704" y="-2440"/>
                      <a:pt x="44478" y="-3303"/>
                      <a:pt x="41227" y="-3303"/>
                    </a:cubicBezTo>
                  </a:path>
                </a:pathLst>
              </a:custGeom>
              <a:solidFill>
                <a:srgbClr val="E82C3A"/>
              </a:solidFill>
              <a:ln w="1270" cap="flat">
                <a:noFill/>
                <a:prstDash val="solid"/>
                <a:miter/>
              </a:ln>
            </p:spPr>
            <p:txBody>
              <a:bodyPr rtlCol="0" anchor="ctr"/>
              <a:lstStyle/>
              <a:p>
                <a:endParaRPr lang="en-IN"/>
              </a:p>
            </p:txBody>
          </p:sp>
          <p:sp>
            <p:nvSpPr>
              <p:cNvPr id="1729" name="Freeform: Shape 1728">
                <a:extLst>
                  <a:ext uri="{FF2B5EF4-FFF2-40B4-BE49-F238E27FC236}">
                    <a16:creationId xmlns:a16="http://schemas.microsoft.com/office/drawing/2014/main" id="{37FE2CE3-5EBB-4705-1BCA-0891C5F650D1}"/>
                  </a:ext>
                </a:extLst>
              </p:cNvPr>
              <p:cNvSpPr/>
              <p:nvPr/>
            </p:nvSpPr>
            <p:spPr>
              <a:xfrm flipV="1">
                <a:off x="9104558" y="1750221"/>
                <a:ext cx="82851" cy="50336"/>
              </a:xfrm>
              <a:custGeom>
                <a:avLst/>
                <a:gdLst>
                  <a:gd name="connsiteX0" fmla="*/ 76974 w 82851"/>
                  <a:gd name="connsiteY0" fmla="*/ 16245 h 50336"/>
                  <a:gd name="connsiteX1" fmla="*/ 46850 w 82851"/>
                  <a:gd name="connsiteY1" fmla="*/ -1141 h 50336"/>
                  <a:gd name="connsiteX2" fmla="*/ 30721 w 82851"/>
                  <a:gd name="connsiteY2" fmla="*/ -1141 h 50336"/>
                  <a:gd name="connsiteX3" fmla="*/ 609 w 82851"/>
                  <a:gd name="connsiteY3" fmla="*/ 16245 h 50336"/>
                  <a:gd name="connsiteX4" fmla="*/ 609 w 82851"/>
                  <a:gd name="connsiteY4" fmla="*/ 27485 h 50336"/>
                  <a:gd name="connsiteX5" fmla="*/ 30721 w 82851"/>
                  <a:gd name="connsiteY5" fmla="*/ 44871 h 50336"/>
                  <a:gd name="connsiteX6" fmla="*/ 46850 w 82851"/>
                  <a:gd name="connsiteY6" fmla="*/ 44871 h 50336"/>
                  <a:gd name="connsiteX7" fmla="*/ 76974 w 82851"/>
                  <a:gd name="connsiteY7" fmla="*/ 27485 h 50336"/>
                  <a:gd name="connsiteX8" fmla="*/ 76974 w 82851"/>
                  <a:gd name="connsiteY8" fmla="*/ 1624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4" y="16245"/>
                    </a:moveTo>
                    <a:lnTo>
                      <a:pt x="46850" y="-1141"/>
                    </a:lnTo>
                    <a:cubicBezTo>
                      <a:pt x="41859" y="-4024"/>
                      <a:pt x="35712" y="-4024"/>
                      <a:pt x="30721" y="-1141"/>
                    </a:cubicBezTo>
                    <a:lnTo>
                      <a:pt x="609" y="16245"/>
                    </a:lnTo>
                    <a:cubicBezTo>
                      <a:pt x="-3721" y="18748"/>
                      <a:pt x="-3721" y="24996"/>
                      <a:pt x="609" y="27485"/>
                    </a:cubicBezTo>
                    <a:lnTo>
                      <a:pt x="30721" y="44871"/>
                    </a:lnTo>
                    <a:cubicBezTo>
                      <a:pt x="35712" y="47754"/>
                      <a:pt x="41859" y="47754"/>
                      <a:pt x="46850" y="44871"/>
                    </a:cubicBezTo>
                    <a:lnTo>
                      <a:pt x="76974" y="27485"/>
                    </a:lnTo>
                    <a:cubicBezTo>
                      <a:pt x="81292" y="24996"/>
                      <a:pt x="81292" y="18748"/>
                      <a:pt x="76974" y="16245"/>
                    </a:cubicBezTo>
                  </a:path>
                </a:pathLst>
              </a:custGeom>
              <a:solidFill>
                <a:srgbClr val="E82C3A"/>
              </a:solidFill>
              <a:ln w="1270" cap="flat">
                <a:noFill/>
                <a:prstDash val="solid"/>
                <a:miter/>
              </a:ln>
            </p:spPr>
            <p:txBody>
              <a:bodyPr rtlCol="0" anchor="ctr"/>
              <a:lstStyle/>
              <a:p>
                <a:endParaRPr lang="en-IN"/>
              </a:p>
            </p:txBody>
          </p:sp>
          <p:sp>
            <p:nvSpPr>
              <p:cNvPr id="1730" name="Freeform: Shape 1729">
                <a:extLst>
                  <a:ext uri="{FF2B5EF4-FFF2-40B4-BE49-F238E27FC236}">
                    <a16:creationId xmlns:a16="http://schemas.microsoft.com/office/drawing/2014/main" id="{08CBF6CF-68E3-7A61-DAC8-21B6C1E25DB3}"/>
                  </a:ext>
                </a:extLst>
              </p:cNvPr>
              <p:cNvSpPr/>
              <p:nvPr/>
            </p:nvSpPr>
            <p:spPr>
              <a:xfrm flipV="1">
                <a:off x="9153881" y="1717890"/>
                <a:ext cx="87718" cy="55232"/>
              </a:xfrm>
              <a:custGeom>
                <a:avLst/>
                <a:gdLst>
                  <a:gd name="connsiteX0" fmla="*/ 41192 w 87718"/>
                  <a:gd name="connsiteY0" fmla="*/ -3330 h 55232"/>
                  <a:gd name="connsiteX1" fmla="*/ 31908 w 87718"/>
                  <a:gd name="connsiteY1" fmla="*/ -841 h 55232"/>
                  <a:gd name="connsiteX2" fmla="*/ 1784 w 87718"/>
                  <a:gd name="connsiteY2" fmla="*/ 16546 h 55232"/>
                  <a:gd name="connsiteX3" fmla="*/ -2674 w 87718"/>
                  <a:gd name="connsiteY3" fmla="*/ 24280 h 55232"/>
                  <a:gd name="connsiteX4" fmla="*/ 1784 w 87718"/>
                  <a:gd name="connsiteY4" fmla="*/ 32027 h 55232"/>
                  <a:gd name="connsiteX5" fmla="*/ 31908 w 87718"/>
                  <a:gd name="connsiteY5" fmla="*/ 49413 h 55232"/>
                  <a:gd name="connsiteX6" fmla="*/ 41192 w 87718"/>
                  <a:gd name="connsiteY6" fmla="*/ 51903 h 55232"/>
                  <a:gd name="connsiteX7" fmla="*/ 50463 w 87718"/>
                  <a:gd name="connsiteY7" fmla="*/ 49413 h 55232"/>
                  <a:gd name="connsiteX8" fmla="*/ 80575 w 87718"/>
                  <a:gd name="connsiteY8" fmla="*/ 32027 h 55232"/>
                  <a:gd name="connsiteX9" fmla="*/ 85045 w 87718"/>
                  <a:gd name="connsiteY9" fmla="*/ 24280 h 55232"/>
                  <a:gd name="connsiteX10" fmla="*/ 80575 w 87718"/>
                  <a:gd name="connsiteY10" fmla="*/ 16546 h 55232"/>
                  <a:gd name="connsiteX11" fmla="*/ 50463 w 87718"/>
                  <a:gd name="connsiteY11" fmla="*/ -841 h 55232"/>
                  <a:gd name="connsiteX12" fmla="*/ 41192 w 87718"/>
                  <a:gd name="connsiteY12" fmla="*/ -3330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32">
                    <a:moveTo>
                      <a:pt x="41192" y="-3330"/>
                    </a:moveTo>
                    <a:cubicBezTo>
                      <a:pt x="37941" y="-3330"/>
                      <a:pt x="34715" y="-2466"/>
                      <a:pt x="31908" y="-841"/>
                    </a:cubicBezTo>
                    <a:lnTo>
                      <a:pt x="1784" y="16546"/>
                    </a:lnTo>
                    <a:cubicBezTo>
                      <a:pt x="-1010" y="18171"/>
                      <a:pt x="-2674" y="21054"/>
                      <a:pt x="-2674" y="24280"/>
                    </a:cubicBezTo>
                    <a:cubicBezTo>
                      <a:pt x="-2674" y="27518"/>
                      <a:pt x="-1010" y="30401"/>
                      <a:pt x="1784" y="32027"/>
                    </a:cubicBezTo>
                    <a:lnTo>
                      <a:pt x="31908" y="49413"/>
                    </a:lnTo>
                    <a:cubicBezTo>
                      <a:pt x="34715" y="51039"/>
                      <a:pt x="37941" y="51903"/>
                      <a:pt x="41192" y="51903"/>
                    </a:cubicBezTo>
                    <a:cubicBezTo>
                      <a:pt x="44430" y="51903"/>
                      <a:pt x="47656" y="51039"/>
                      <a:pt x="50463" y="49413"/>
                    </a:cubicBezTo>
                    <a:lnTo>
                      <a:pt x="80575" y="32027"/>
                    </a:lnTo>
                    <a:cubicBezTo>
                      <a:pt x="83381" y="30401"/>
                      <a:pt x="85045" y="27518"/>
                      <a:pt x="85045" y="24280"/>
                    </a:cubicBezTo>
                    <a:cubicBezTo>
                      <a:pt x="85045" y="21054"/>
                      <a:pt x="83381" y="18171"/>
                      <a:pt x="80575" y="16546"/>
                    </a:cubicBezTo>
                    <a:lnTo>
                      <a:pt x="50463" y="-841"/>
                    </a:lnTo>
                    <a:cubicBezTo>
                      <a:pt x="47656" y="-2466"/>
                      <a:pt x="44430" y="-3330"/>
                      <a:pt x="41192" y="-3330"/>
                    </a:cubicBezTo>
                  </a:path>
                </a:pathLst>
              </a:custGeom>
              <a:solidFill>
                <a:srgbClr val="E82C3A"/>
              </a:solidFill>
              <a:ln w="1270" cap="flat">
                <a:noFill/>
                <a:prstDash val="solid"/>
                <a:miter/>
              </a:ln>
            </p:spPr>
            <p:txBody>
              <a:bodyPr rtlCol="0" anchor="ctr"/>
              <a:lstStyle/>
              <a:p>
                <a:endParaRPr lang="en-IN"/>
              </a:p>
            </p:txBody>
          </p:sp>
          <p:sp>
            <p:nvSpPr>
              <p:cNvPr id="1731" name="Freeform: Shape 1730">
                <a:extLst>
                  <a:ext uri="{FF2B5EF4-FFF2-40B4-BE49-F238E27FC236}">
                    <a16:creationId xmlns:a16="http://schemas.microsoft.com/office/drawing/2014/main" id="{47D4D393-F0E6-2AB8-2946-8DD587BC3A00}"/>
                  </a:ext>
                </a:extLst>
              </p:cNvPr>
              <p:cNvSpPr/>
              <p:nvPr/>
            </p:nvSpPr>
            <p:spPr>
              <a:xfrm flipV="1">
                <a:off x="9156310" y="1720338"/>
                <a:ext cx="82861" cy="50336"/>
              </a:xfrm>
              <a:custGeom>
                <a:avLst/>
                <a:gdLst>
                  <a:gd name="connsiteX0" fmla="*/ 76939 w 82861"/>
                  <a:gd name="connsiteY0" fmla="*/ 16219 h 50336"/>
                  <a:gd name="connsiteX1" fmla="*/ 46815 w 82861"/>
                  <a:gd name="connsiteY1" fmla="*/ -1168 h 50336"/>
                  <a:gd name="connsiteX2" fmla="*/ 30686 w 82861"/>
                  <a:gd name="connsiteY2" fmla="*/ -1168 h 50336"/>
                  <a:gd name="connsiteX3" fmla="*/ 574 w 82861"/>
                  <a:gd name="connsiteY3" fmla="*/ 16219 h 50336"/>
                  <a:gd name="connsiteX4" fmla="*/ 574 w 82861"/>
                  <a:gd name="connsiteY4" fmla="*/ 27458 h 50336"/>
                  <a:gd name="connsiteX5" fmla="*/ 30686 w 82861"/>
                  <a:gd name="connsiteY5" fmla="*/ 44845 h 50336"/>
                  <a:gd name="connsiteX6" fmla="*/ 46815 w 82861"/>
                  <a:gd name="connsiteY6" fmla="*/ 44845 h 50336"/>
                  <a:gd name="connsiteX7" fmla="*/ 76939 w 82861"/>
                  <a:gd name="connsiteY7" fmla="*/ 27458 h 50336"/>
                  <a:gd name="connsiteX8" fmla="*/ 76939 w 82861"/>
                  <a:gd name="connsiteY8" fmla="*/ 1621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39" y="16219"/>
                    </a:moveTo>
                    <a:lnTo>
                      <a:pt x="46815" y="-1168"/>
                    </a:lnTo>
                    <a:cubicBezTo>
                      <a:pt x="41824" y="-4050"/>
                      <a:pt x="35677" y="-4050"/>
                      <a:pt x="30686" y="-1168"/>
                    </a:cubicBezTo>
                    <a:lnTo>
                      <a:pt x="574" y="16219"/>
                    </a:lnTo>
                    <a:cubicBezTo>
                      <a:pt x="-3757" y="18721"/>
                      <a:pt x="-3757" y="24956"/>
                      <a:pt x="574" y="27458"/>
                    </a:cubicBezTo>
                    <a:lnTo>
                      <a:pt x="30686" y="44845"/>
                    </a:lnTo>
                    <a:cubicBezTo>
                      <a:pt x="35677" y="47727"/>
                      <a:pt x="41824" y="47727"/>
                      <a:pt x="46815" y="44845"/>
                    </a:cubicBezTo>
                    <a:lnTo>
                      <a:pt x="76939" y="27458"/>
                    </a:lnTo>
                    <a:cubicBezTo>
                      <a:pt x="81270" y="24956"/>
                      <a:pt x="81270" y="18721"/>
                      <a:pt x="76939" y="16219"/>
                    </a:cubicBezTo>
                  </a:path>
                </a:pathLst>
              </a:custGeom>
              <a:solidFill>
                <a:srgbClr val="E82C3A"/>
              </a:solidFill>
              <a:ln w="1270" cap="flat">
                <a:noFill/>
                <a:prstDash val="solid"/>
                <a:miter/>
              </a:ln>
            </p:spPr>
            <p:txBody>
              <a:bodyPr rtlCol="0" anchor="ctr"/>
              <a:lstStyle/>
              <a:p>
                <a:endParaRPr lang="en-IN"/>
              </a:p>
            </p:txBody>
          </p:sp>
          <p:sp>
            <p:nvSpPr>
              <p:cNvPr id="1732" name="Freeform: Shape 1731">
                <a:extLst>
                  <a:ext uri="{FF2B5EF4-FFF2-40B4-BE49-F238E27FC236}">
                    <a16:creationId xmlns:a16="http://schemas.microsoft.com/office/drawing/2014/main" id="{C080D925-FF9D-6C2B-67FE-9B893D143799}"/>
                  </a:ext>
                </a:extLst>
              </p:cNvPr>
              <p:cNvSpPr/>
              <p:nvPr/>
            </p:nvSpPr>
            <p:spPr>
              <a:xfrm flipV="1">
                <a:off x="9205621" y="1688007"/>
                <a:ext cx="87744" cy="55232"/>
              </a:xfrm>
              <a:custGeom>
                <a:avLst/>
                <a:gdLst>
                  <a:gd name="connsiteX0" fmla="*/ 41169 w 87744"/>
                  <a:gd name="connsiteY0" fmla="*/ -3356 h 55232"/>
                  <a:gd name="connsiteX1" fmla="*/ 31886 w 87744"/>
                  <a:gd name="connsiteY1" fmla="*/ -867 h 55232"/>
                  <a:gd name="connsiteX2" fmla="*/ 1761 w 87744"/>
                  <a:gd name="connsiteY2" fmla="*/ 16519 h 55232"/>
                  <a:gd name="connsiteX3" fmla="*/ -2709 w 87744"/>
                  <a:gd name="connsiteY3" fmla="*/ 24253 h 55232"/>
                  <a:gd name="connsiteX4" fmla="*/ 1761 w 87744"/>
                  <a:gd name="connsiteY4" fmla="*/ 31987 h 55232"/>
                  <a:gd name="connsiteX5" fmla="*/ 31886 w 87744"/>
                  <a:gd name="connsiteY5" fmla="*/ 49374 h 55232"/>
                  <a:gd name="connsiteX6" fmla="*/ 41169 w 87744"/>
                  <a:gd name="connsiteY6" fmla="*/ 51876 h 55232"/>
                  <a:gd name="connsiteX7" fmla="*/ 50453 w 87744"/>
                  <a:gd name="connsiteY7" fmla="*/ 49374 h 55232"/>
                  <a:gd name="connsiteX8" fmla="*/ 80565 w 87744"/>
                  <a:gd name="connsiteY8" fmla="*/ 31987 h 55232"/>
                  <a:gd name="connsiteX9" fmla="*/ 85035 w 87744"/>
                  <a:gd name="connsiteY9" fmla="*/ 24253 h 55232"/>
                  <a:gd name="connsiteX10" fmla="*/ 80565 w 87744"/>
                  <a:gd name="connsiteY10" fmla="*/ 16519 h 55232"/>
                  <a:gd name="connsiteX11" fmla="*/ 50453 w 87744"/>
                  <a:gd name="connsiteY11" fmla="*/ -867 h 55232"/>
                  <a:gd name="connsiteX12" fmla="*/ 41169 w 87744"/>
                  <a:gd name="connsiteY12" fmla="*/ -3356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1169" y="-3356"/>
                    </a:moveTo>
                    <a:cubicBezTo>
                      <a:pt x="37905" y="-3356"/>
                      <a:pt x="34692" y="-2493"/>
                      <a:pt x="31886" y="-867"/>
                    </a:cubicBezTo>
                    <a:lnTo>
                      <a:pt x="1761" y="16519"/>
                    </a:lnTo>
                    <a:cubicBezTo>
                      <a:pt x="-1033" y="18132"/>
                      <a:pt x="-2709" y="21028"/>
                      <a:pt x="-2709" y="24253"/>
                    </a:cubicBezTo>
                    <a:cubicBezTo>
                      <a:pt x="-2709" y="27479"/>
                      <a:pt x="-1033" y="30375"/>
                      <a:pt x="1761" y="31987"/>
                    </a:cubicBezTo>
                    <a:lnTo>
                      <a:pt x="31886" y="49374"/>
                    </a:lnTo>
                    <a:cubicBezTo>
                      <a:pt x="34692" y="51012"/>
                      <a:pt x="37905" y="51876"/>
                      <a:pt x="41169" y="51876"/>
                    </a:cubicBezTo>
                    <a:cubicBezTo>
                      <a:pt x="44420" y="51876"/>
                      <a:pt x="47633" y="51012"/>
                      <a:pt x="50453" y="49374"/>
                    </a:cubicBezTo>
                    <a:lnTo>
                      <a:pt x="80565" y="31987"/>
                    </a:lnTo>
                    <a:cubicBezTo>
                      <a:pt x="83371" y="30375"/>
                      <a:pt x="85035" y="27479"/>
                      <a:pt x="85035" y="24253"/>
                    </a:cubicBezTo>
                    <a:cubicBezTo>
                      <a:pt x="85035" y="21028"/>
                      <a:pt x="83371" y="18132"/>
                      <a:pt x="80565" y="16519"/>
                    </a:cubicBezTo>
                    <a:lnTo>
                      <a:pt x="50453" y="-867"/>
                    </a:lnTo>
                    <a:cubicBezTo>
                      <a:pt x="47633" y="-2493"/>
                      <a:pt x="44420" y="-3356"/>
                      <a:pt x="41169" y="-3356"/>
                    </a:cubicBezTo>
                  </a:path>
                </a:pathLst>
              </a:custGeom>
              <a:solidFill>
                <a:srgbClr val="E82C3A"/>
              </a:solidFill>
              <a:ln w="1270" cap="flat">
                <a:noFill/>
                <a:prstDash val="solid"/>
                <a:miter/>
              </a:ln>
            </p:spPr>
            <p:txBody>
              <a:bodyPr rtlCol="0" anchor="ctr"/>
              <a:lstStyle/>
              <a:p>
                <a:endParaRPr lang="en-IN"/>
              </a:p>
            </p:txBody>
          </p:sp>
          <p:sp>
            <p:nvSpPr>
              <p:cNvPr id="1733" name="Freeform: Shape 1732">
                <a:extLst>
                  <a:ext uri="{FF2B5EF4-FFF2-40B4-BE49-F238E27FC236}">
                    <a16:creationId xmlns:a16="http://schemas.microsoft.com/office/drawing/2014/main" id="{FC909D5F-A2CD-F87C-2FC8-AC0DA463BE76}"/>
                  </a:ext>
                </a:extLst>
              </p:cNvPr>
              <p:cNvSpPr/>
              <p:nvPr/>
            </p:nvSpPr>
            <p:spPr>
              <a:xfrm flipV="1">
                <a:off x="9208063" y="1690455"/>
                <a:ext cx="82861" cy="50336"/>
              </a:xfrm>
              <a:custGeom>
                <a:avLst/>
                <a:gdLst>
                  <a:gd name="connsiteX0" fmla="*/ 76904 w 82861"/>
                  <a:gd name="connsiteY0" fmla="*/ 16192 h 50336"/>
                  <a:gd name="connsiteX1" fmla="*/ 46792 w 82861"/>
                  <a:gd name="connsiteY1" fmla="*/ -1194 h 50336"/>
                  <a:gd name="connsiteX2" fmla="*/ 30663 w 82861"/>
                  <a:gd name="connsiteY2" fmla="*/ -1194 h 50336"/>
                  <a:gd name="connsiteX3" fmla="*/ 539 w 82861"/>
                  <a:gd name="connsiteY3" fmla="*/ 16192 h 50336"/>
                  <a:gd name="connsiteX4" fmla="*/ 539 w 82861"/>
                  <a:gd name="connsiteY4" fmla="*/ 27432 h 50336"/>
                  <a:gd name="connsiteX5" fmla="*/ 30663 w 82861"/>
                  <a:gd name="connsiteY5" fmla="*/ 44818 h 50336"/>
                  <a:gd name="connsiteX6" fmla="*/ 46792 w 82861"/>
                  <a:gd name="connsiteY6" fmla="*/ 44818 h 50336"/>
                  <a:gd name="connsiteX7" fmla="*/ 76904 w 82861"/>
                  <a:gd name="connsiteY7" fmla="*/ 27432 h 50336"/>
                  <a:gd name="connsiteX8" fmla="*/ 76904 w 82861"/>
                  <a:gd name="connsiteY8" fmla="*/ 1619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04" y="16192"/>
                    </a:moveTo>
                    <a:lnTo>
                      <a:pt x="46792" y="-1194"/>
                    </a:lnTo>
                    <a:cubicBezTo>
                      <a:pt x="41801" y="-4077"/>
                      <a:pt x="35654" y="-4077"/>
                      <a:pt x="30663" y="-1194"/>
                    </a:cubicBezTo>
                    <a:lnTo>
                      <a:pt x="539" y="16192"/>
                    </a:lnTo>
                    <a:cubicBezTo>
                      <a:pt x="-3792" y="18681"/>
                      <a:pt x="-3792" y="24930"/>
                      <a:pt x="539" y="27432"/>
                    </a:cubicBezTo>
                    <a:lnTo>
                      <a:pt x="30663" y="44818"/>
                    </a:lnTo>
                    <a:cubicBezTo>
                      <a:pt x="35654" y="47701"/>
                      <a:pt x="41801" y="47701"/>
                      <a:pt x="46792" y="44818"/>
                    </a:cubicBezTo>
                    <a:lnTo>
                      <a:pt x="76904" y="27432"/>
                    </a:lnTo>
                    <a:cubicBezTo>
                      <a:pt x="81235" y="24930"/>
                      <a:pt x="81235" y="18681"/>
                      <a:pt x="76904" y="16192"/>
                    </a:cubicBezTo>
                  </a:path>
                </a:pathLst>
              </a:custGeom>
              <a:solidFill>
                <a:srgbClr val="E82C3A"/>
              </a:solidFill>
              <a:ln w="1270" cap="flat">
                <a:noFill/>
                <a:prstDash val="solid"/>
                <a:miter/>
              </a:ln>
            </p:spPr>
            <p:txBody>
              <a:bodyPr rtlCol="0" anchor="ctr"/>
              <a:lstStyle/>
              <a:p>
                <a:endParaRPr lang="en-IN"/>
              </a:p>
            </p:txBody>
          </p:sp>
          <p:sp>
            <p:nvSpPr>
              <p:cNvPr id="1734" name="Freeform: Shape 1733">
                <a:extLst>
                  <a:ext uri="{FF2B5EF4-FFF2-40B4-BE49-F238E27FC236}">
                    <a16:creationId xmlns:a16="http://schemas.microsoft.com/office/drawing/2014/main" id="{2A628635-28EF-53A0-F31C-70D9C681B04E}"/>
                  </a:ext>
                </a:extLst>
              </p:cNvPr>
              <p:cNvSpPr/>
              <p:nvPr/>
            </p:nvSpPr>
            <p:spPr>
              <a:xfrm flipV="1">
                <a:off x="9257386" y="1658137"/>
                <a:ext cx="87731" cy="55219"/>
              </a:xfrm>
              <a:custGeom>
                <a:avLst/>
                <a:gdLst>
                  <a:gd name="connsiteX0" fmla="*/ 41121 w 87731"/>
                  <a:gd name="connsiteY0" fmla="*/ -3383 h 55219"/>
                  <a:gd name="connsiteX1" fmla="*/ 31837 w 87731"/>
                  <a:gd name="connsiteY1" fmla="*/ -894 h 55219"/>
                  <a:gd name="connsiteX2" fmla="*/ 1726 w 87731"/>
                  <a:gd name="connsiteY2" fmla="*/ 16493 h 55219"/>
                  <a:gd name="connsiteX3" fmla="*/ -2745 w 87731"/>
                  <a:gd name="connsiteY3" fmla="*/ 24227 h 55219"/>
                  <a:gd name="connsiteX4" fmla="*/ 1726 w 87731"/>
                  <a:gd name="connsiteY4" fmla="*/ 31961 h 55219"/>
                  <a:gd name="connsiteX5" fmla="*/ 31837 w 87731"/>
                  <a:gd name="connsiteY5" fmla="*/ 49360 h 55219"/>
                  <a:gd name="connsiteX6" fmla="*/ 41121 w 87731"/>
                  <a:gd name="connsiteY6" fmla="*/ 51837 h 55219"/>
                  <a:gd name="connsiteX7" fmla="*/ 50392 w 87731"/>
                  <a:gd name="connsiteY7" fmla="*/ 49360 h 55219"/>
                  <a:gd name="connsiteX8" fmla="*/ 80517 w 87731"/>
                  <a:gd name="connsiteY8" fmla="*/ 31961 h 55219"/>
                  <a:gd name="connsiteX9" fmla="*/ 84987 w 87731"/>
                  <a:gd name="connsiteY9" fmla="*/ 24227 h 55219"/>
                  <a:gd name="connsiteX10" fmla="*/ 80517 w 87731"/>
                  <a:gd name="connsiteY10" fmla="*/ 16493 h 55219"/>
                  <a:gd name="connsiteX11" fmla="*/ 50392 w 87731"/>
                  <a:gd name="connsiteY11" fmla="*/ -894 h 55219"/>
                  <a:gd name="connsiteX12" fmla="*/ 41121 w 87731"/>
                  <a:gd name="connsiteY12" fmla="*/ -338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121" y="-3383"/>
                    </a:moveTo>
                    <a:cubicBezTo>
                      <a:pt x="37870" y="-3383"/>
                      <a:pt x="34657" y="-2519"/>
                      <a:pt x="31837" y="-894"/>
                    </a:cubicBezTo>
                    <a:lnTo>
                      <a:pt x="1726" y="16493"/>
                    </a:lnTo>
                    <a:cubicBezTo>
                      <a:pt x="-1081" y="18106"/>
                      <a:pt x="-2745" y="21001"/>
                      <a:pt x="-2745" y="24227"/>
                    </a:cubicBezTo>
                    <a:cubicBezTo>
                      <a:pt x="-2745" y="27453"/>
                      <a:pt x="-1081" y="30348"/>
                      <a:pt x="1726" y="31961"/>
                    </a:cubicBezTo>
                    <a:lnTo>
                      <a:pt x="31837" y="49360"/>
                    </a:lnTo>
                    <a:cubicBezTo>
                      <a:pt x="34657" y="50973"/>
                      <a:pt x="37870" y="51837"/>
                      <a:pt x="41121" y="51837"/>
                    </a:cubicBezTo>
                    <a:cubicBezTo>
                      <a:pt x="44360" y="51837"/>
                      <a:pt x="47585" y="50973"/>
                      <a:pt x="50392" y="49360"/>
                    </a:cubicBezTo>
                    <a:lnTo>
                      <a:pt x="80517" y="31961"/>
                    </a:lnTo>
                    <a:cubicBezTo>
                      <a:pt x="83311" y="30348"/>
                      <a:pt x="84987" y="27453"/>
                      <a:pt x="84987" y="24227"/>
                    </a:cubicBezTo>
                    <a:cubicBezTo>
                      <a:pt x="84987" y="21001"/>
                      <a:pt x="83311" y="18106"/>
                      <a:pt x="80517" y="16493"/>
                    </a:cubicBezTo>
                    <a:lnTo>
                      <a:pt x="50392" y="-894"/>
                    </a:lnTo>
                    <a:cubicBezTo>
                      <a:pt x="47585" y="-2519"/>
                      <a:pt x="44360" y="-3383"/>
                      <a:pt x="41121" y="-3383"/>
                    </a:cubicBezTo>
                  </a:path>
                </a:pathLst>
              </a:custGeom>
              <a:solidFill>
                <a:srgbClr val="E82C3A"/>
              </a:solidFill>
              <a:ln w="1270" cap="flat">
                <a:noFill/>
                <a:prstDash val="solid"/>
                <a:miter/>
              </a:ln>
            </p:spPr>
            <p:txBody>
              <a:bodyPr rtlCol="0" anchor="ctr"/>
              <a:lstStyle/>
              <a:p>
                <a:endParaRPr lang="en-IN"/>
              </a:p>
            </p:txBody>
          </p:sp>
          <p:sp>
            <p:nvSpPr>
              <p:cNvPr id="1735" name="Freeform: Shape 1734">
                <a:extLst>
                  <a:ext uri="{FF2B5EF4-FFF2-40B4-BE49-F238E27FC236}">
                    <a16:creationId xmlns:a16="http://schemas.microsoft.com/office/drawing/2014/main" id="{C4D7A9F2-A03A-FE8C-5257-4EBEF30289CA}"/>
                  </a:ext>
                </a:extLst>
              </p:cNvPr>
              <p:cNvSpPr/>
              <p:nvPr/>
            </p:nvSpPr>
            <p:spPr>
              <a:xfrm flipV="1">
                <a:off x="9259825" y="1660572"/>
                <a:ext cx="82851" cy="50349"/>
              </a:xfrm>
              <a:custGeom>
                <a:avLst/>
                <a:gdLst>
                  <a:gd name="connsiteX0" fmla="*/ 76859 w 82851"/>
                  <a:gd name="connsiteY0" fmla="*/ 16165 h 50349"/>
                  <a:gd name="connsiteX1" fmla="*/ 46747 w 82851"/>
                  <a:gd name="connsiteY1" fmla="*/ -1221 h 50349"/>
                  <a:gd name="connsiteX2" fmla="*/ 30618 w 82851"/>
                  <a:gd name="connsiteY2" fmla="*/ -1221 h 50349"/>
                  <a:gd name="connsiteX3" fmla="*/ 494 w 82851"/>
                  <a:gd name="connsiteY3" fmla="*/ 16165 h 50349"/>
                  <a:gd name="connsiteX4" fmla="*/ 494 w 82851"/>
                  <a:gd name="connsiteY4" fmla="*/ 27418 h 50349"/>
                  <a:gd name="connsiteX5" fmla="*/ 30618 w 82851"/>
                  <a:gd name="connsiteY5" fmla="*/ 44804 h 50349"/>
                  <a:gd name="connsiteX6" fmla="*/ 46747 w 82851"/>
                  <a:gd name="connsiteY6" fmla="*/ 44804 h 50349"/>
                  <a:gd name="connsiteX7" fmla="*/ 76859 w 82851"/>
                  <a:gd name="connsiteY7" fmla="*/ 27418 h 50349"/>
                  <a:gd name="connsiteX8" fmla="*/ 76859 w 82851"/>
                  <a:gd name="connsiteY8" fmla="*/ 16165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859" y="16165"/>
                    </a:moveTo>
                    <a:lnTo>
                      <a:pt x="46747" y="-1221"/>
                    </a:lnTo>
                    <a:cubicBezTo>
                      <a:pt x="41756" y="-4104"/>
                      <a:pt x="35609" y="-4104"/>
                      <a:pt x="30618" y="-1221"/>
                    </a:cubicBezTo>
                    <a:lnTo>
                      <a:pt x="494" y="16165"/>
                    </a:lnTo>
                    <a:cubicBezTo>
                      <a:pt x="-3824" y="18667"/>
                      <a:pt x="-3824" y="24916"/>
                      <a:pt x="494" y="27418"/>
                    </a:cubicBezTo>
                    <a:lnTo>
                      <a:pt x="30618" y="44804"/>
                    </a:lnTo>
                    <a:cubicBezTo>
                      <a:pt x="35609" y="47687"/>
                      <a:pt x="41756" y="47687"/>
                      <a:pt x="46747" y="44804"/>
                    </a:cubicBezTo>
                    <a:lnTo>
                      <a:pt x="76859" y="27418"/>
                    </a:lnTo>
                    <a:cubicBezTo>
                      <a:pt x="81190" y="24916"/>
                      <a:pt x="81190" y="18667"/>
                      <a:pt x="76859" y="16165"/>
                    </a:cubicBezTo>
                  </a:path>
                </a:pathLst>
              </a:custGeom>
              <a:solidFill>
                <a:srgbClr val="E82C3A"/>
              </a:solidFill>
              <a:ln w="1270" cap="flat">
                <a:noFill/>
                <a:prstDash val="solid"/>
                <a:miter/>
              </a:ln>
            </p:spPr>
            <p:txBody>
              <a:bodyPr rtlCol="0" anchor="ctr"/>
              <a:lstStyle/>
              <a:p>
                <a:endParaRPr lang="en-IN"/>
              </a:p>
            </p:txBody>
          </p:sp>
          <p:sp>
            <p:nvSpPr>
              <p:cNvPr id="1736" name="Freeform: Shape 1735">
                <a:extLst>
                  <a:ext uri="{FF2B5EF4-FFF2-40B4-BE49-F238E27FC236}">
                    <a16:creationId xmlns:a16="http://schemas.microsoft.com/office/drawing/2014/main" id="{5EBC4BC6-A492-0776-74B3-421DF03F6869}"/>
                  </a:ext>
                </a:extLst>
              </p:cNvPr>
              <p:cNvSpPr/>
              <p:nvPr/>
            </p:nvSpPr>
            <p:spPr>
              <a:xfrm flipV="1">
                <a:off x="9309126" y="1598370"/>
                <a:ext cx="139496" cy="85102"/>
              </a:xfrm>
              <a:custGeom>
                <a:avLst/>
                <a:gdLst>
                  <a:gd name="connsiteX0" fmla="*/ 41081 w 139496"/>
                  <a:gd name="connsiteY0" fmla="*/ -3423 h 85102"/>
                  <a:gd name="connsiteX1" fmla="*/ 31797 w 139496"/>
                  <a:gd name="connsiteY1" fmla="*/ -934 h 85102"/>
                  <a:gd name="connsiteX2" fmla="*/ 1673 w 139496"/>
                  <a:gd name="connsiteY2" fmla="*/ 16453 h 85102"/>
                  <a:gd name="connsiteX3" fmla="*/ -2798 w 139496"/>
                  <a:gd name="connsiteY3" fmla="*/ 24199 h 85102"/>
                  <a:gd name="connsiteX4" fmla="*/ 1673 w 139496"/>
                  <a:gd name="connsiteY4" fmla="*/ 31947 h 85102"/>
                  <a:gd name="connsiteX5" fmla="*/ 83550 w 139496"/>
                  <a:gd name="connsiteY5" fmla="*/ 79190 h 85102"/>
                  <a:gd name="connsiteX6" fmla="*/ 92833 w 139496"/>
                  <a:gd name="connsiteY6" fmla="*/ 81680 h 85102"/>
                  <a:gd name="connsiteX7" fmla="*/ 102117 w 139496"/>
                  <a:gd name="connsiteY7" fmla="*/ 79178 h 85102"/>
                  <a:gd name="connsiteX8" fmla="*/ 132229 w 139496"/>
                  <a:gd name="connsiteY8" fmla="*/ 61804 h 85102"/>
                  <a:gd name="connsiteX9" fmla="*/ 136699 w 139496"/>
                  <a:gd name="connsiteY9" fmla="*/ 54070 h 85102"/>
                  <a:gd name="connsiteX10" fmla="*/ 132229 w 139496"/>
                  <a:gd name="connsiteY10" fmla="*/ 46336 h 85102"/>
                  <a:gd name="connsiteX11" fmla="*/ 50364 w 139496"/>
                  <a:gd name="connsiteY11" fmla="*/ -934 h 85102"/>
                  <a:gd name="connsiteX12" fmla="*/ 41081 w 139496"/>
                  <a:gd name="connsiteY12" fmla="*/ -3423 h 8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96" h="85102">
                    <a:moveTo>
                      <a:pt x="41081" y="-3423"/>
                    </a:moveTo>
                    <a:cubicBezTo>
                      <a:pt x="37830" y="-3423"/>
                      <a:pt x="34604" y="-2559"/>
                      <a:pt x="31797" y="-934"/>
                    </a:cubicBezTo>
                    <a:lnTo>
                      <a:pt x="1673" y="16453"/>
                    </a:lnTo>
                    <a:cubicBezTo>
                      <a:pt x="-1121" y="18066"/>
                      <a:pt x="-2798" y="20961"/>
                      <a:pt x="-2798" y="24199"/>
                    </a:cubicBezTo>
                    <a:cubicBezTo>
                      <a:pt x="-2798" y="27438"/>
                      <a:pt x="-1121" y="30334"/>
                      <a:pt x="1673" y="31947"/>
                    </a:cubicBezTo>
                    <a:lnTo>
                      <a:pt x="83550" y="79190"/>
                    </a:lnTo>
                    <a:cubicBezTo>
                      <a:pt x="86369" y="80816"/>
                      <a:pt x="89582" y="81680"/>
                      <a:pt x="92833" y="81680"/>
                    </a:cubicBezTo>
                    <a:cubicBezTo>
                      <a:pt x="96097" y="81680"/>
                      <a:pt x="99298" y="80816"/>
                      <a:pt x="102117" y="79178"/>
                    </a:cubicBezTo>
                    <a:lnTo>
                      <a:pt x="132229" y="61804"/>
                    </a:lnTo>
                    <a:cubicBezTo>
                      <a:pt x="135036" y="60191"/>
                      <a:pt x="136699" y="57296"/>
                      <a:pt x="136699" y="54070"/>
                    </a:cubicBezTo>
                    <a:cubicBezTo>
                      <a:pt x="136699" y="50831"/>
                      <a:pt x="135036" y="47948"/>
                      <a:pt x="132229" y="46336"/>
                    </a:cubicBezTo>
                    <a:lnTo>
                      <a:pt x="50364" y="-934"/>
                    </a:lnTo>
                    <a:cubicBezTo>
                      <a:pt x="47545" y="-2559"/>
                      <a:pt x="44332" y="-3423"/>
                      <a:pt x="41081" y="-3423"/>
                    </a:cubicBezTo>
                  </a:path>
                </a:pathLst>
              </a:custGeom>
              <a:solidFill>
                <a:srgbClr val="E82C3A"/>
              </a:solidFill>
              <a:ln w="1270" cap="flat">
                <a:noFill/>
                <a:prstDash val="solid"/>
                <a:miter/>
              </a:ln>
            </p:spPr>
            <p:txBody>
              <a:bodyPr rtlCol="0" anchor="ctr"/>
              <a:lstStyle/>
              <a:p>
                <a:endParaRPr lang="en-IN"/>
              </a:p>
            </p:txBody>
          </p:sp>
          <p:sp>
            <p:nvSpPr>
              <p:cNvPr id="1737" name="Freeform: Shape 1736">
                <a:extLst>
                  <a:ext uri="{FF2B5EF4-FFF2-40B4-BE49-F238E27FC236}">
                    <a16:creationId xmlns:a16="http://schemas.microsoft.com/office/drawing/2014/main" id="{D5EB0C68-6EA4-4A51-B96F-DE4D56168FF0}"/>
                  </a:ext>
                </a:extLst>
              </p:cNvPr>
              <p:cNvSpPr/>
              <p:nvPr/>
            </p:nvSpPr>
            <p:spPr>
              <a:xfrm flipV="1">
                <a:off x="9311577" y="1600818"/>
                <a:ext cx="134607" cy="80219"/>
              </a:xfrm>
              <a:custGeom>
                <a:avLst/>
                <a:gdLst>
                  <a:gd name="connsiteX0" fmla="*/ 128571 w 134607"/>
                  <a:gd name="connsiteY0" fmla="*/ 57248 h 80219"/>
                  <a:gd name="connsiteX1" fmla="*/ 98447 w 134607"/>
                  <a:gd name="connsiteY1" fmla="*/ 74634 h 80219"/>
                  <a:gd name="connsiteX2" fmla="*/ 82318 w 134607"/>
                  <a:gd name="connsiteY2" fmla="*/ 74634 h 80219"/>
                  <a:gd name="connsiteX3" fmla="*/ 441 w 134607"/>
                  <a:gd name="connsiteY3" fmla="*/ 27390 h 80219"/>
                  <a:gd name="connsiteX4" fmla="*/ -2798 w 134607"/>
                  <a:gd name="connsiteY4" fmla="*/ 21764 h 80219"/>
                  <a:gd name="connsiteX5" fmla="*/ 441 w 134607"/>
                  <a:gd name="connsiteY5" fmla="*/ 16125 h 80219"/>
                  <a:gd name="connsiteX6" fmla="*/ 30565 w 134607"/>
                  <a:gd name="connsiteY6" fmla="*/ -1261 h 80219"/>
                  <a:gd name="connsiteX7" fmla="*/ 46694 w 134607"/>
                  <a:gd name="connsiteY7" fmla="*/ -1261 h 80219"/>
                  <a:gd name="connsiteX8" fmla="*/ 76806 w 134607"/>
                  <a:gd name="connsiteY8" fmla="*/ 16125 h 80219"/>
                  <a:gd name="connsiteX9" fmla="*/ 76844 w 134607"/>
                  <a:gd name="connsiteY9" fmla="*/ 16163 h 80219"/>
                  <a:gd name="connsiteX10" fmla="*/ 128571 w 134607"/>
                  <a:gd name="connsiteY10" fmla="*/ 46008 h 80219"/>
                  <a:gd name="connsiteX11" fmla="*/ 128571 w 134607"/>
                  <a:gd name="connsiteY11" fmla="*/ 57248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7" h="80219">
                    <a:moveTo>
                      <a:pt x="128571" y="57248"/>
                    </a:moveTo>
                    <a:lnTo>
                      <a:pt x="98447" y="74634"/>
                    </a:lnTo>
                    <a:cubicBezTo>
                      <a:pt x="93456" y="77517"/>
                      <a:pt x="87309" y="77517"/>
                      <a:pt x="82318" y="74634"/>
                    </a:cubicBezTo>
                    <a:lnTo>
                      <a:pt x="441" y="27390"/>
                    </a:lnTo>
                    <a:cubicBezTo>
                      <a:pt x="-1718" y="26146"/>
                      <a:pt x="-2798" y="23948"/>
                      <a:pt x="-2798" y="21764"/>
                    </a:cubicBezTo>
                    <a:cubicBezTo>
                      <a:pt x="-2798" y="19567"/>
                      <a:pt x="-1718" y="17383"/>
                      <a:pt x="441" y="16125"/>
                    </a:cubicBezTo>
                    <a:lnTo>
                      <a:pt x="30565" y="-1261"/>
                    </a:lnTo>
                    <a:cubicBezTo>
                      <a:pt x="35556" y="-4144"/>
                      <a:pt x="41703" y="-4144"/>
                      <a:pt x="46694" y="-1261"/>
                    </a:cubicBezTo>
                    <a:lnTo>
                      <a:pt x="76806" y="16125"/>
                    </a:lnTo>
                    <a:lnTo>
                      <a:pt x="76844" y="16163"/>
                    </a:lnTo>
                    <a:lnTo>
                      <a:pt x="128571" y="46008"/>
                    </a:lnTo>
                    <a:cubicBezTo>
                      <a:pt x="132889" y="48510"/>
                      <a:pt x="132889" y="54759"/>
                      <a:pt x="128571" y="57248"/>
                    </a:cubicBezTo>
                  </a:path>
                </a:pathLst>
              </a:custGeom>
              <a:solidFill>
                <a:srgbClr val="E82C3A"/>
              </a:solidFill>
              <a:ln w="1270" cap="flat">
                <a:noFill/>
                <a:prstDash val="solid"/>
                <a:miter/>
              </a:ln>
            </p:spPr>
            <p:txBody>
              <a:bodyPr rtlCol="0" anchor="ctr"/>
              <a:lstStyle/>
              <a:p>
                <a:endParaRPr lang="en-IN"/>
              </a:p>
            </p:txBody>
          </p:sp>
          <p:sp>
            <p:nvSpPr>
              <p:cNvPr id="1738" name="Freeform: Shape 1737">
                <a:extLst>
                  <a:ext uri="{FF2B5EF4-FFF2-40B4-BE49-F238E27FC236}">
                    <a16:creationId xmlns:a16="http://schemas.microsoft.com/office/drawing/2014/main" id="{D710C2CE-6E59-2ACA-247D-B7D7AA1E1685}"/>
                  </a:ext>
                </a:extLst>
              </p:cNvPr>
              <p:cNvSpPr/>
              <p:nvPr/>
            </p:nvSpPr>
            <p:spPr>
              <a:xfrm flipV="1">
                <a:off x="9582075" y="1470545"/>
                <a:ext cx="87744" cy="55219"/>
              </a:xfrm>
              <a:custGeom>
                <a:avLst/>
                <a:gdLst>
                  <a:gd name="connsiteX0" fmla="*/ 40912 w 87744"/>
                  <a:gd name="connsiteY0" fmla="*/ -3550 h 55219"/>
                  <a:gd name="connsiteX1" fmla="*/ 31629 w 87744"/>
                  <a:gd name="connsiteY1" fmla="*/ -1074 h 55219"/>
                  <a:gd name="connsiteX2" fmla="*/ 1504 w 87744"/>
                  <a:gd name="connsiteY2" fmla="*/ 16312 h 55219"/>
                  <a:gd name="connsiteX3" fmla="*/ -2966 w 87744"/>
                  <a:gd name="connsiteY3" fmla="*/ 24047 h 55219"/>
                  <a:gd name="connsiteX4" fmla="*/ 1492 w 87744"/>
                  <a:gd name="connsiteY4" fmla="*/ 31793 h 55219"/>
                  <a:gd name="connsiteX5" fmla="*/ 31629 w 87744"/>
                  <a:gd name="connsiteY5" fmla="*/ 49180 h 55219"/>
                  <a:gd name="connsiteX6" fmla="*/ 40912 w 87744"/>
                  <a:gd name="connsiteY6" fmla="*/ 51669 h 55219"/>
                  <a:gd name="connsiteX7" fmla="*/ 50196 w 87744"/>
                  <a:gd name="connsiteY7" fmla="*/ 49180 h 55219"/>
                  <a:gd name="connsiteX8" fmla="*/ 80308 w 87744"/>
                  <a:gd name="connsiteY8" fmla="*/ 31793 h 55219"/>
                  <a:gd name="connsiteX9" fmla="*/ 84778 w 87744"/>
                  <a:gd name="connsiteY9" fmla="*/ 24047 h 55219"/>
                  <a:gd name="connsiteX10" fmla="*/ 80308 w 87744"/>
                  <a:gd name="connsiteY10" fmla="*/ 16312 h 55219"/>
                  <a:gd name="connsiteX11" fmla="*/ 50196 w 87744"/>
                  <a:gd name="connsiteY11" fmla="*/ -1074 h 55219"/>
                  <a:gd name="connsiteX12" fmla="*/ 40912 w 87744"/>
                  <a:gd name="connsiteY12" fmla="*/ -355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0912" y="-3550"/>
                    </a:moveTo>
                    <a:cubicBezTo>
                      <a:pt x="37661" y="-3550"/>
                      <a:pt x="34435" y="-2700"/>
                      <a:pt x="31629" y="-1074"/>
                    </a:cubicBezTo>
                    <a:lnTo>
                      <a:pt x="1504" y="16312"/>
                    </a:lnTo>
                    <a:cubicBezTo>
                      <a:pt x="-1290" y="17938"/>
                      <a:pt x="-2966" y="20821"/>
                      <a:pt x="-2966" y="24047"/>
                    </a:cubicBezTo>
                    <a:cubicBezTo>
                      <a:pt x="-2966" y="27285"/>
                      <a:pt x="-1290" y="30168"/>
                      <a:pt x="1492" y="31793"/>
                    </a:cubicBezTo>
                    <a:lnTo>
                      <a:pt x="31629" y="49180"/>
                    </a:lnTo>
                    <a:cubicBezTo>
                      <a:pt x="34435" y="50805"/>
                      <a:pt x="37661" y="51669"/>
                      <a:pt x="40912" y="51669"/>
                    </a:cubicBezTo>
                    <a:cubicBezTo>
                      <a:pt x="44164" y="51669"/>
                      <a:pt x="47377" y="50805"/>
                      <a:pt x="50196" y="49180"/>
                    </a:cubicBezTo>
                    <a:lnTo>
                      <a:pt x="80308" y="31793"/>
                    </a:lnTo>
                    <a:cubicBezTo>
                      <a:pt x="83114" y="30168"/>
                      <a:pt x="84778" y="27285"/>
                      <a:pt x="84778" y="24047"/>
                    </a:cubicBezTo>
                    <a:cubicBezTo>
                      <a:pt x="84778" y="20821"/>
                      <a:pt x="83114" y="17938"/>
                      <a:pt x="80308" y="16312"/>
                    </a:cubicBezTo>
                    <a:lnTo>
                      <a:pt x="50196" y="-1074"/>
                    </a:lnTo>
                    <a:cubicBezTo>
                      <a:pt x="47377" y="-2700"/>
                      <a:pt x="44164" y="-3550"/>
                      <a:pt x="40912" y="-3550"/>
                    </a:cubicBezTo>
                  </a:path>
                </a:pathLst>
              </a:custGeom>
              <a:solidFill>
                <a:srgbClr val="E82C3A"/>
              </a:solidFill>
              <a:ln w="1270" cap="flat">
                <a:noFill/>
                <a:prstDash val="solid"/>
                <a:miter/>
              </a:ln>
            </p:spPr>
            <p:txBody>
              <a:bodyPr rtlCol="0" anchor="ctr"/>
              <a:lstStyle/>
              <a:p>
                <a:endParaRPr lang="en-IN"/>
              </a:p>
            </p:txBody>
          </p:sp>
          <p:sp>
            <p:nvSpPr>
              <p:cNvPr id="1739" name="Freeform: Shape 1738">
                <a:extLst>
                  <a:ext uri="{FF2B5EF4-FFF2-40B4-BE49-F238E27FC236}">
                    <a16:creationId xmlns:a16="http://schemas.microsoft.com/office/drawing/2014/main" id="{1C504D72-A27B-379A-BC03-F11DE49459FA}"/>
                  </a:ext>
                </a:extLst>
              </p:cNvPr>
              <p:cNvSpPr/>
              <p:nvPr/>
            </p:nvSpPr>
            <p:spPr>
              <a:xfrm flipV="1">
                <a:off x="9584526" y="1472993"/>
                <a:ext cx="82851" cy="50336"/>
              </a:xfrm>
              <a:custGeom>
                <a:avLst/>
                <a:gdLst>
                  <a:gd name="connsiteX0" fmla="*/ 76637 w 82851"/>
                  <a:gd name="connsiteY0" fmla="*/ 15998 h 50336"/>
                  <a:gd name="connsiteX1" fmla="*/ 46526 w 82851"/>
                  <a:gd name="connsiteY1" fmla="*/ -1388 h 50336"/>
                  <a:gd name="connsiteX2" fmla="*/ 30397 w 82851"/>
                  <a:gd name="connsiteY2" fmla="*/ -1388 h 50336"/>
                  <a:gd name="connsiteX3" fmla="*/ 272 w 82851"/>
                  <a:gd name="connsiteY3" fmla="*/ 15998 h 50336"/>
                  <a:gd name="connsiteX4" fmla="*/ 272 w 82851"/>
                  <a:gd name="connsiteY4" fmla="*/ 27238 h 50336"/>
                  <a:gd name="connsiteX5" fmla="*/ 30397 w 82851"/>
                  <a:gd name="connsiteY5" fmla="*/ 44624 h 50336"/>
                  <a:gd name="connsiteX6" fmla="*/ 46526 w 82851"/>
                  <a:gd name="connsiteY6" fmla="*/ 44624 h 50336"/>
                  <a:gd name="connsiteX7" fmla="*/ 76637 w 82851"/>
                  <a:gd name="connsiteY7" fmla="*/ 27238 h 50336"/>
                  <a:gd name="connsiteX8" fmla="*/ 76637 w 82851"/>
                  <a:gd name="connsiteY8" fmla="*/ 1599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37" y="15998"/>
                    </a:moveTo>
                    <a:lnTo>
                      <a:pt x="46526" y="-1388"/>
                    </a:lnTo>
                    <a:cubicBezTo>
                      <a:pt x="41535" y="-4271"/>
                      <a:pt x="35388" y="-4271"/>
                      <a:pt x="30397" y="-1388"/>
                    </a:cubicBezTo>
                    <a:lnTo>
                      <a:pt x="272" y="15998"/>
                    </a:lnTo>
                    <a:cubicBezTo>
                      <a:pt x="-4046" y="18500"/>
                      <a:pt x="-4046" y="24748"/>
                      <a:pt x="272" y="27238"/>
                    </a:cubicBezTo>
                    <a:lnTo>
                      <a:pt x="30397" y="44624"/>
                    </a:lnTo>
                    <a:cubicBezTo>
                      <a:pt x="35388" y="47507"/>
                      <a:pt x="41535" y="47507"/>
                      <a:pt x="46526" y="44624"/>
                    </a:cubicBezTo>
                    <a:lnTo>
                      <a:pt x="76637" y="27238"/>
                    </a:lnTo>
                    <a:cubicBezTo>
                      <a:pt x="80968" y="24748"/>
                      <a:pt x="80968" y="18500"/>
                      <a:pt x="76637" y="15998"/>
                    </a:cubicBezTo>
                  </a:path>
                </a:pathLst>
              </a:custGeom>
              <a:solidFill>
                <a:srgbClr val="E82C3A"/>
              </a:solidFill>
              <a:ln w="1270" cap="flat">
                <a:noFill/>
                <a:prstDash val="solid"/>
                <a:miter/>
              </a:ln>
            </p:spPr>
            <p:txBody>
              <a:bodyPr rtlCol="0" anchor="ctr"/>
              <a:lstStyle/>
              <a:p>
                <a:endParaRPr lang="en-IN"/>
              </a:p>
            </p:txBody>
          </p:sp>
          <p:sp>
            <p:nvSpPr>
              <p:cNvPr id="1740" name="Freeform: Shape 1739">
                <a:extLst>
                  <a:ext uri="{FF2B5EF4-FFF2-40B4-BE49-F238E27FC236}">
                    <a16:creationId xmlns:a16="http://schemas.microsoft.com/office/drawing/2014/main" id="{B1689ACE-9D1F-307D-F9F8-A5C5ED6B010B}"/>
                  </a:ext>
                </a:extLst>
              </p:cNvPr>
              <p:cNvSpPr/>
              <p:nvPr/>
            </p:nvSpPr>
            <p:spPr>
              <a:xfrm flipV="1">
                <a:off x="9633840" y="1440662"/>
                <a:ext cx="87731" cy="55232"/>
              </a:xfrm>
              <a:custGeom>
                <a:avLst/>
                <a:gdLst>
                  <a:gd name="connsiteX0" fmla="*/ 40852 w 87731"/>
                  <a:gd name="connsiteY0" fmla="*/ -3577 h 55232"/>
                  <a:gd name="connsiteX1" fmla="*/ 31568 w 87731"/>
                  <a:gd name="connsiteY1" fmla="*/ -1075 h 55232"/>
                  <a:gd name="connsiteX2" fmla="*/ 1469 w 87731"/>
                  <a:gd name="connsiteY2" fmla="*/ 16311 h 55232"/>
                  <a:gd name="connsiteX3" fmla="*/ -3001 w 87731"/>
                  <a:gd name="connsiteY3" fmla="*/ 24045 h 55232"/>
                  <a:gd name="connsiteX4" fmla="*/ 1469 w 87731"/>
                  <a:gd name="connsiteY4" fmla="*/ 31780 h 55232"/>
                  <a:gd name="connsiteX5" fmla="*/ 31581 w 87731"/>
                  <a:gd name="connsiteY5" fmla="*/ 49166 h 55232"/>
                  <a:gd name="connsiteX6" fmla="*/ 40852 w 87731"/>
                  <a:gd name="connsiteY6" fmla="*/ 51655 h 55232"/>
                  <a:gd name="connsiteX7" fmla="*/ 50148 w 87731"/>
                  <a:gd name="connsiteY7" fmla="*/ 49166 h 55232"/>
                  <a:gd name="connsiteX8" fmla="*/ 80260 w 87731"/>
                  <a:gd name="connsiteY8" fmla="*/ 31780 h 55232"/>
                  <a:gd name="connsiteX9" fmla="*/ 84730 w 87731"/>
                  <a:gd name="connsiteY9" fmla="*/ 24045 h 55232"/>
                  <a:gd name="connsiteX10" fmla="*/ 80260 w 87731"/>
                  <a:gd name="connsiteY10" fmla="*/ 16311 h 55232"/>
                  <a:gd name="connsiteX11" fmla="*/ 50148 w 87731"/>
                  <a:gd name="connsiteY11" fmla="*/ -1088 h 55232"/>
                  <a:gd name="connsiteX12" fmla="*/ 40852 w 87731"/>
                  <a:gd name="connsiteY12" fmla="*/ -3577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52" y="-3577"/>
                    </a:moveTo>
                    <a:cubicBezTo>
                      <a:pt x="37600" y="-3577"/>
                      <a:pt x="34400" y="-2713"/>
                      <a:pt x="31568" y="-1075"/>
                    </a:cubicBezTo>
                    <a:lnTo>
                      <a:pt x="1469" y="16311"/>
                    </a:lnTo>
                    <a:cubicBezTo>
                      <a:pt x="-1338" y="17924"/>
                      <a:pt x="-3001" y="20807"/>
                      <a:pt x="-3001" y="24045"/>
                    </a:cubicBezTo>
                    <a:cubicBezTo>
                      <a:pt x="-3001" y="27271"/>
                      <a:pt x="-1338" y="30167"/>
                      <a:pt x="1469" y="31780"/>
                    </a:cubicBezTo>
                    <a:lnTo>
                      <a:pt x="31581" y="49166"/>
                    </a:lnTo>
                    <a:cubicBezTo>
                      <a:pt x="34400" y="50792"/>
                      <a:pt x="37600" y="51655"/>
                      <a:pt x="40852" y="51655"/>
                    </a:cubicBezTo>
                    <a:cubicBezTo>
                      <a:pt x="44116" y="51655"/>
                      <a:pt x="47329" y="50792"/>
                      <a:pt x="50148" y="49166"/>
                    </a:cubicBezTo>
                    <a:lnTo>
                      <a:pt x="80260" y="31780"/>
                    </a:lnTo>
                    <a:cubicBezTo>
                      <a:pt x="83054" y="30167"/>
                      <a:pt x="84730" y="27271"/>
                      <a:pt x="84730" y="24045"/>
                    </a:cubicBezTo>
                    <a:cubicBezTo>
                      <a:pt x="84730" y="20807"/>
                      <a:pt x="83054" y="17924"/>
                      <a:pt x="80260" y="16311"/>
                    </a:cubicBezTo>
                    <a:lnTo>
                      <a:pt x="50148" y="-1088"/>
                    </a:lnTo>
                    <a:cubicBezTo>
                      <a:pt x="47329" y="-2713"/>
                      <a:pt x="44116" y="-3577"/>
                      <a:pt x="40852" y="-3577"/>
                    </a:cubicBezTo>
                  </a:path>
                </a:pathLst>
              </a:custGeom>
              <a:solidFill>
                <a:srgbClr val="E82C3A"/>
              </a:solidFill>
              <a:ln w="1270" cap="flat">
                <a:noFill/>
                <a:prstDash val="solid"/>
                <a:miter/>
              </a:ln>
            </p:spPr>
            <p:txBody>
              <a:bodyPr rtlCol="0" anchor="ctr"/>
              <a:lstStyle/>
              <a:p>
                <a:endParaRPr lang="en-IN"/>
              </a:p>
            </p:txBody>
          </p:sp>
          <p:sp>
            <p:nvSpPr>
              <p:cNvPr id="1741" name="Freeform: Shape 1740">
                <a:extLst>
                  <a:ext uri="{FF2B5EF4-FFF2-40B4-BE49-F238E27FC236}">
                    <a16:creationId xmlns:a16="http://schemas.microsoft.com/office/drawing/2014/main" id="{C4FB09BC-F76E-04CD-4D58-CB5CE9CA3FA0}"/>
                  </a:ext>
                </a:extLst>
              </p:cNvPr>
              <p:cNvSpPr/>
              <p:nvPr/>
            </p:nvSpPr>
            <p:spPr>
              <a:xfrm flipV="1">
                <a:off x="9636278" y="1443110"/>
                <a:ext cx="82851" cy="50336"/>
              </a:xfrm>
              <a:custGeom>
                <a:avLst/>
                <a:gdLst>
                  <a:gd name="connsiteX0" fmla="*/ 76602 w 82851"/>
                  <a:gd name="connsiteY0" fmla="*/ 15971 h 50336"/>
                  <a:gd name="connsiteX1" fmla="*/ 46491 w 82851"/>
                  <a:gd name="connsiteY1" fmla="*/ -1415 h 50336"/>
                  <a:gd name="connsiteX2" fmla="*/ 30361 w 82851"/>
                  <a:gd name="connsiteY2" fmla="*/ -1415 h 50336"/>
                  <a:gd name="connsiteX3" fmla="*/ 237 w 82851"/>
                  <a:gd name="connsiteY3" fmla="*/ 15971 h 50336"/>
                  <a:gd name="connsiteX4" fmla="*/ 237 w 82851"/>
                  <a:gd name="connsiteY4" fmla="*/ 27211 h 50336"/>
                  <a:gd name="connsiteX5" fmla="*/ 30361 w 82851"/>
                  <a:gd name="connsiteY5" fmla="*/ 44597 h 50336"/>
                  <a:gd name="connsiteX6" fmla="*/ 46491 w 82851"/>
                  <a:gd name="connsiteY6" fmla="*/ 44597 h 50336"/>
                  <a:gd name="connsiteX7" fmla="*/ 76602 w 82851"/>
                  <a:gd name="connsiteY7" fmla="*/ 27211 h 50336"/>
                  <a:gd name="connsiteX8" fmla="*/ 76602 w 82851"/>
                  <a:gd name="connsiteY8" fmla="*/ 1597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2" y="15971"/>
                    </a:moveTo>
                    <a:lnTo>
                      <a:pt x="46491" y="-1415"/>
                    </a:lnTo>
                    <a:cubicBezTo>
                      <a:pt x="41499" y="-4298"/>
                      <a:pt x="35353" y="-4298"/>
                      <a:pt x="30361" y="-1415"/>
                    </a:cubicBezTo>
                    <a:lnTo>
                      <a:pt x="237" y="15971"/>
                    </a:lnTo>
                    <a:cubicBezTo>
                      <a:pt x="-4081" y="18473"/>
                      <a:pt x="-4081" y="24722"/>
                      <a:pt x="237" y="27211"/>
                    </a:cubicBezTo>
                    <a:lnTo>
                      <a:pt x="30361" y="44597"/>
                    </a:lnTo>
                    <a:cubicBezTo>
                      <a:pt x="35353" y="47480"/>
                      <a:pt x="41499" y="47480"/>
                      <a:pt x="46491" y="44597"/>
                    </a:cubicBezTo>
                    <a:lnTo>
                      <a:pt x="76602" y="27211"/>
                    </a:lnTo>
                    <a:cubicBezTo>
                      <a:pt x="80933" y="24722"/>
                      <a:pt x="80933" y="18473"/>
                      <a:pt x="76602" y="15971"/>
                    </a:cubicBezTo>
                  </a:path>
                </a:pathLst>
              </a:custGeom>
              <a:solidFill>
                <a:srgbClr val="E82C3A"/>
              </a:solidFill>
              <a:ln w="1270" cap="flat">
                <a:noFill/>
                <a:prstDash val="solid"/>
                <a:miter/>
              </a:ln>
            </p:spPr>
            <p:txBody>
              <a:bodyPr rtlCol="0" anchor="ctr"/>
              <a:lstStyle/>
              <a:p>
                <a:endParaRPr lang="en-IN"/>
              </a:p>
            </p:txBody>
          </p:sp>
          <p:sp>
            <p:nvSpPr>
              <p:cNvPr id="1742" name="Freeform: Shape 1741">
                <a:extLst>
                  <a:ext uri="{FF2B5EF4-FFF2-40B4-BE49-F238E27FC236}">
                    <a16:creationId xmlns:a16="http://schemas.microsoft.com/office/drawing/2014/main" id="{0A61C063-136A-DA92-65A8-AE8579D09A6F}"/>
                  </a:ext>
                </a:extLst>
              </p:cNvPr>
              <p:cNvSpPr/>
              <p:nvPr/>
            </p:nvSpPr>
            <p:spPr>
              <a:xfrm flipV="1">
                <a:off x="9685592" y="1410779"/>
                <a:ext cx="87731" cy="55232"/>
              </a:xfrm>
              <a:custGeom>
                <a:avLst/>
                <a:gdLst>
                  <a:gd name="connsiteX0" fmla="*/ 40829 w 87731"/>
                  <a:gd name="connsiteY0" fmla="*/ -3604 h 55232"/>
                  <a:gd name="connsiteX1" fmla="*/ 31545 w 87731"/>
                  <a:gd name="connsiteY1" fmla="*/ -1114 h 55232"/>
                  <a:gd name="connsiteX2" fmla="*/ 1434 w 87731"/>
                  <a:gd name="connsiteY2" fmla="*/ 16272 h 55232"/>
                  <a:gd name="connsiteX3" fmla="*/ -3037 w 87731"/>
                  <a:gd name="connsiteY3" fmla="*/ 24006 h 55232"/>
                  <a:gd name="connsiteX4" fmla="*/ 1434 w 87731"/>
                  <a:gd name="connsiteY4" fmla="*/ 31740 h 55232"/>
                  <a:gd name="connsiteX5" fmla="*/ 31545 w 87731"/>
                  <a:gd name="connsiteY5" fmla="*/ 49139 h 55232"/>
                  <a:gd name="connsiteX6" fmla="*/ 40829 w 87731"/>
                  <a:gd name="connsiteY6" fmla="*/ 51628 h 55232"/>
                  <a:gd name="connsiteX7" fmla="*/ 50113 w 87731"/>
                  <a:gd name="connsiteY7" fmla="*/ 49139 h 55232"/>
                  <a:gd name="connsiteX8" fmla="*/ 80237 w 87731"/>
                  <a:gd name="connsiteY8" fmla="*/ 31740 h 55232"/>
                  <a:gd name="connsiteX9" fmla="*/ 84695 w 87731"/>
                  <a:gd name="connsiteY9" fmla="*/ 24006 h 55232"/>
                  <a:gd name="connsiteX10" fmla="*/ 80237 w 87731"/>
                  <a:gd name="connsiteY10" fmla="*/ 16272 h 55232"/>
                  <a:gd name="connsiteX11" fmla="*/ 50113 w 87731"/>
                  <a:gd name="connsiteY11" fmla="*/ -1114 h 55232"/>
                  <a:gd name="connsiteX12" fmla="*/ 40829 w 87731"/>
                  <a:gd name="connsiteY12" fmla="*/ -3604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29" y="-3604"/>
                    </a:moveTo>
                    <a:cubicBezTo>
                      <a:pt x="37578" y="-3604"/>
                      <a:pt x="34365" y="-2740"/>
                      <a:pt x="31545" y="-1114"/>
                    </a:cubicBezTo>
                    <a:lnTo>
                      <a:pt x="1434" y="16272"/>
                    </a:lnTo>
                    <a:cubicBezTo>
                      <a:pt x="-1373" y="17898"/>
                      <a:pt x="-3037" y="20780"/>
                      <a:pt x="-3037" y="24006"/>
                    </a:cubicBezTo>
                    <a:cubicBezTo>
                      <a:pt x="-3037" y="27245"/>
                      <a:pt x="-1373" y="30127"/>
                      <a:pt x="1434" y="31740"/>
                    </a:cubicBezTo>
                    <a:lnTo>
                      <a:pt x="31545" y="49139"/>
                    </a:lnTo>
                    <a:cubicBezTo>
                      <a:pt x="34365" y="50765"/>
                      <a:pt x="37578" y="51628"/>
                      <a:pt x="40829" y="51628"/>
                    </a:cubicBezTo>
                    <a:cubicBezTo>
                      <a:pt x="44080" y="51628"/>
                      <a:pt x="47306" y="50765"/>
                      <a:pt x="50113" y="49139"/>
                    </a:cubicBezTo>
                    <a:lnTo>
                      <a:pt x="80237" y="31740"/>
                    </a:lnTo>
                    <a:cubicBezTo>
                      <a:pt x="83031" y="30127"/>
                      <a:pt x="84695" y="27245"/>
                      <a:pt x="84695" y="24006"/>
                    </a:cubicBezTo>
                    <a:cubicBezTo>
                      <a:pt x="84695" y="20780"/>
                      <a:pt x="83031" y="17898"/>
                      <a:pt x="80237" y="16272"/>
                    </a:cubicBezTo>
                    <a:lnTo>
                      <a:pt x="50113" y="-1114"/>
                    </a:lnTo>
                    <a:cubicBezTo>
                      <a:pt x="47306" y="-2740"/>
                      <a:pt x="44080" y="-3604"/>
                      <a:pt x="40829" y="-3604"/>
                    </a:cubicBezTo>
                  </a:path>
                </a:pathLst>
              </a:custGeom>
              <a:solidFill>
                <a:srgbClr val="E82C3A"/>
              </a:solidFill>
              <a:ln w="1270" cap="flat">
                <a:noFill/>
                <a:prstDash val="solid"/>
                <a:miter/>
              </a:ln>
            </p:spPr>
            <p:txBody>
              <a:bodyPr rtlCol="0" anchor="ctr"/>
              <a:lstStyle/>
              <a:p>
                <a:endParaRPr lang="en-IN"/>
              </a:p>
            </p:txBody>
          </p:sp>
          <p:sp>
            <p:nvSpPr>
              <p:cNvPr id="1743" name="Freeform: Shape 1742">
                <a:extLst>
                  <a:ext uri="{FF2B5EF4-FFF2-40B4-BE49-F238E27FC236}">
                    <a16:creationId xmlns:a16="http://schemas.microsoft.com/office/drawing/2014/main" id="{FBB05A09-C35A-538A-03DF-4BB41BB00623}"/>
                  </a:ext>
                </a:extLst>
              </p:cNvPr>
              <p:cNvSpPr/>
              <p:nvPr/>
            </p:nvSpPr>
            <p:spPr>
              <a:xfrm flipV="1">
                <a:off x="9688034" y="1413226"/>
                <a:ext cx="82851" cy="50336"/>
              </a:xfrm>
              <a:custGeom>
                <a:avLst/>
                <a:gdLst>
                  <a:gd name="connsiteX0" fmla="*/ 76576 w 82851"/>
                  <a:gd name="connsiteY0" fmla="*/ 15945 h 50336"/>
                  <a:gd name="connsiteX1" fmla="*/ 46452 w 82851"/>
                  <a:gd name="connsiteY1" fmla="*/ -1442 h 50336"/>
                  <a:gd name="connsiteX2" fmla="*/ 30323 w 82851"/>
                  <a:gd name="connsiteY2" fmla="*/ -1442 h 50336"/>
                  <a:gd name="connsiteX3" fmla="*/ 211 w 82851"/>
                  <a:gd name="connsiteY3" fmla="*/ 15945 h 50336"/>
                  <a:gd name="connsiteX4" fmla="*/ 211 w 82851"/>
                  <a:gd name="connsiteY4" fmla="*/ 27184 h 50336"/>
                  <a:gd name="connsiteX5" fmla="*/ 30323 w 82851"/>
                  <a:gd name="connsiteY5" fmla="*/ 44570 h 50336"/>
                  <a:gd name="connsiteX6" fmla="*/ 46452 w 82851"/>
                  <a:gd name="connsiteY6" fmla="*/ 44570 h 50336"/>
                  <a:gd name="connsiteX7" fmla="*/ 76576 w 82851"/>
                  <a:gd name="connsiteY7" fmla="*/ 27184 h 50336"/>
                  <a:gd name="connsiteX8" fmla="*/ 76576 w 82851"/>
                  <a:gd name="connsiteY8" fmla="*/ 1594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76" y="15945"/>
                    </a:moveTo>
                    <a:lnTo>
                      <a:pt x="46452" y="-1442"/>
                    </a:lnTo>
                    <a:cubicBezTo>
                      <a:pt x="41461" y="-4325"/>
                      <a:pt x="35314" y="-4325"/>
                      <a:pt x="30323" y="-1442"/>
                    </a:cubicBezTo>
                    <a:lnTo>
                      <a:pt x="211" y="15945"/>
                    </a:lnTo>
                    <a:cubicBezTo>
                      <a:pt x="-4119" y="18446"/>
                      <a:pt x="-4119" y="24682"/>
                      <a:pt x="211" y="27184"/>
                    </a:cubicBezTo>
                    <a:lnTo>
                      <a:pt x="30323" y="44570"/>
                    </a:lnTo>
                    <a:cubicBezTo>
                      <a:pt x="35314" y="47453"/>
                      <a:pt x="41461" y="47453"/>
                      <a:pt x="46452" y="44570"/>
                    </a:cubicBezTo>
                    <a:lnTo>
                      <a:pt x="76576" y="27184"/>
                    </a:lnTo>
                    <a:cubicBezTo>
                      <a:pt x="80894" y="24682"/>
                      <a:pt x="80894" y="18446"/>
                      <a:pt x="76576" y="15945"/>
                    </a:cubicBezTo>
                  </a:path>
                </a:pathLst>
              </a:custGeom>
              <a:solidFill>
                <a:srgbClr val="E82C3A"/>
              </a:solidFill>
              <a:ln w="1270" cap="flat">
                <a:noFill/>
                <a:prstDash val="solid"/>
                <a:miter/>
              </a:ln>
            </p:spPr>
            <p:txBody>
              <a:bodyPr rtlCol="0" anchor="ctr"/>
              <a:lstStyle/>
              <a:p>
                <a:endParaRPr lang="en-IN"/>
              </a:p>
            </p:txBody>
          </p:sp>
          <p:sp>
            <p:nvSpPr>
              <p:cNvPr id="1744" name="Freeform: Shape 1743">
                <a:extLst>
                  <a:ext uri="{FF2B5EF4-FFF2-40B4-BE49-F238E27FC236}">
                    <a16:creationId xmlns:a16="http://schemas.microsoft.com/office/drawing/2014/main" id="{AF1634E2-6525-8F7C-EB65-7B1E2CF14943}"/>
                  </a:ext>
                </a:extLst>
              </p:cNvPr>
              <p:cNvSpPr/>
              <p:nvPr/>
            </p:nvSpPr>
            <p:spPr>
              <a:xfrm flipV="1">
                <a:off x="9378621" y="1539493"/>
                <a:ext cx="66255" cy="42951"/>
              </a:xfrm>
              <a:custGeom>
                <a:avLst/>
                <a:gdLst>
                  <a:gd name="connsiteX0" fmla="*/ 19583 w 66255"/>
                  <a:gd name="connsiteY0" fmla="*/ -3494 h 42951"/>
                  <a:gd name="connsiteX1" fmla="*/ 10299 w 66255"/>
                  <a:gd name="connsiteY1" fmla="*/ -1005 h 42951"/>
                  <a:gd name="connsiteX2" fmla="*/ 1638 w 66255"/>
                  <a:gd name="connsiteY2" fmla="*/ 4126 h 42951"/>
                  <a:gd name="connsiteX3" fmla="*/ -2820 w 66255"/>
                  <a:gd name="connsiteY3" fmla="*/ 11847 h 42951"/>
                  <a:gd name="connsiteX4" fmla="*/ 1650 w 66255"/>
                  <a:gd name="connsiteY4" fmla="*/ 19581 h 42951"/>
                  <a:gd name="connsiteX5" fmla="*/ 31775 w 66255"/>
                  <a:gd name="connsiteY5" fmla="*/ 36968 h 42951"/>
                  <a:gd name="connsiteX6" fmla="*/ 41059 w 66255"/>
                  <a:gd name="connsiteY6" fmla="*/ 39457 h 42951"/>
                  <a:gd name="connsiteX7" fmla="*/ 50342 w 66255"/>
                  <a:gd name="connsiteY7" fmla="*/ 36968 h 42951"/>
                  <a:gd name="connsiteX8" fmla="*/ 59004 w 66255"/>
                  <a:gd name="connsiteY8" fmla="*/ 31837 h 42951"/>
                  <a:gd name="connsiteX9" fmla="*/ 63436 w 66255"/>
                  <a:gd name="connsiteY9" fmla="*/ 24115 h 42951"/>
                  <a:gd name="connsiteX10" fmla="*/ 58965 w 66255"/>
                  <a:gd name="connsiteY10" fmla="*/ 16381 h 42951"/>
                  <a:gd name="connsiteX11" fmla="*/ 28854 w 66255"/>
                  <a:gd name="connsiteY11" fmla="*/ -1005 h 42951"/>
                  <a:gd name="connsiteX12" fmla="*/ 19583 w 66255"/>
                  <a:gd name="connsiteY12" fmla="*/ -3494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583" y="-3494"/>
                    </a:moveTo>
                    <a:cubicBezTo>
                      <a:pt x="16332" y="-3494"/>
                      <a:pt x="13106" y="-2631"/>
                      <a:pt x="10299" y="-1005"/>
                    </a:cubicBezTo>
                    <a:lnTo>
                      <a:pt x="1638" y="4126"/>
                    </a:lnTo>
                    <a:cubicBezTo>
                      <a:pt x="-1144" y="5726"/>
                      <a:pt x="-2820" y="8621"/>
                      <a:pt x="-2820" y="11847"/>
                    </a:cubicBezTo>
                    <a:cubicBezTo>
                      <a:pt x="-2820" y="15086"/>
                      <a:pt x="-1144" y="17968"/>
                      <a:pt x="1650" y="19581"/>
                    </a:cubicBezTo>
                    <a:lnTo>
                      <a:pt x="31775" y="36968"/>
                    </a:lnTo>
                    <a:cubicBezTo>
                      <a:pt x="34581" y="38606"/>
                      <a:pt x="37807" y="39457"/>
                      <a:pt x="41059" y="39457"/>
                    </a:cubicBezTo>
                    <a:cubicBezTo>
                      <a:pt x="44310" y="39457"/>
                      <a:pt x="47523" y="38606"/>
                      <a:pt x="50342" y="36968"/>
                    </a:cubicBezTo>
                    <a:lnTo>
                      <a:pt x="59004" y="31837"/>
                    </a:lnTo>
                    <a:cubicBezTo>
                      <a:pt x="61772" y="30237"/>
                      <a:pt x="63436" y="27341"/>
                      <a:pt x="63436" y="24115"/>
                    </a:cubicBezTo>
                    <a:cubicBezTo>
                      <a:pt x="63436" y="20890"/>
                      <a:pt x="61772" y="17994"/>
                      <a:pt x="58965" y="16381"/>
                    </a:cubicBezTo>
                    <a:lnTo>
                      <a:pt x="28854" y="-1005"/>
                    </a:lnTo>
                    <a:cubicBezTo>
                      <a:pt x="26034" y="-2631"/>
                      <a:pt x="22834" y="-3494"/>
                      <a:pt x="19583" y="-3494"/>
                    </a:cubicBezTo>
                  </a:path>
                </a:pathLst>
              </a:custGeom>
              <a:solidFill>
                <a:srgbClr val="E82C3A"/>
              </a:solidFill>
              <a:ln w="1270" cap="flat">
                <a:noFill/>
                <a:prstDash val="solid"/>
                <a:miter/>
              </a:ln>
            </p:spPr>
            <p:txBody>
              <a:bodyPr rtlCol="0" anchor="ctr"/>
              <a:lstStyle/>
              <a:p>
                <a:endParaRPr lang="en-IN"/>
              </a:p>
            </p:txBody>
          </p:sp>
          <p:sp>
            <p:nvSpPr>
              <p:cNvPr id="1745" name="Freeform: Shape 1744">
                <a:extLst>
                  <a:ext uri="{FF2B5EF4-FFF2-40B4-BE49-F238E27FC236}">
                    <a16:creationId xmlns:a16="http://schemas.microsoft.com/office/drawing/2014/main" id="{EEAD0312-AE11-388D-3EF1-C1113CDB8D34}"/>
                  </a:ext>
                </a:extLst>
              </p:cNvPr>
              <p:cNvSpPr/>
              <p:nvPr/>
            </p:nvSpPr>
            <p:spPr>
              <a:xfrm flipV="1">
                <a:off x="9381072" y="1541928"/>
                <a:ext cx="61375" cy="38068"/>
              </a:xfrm>
              <a:custGeom>
                <a:avLst/>
                <a:gdLst>
                  <a:gd name="connsiteX0" fmla="*/ 55308 w 61375"/>
                  <a:gd name="connsiteY0" fmla="*/ 16041 h 38068"/>
                  <a:gd name="connsiteX1" fmla="*/ 25196 w 61375"/>
                  <a:gd name="connsiteY1" fmla="*/ -1332 h 38068"/>
                  <a:gd name="connsiteX2" fmla="*/ 9067 w 61375"/>
                  <a:gd name="connsiteY2" fmla="*/ -1332 h 38068"/>
                  <a:gd name="connsiteX3" fmla="*/ 418 w 61375"/>
                  <a:gd name="connsiteY3" fmla="*/ 3786 h 38068"/>
                  <a:gd name="connsiteX4" fmla="*/ 418 w 61375"/>
                  <a:gd name="connsiteY4" fmla="*/ 15013 h 38068"/>
                  <a:gd name="connsiteX5" fmla="*/ 30543 w 61375"/>
                  <a:gd name="connsiteY5" fmla="*/ 32411 h 38068"/>
                  <a:gd name="connsiteX6" fmla="*/ 46672 w 61375"/>
                  <a:gd name="connsiteY6" fmla="*/ 32411 h 38068"/>
                  <a:gd name="connsiteX7" fmla="*/ 55308 w 61375"/>
                  <a:gd name="connsiteY7" fmla="*/ 27281 h 38068"/>
                  <a:gd name="connsiteX8" fmla="*/ 55308 w 61375"/>
                  <a:gd name="connsiteY8" fmla="*/ 1604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308" y="16041"/>
                    </a:moveTo>
                    <a:lnTo>
                      <a:pt x="25196" y="-1332"/>
                    </a:lnTo>
                    <a:cubicBezTo>
                      <a:pt x="20205" y="-4215"/>
                      <a:pt x="14045" y="-4215"/>
                      <a:pt x="9067" y="-1332"/>
                    </a:cubicBezTo>
                    <a:lnTo>
                      <a:pt x="418" y="3786"/>
                    </a:lnTo>
                    <a:cubicBezTo>
                      <a:pt x="-3899" y="6275"/>
                      <a:pt x="-3899" y="12523"/>
                      <a:pt x="418" y="15013"/>
                    </a:cubicBezTo>
                    <a:lnTo>
                      <a:pt x="30543" y="32411"/>
                    </a:lnTo>
                    <a:cubicBezTo>
                      <a:pt x="35534" y="35294"/>
                      <a:pt x="41681" y="35294"/>
                      <a:pt x="46672" y="32411"/>
                    </a:cubicBezTo>
                    <a:lnTo>
                      <a:pt x="55308" y="27281"/>
                    </a:lnTo>
                    <a:cubicBezTo>
                      <a:pt x="59639" y="24791"/>
                      <a:pt x="59639" y="18543"/>
                      <a:pt x="55308" y="16041"/>
                    </a:cubicBezTo>
                  </a:path>
                </a:pathLst>
              </a:custGeom>
              <a:solidFill>
                <a:srgbClr val="E82C3A"/>
              </a:solidFill>
              <a:ln w="1270" cap="flat">
                <a:noFill/>
                <a:prstDash val="solid"/>
                <a:miter/>
              </a:ln>
            </p:spPr>
            <p:txBody>
              <a:bodyPr rtlCol="0" anchor="ctr"/>
              <a:lstStyle/>
              <a:p>
                <a:endParaRPr lang="en-IN"/>
              </a:p>
            </p:txBody>
          </p:sp>
          <p:sp>
            <p:nvSpPr>
              <p:cNvPr id="1746" name="Freeform: Shape 1745">
                <a:extLst>
                  <a:ext uri="{FF2B5EF4-FFF2-40B4-BE49-F238E27FC236}">
                    <a16:creationId xmlns:a16="http://schemas.microsoft.com/office/drawing/2014/main" id="{13E7ED2F-34B3-0C16-CB22-41EF8E1E232B}"/>
                  </a:ext>
                </a:extLst>
              </p:cNvPr>
              <p:cNvSpPr/>
              <p:nvPr/>
            </p:nvSpPr>
            <p:spPr>
              <a:xfrm flipV="1">
                <a:off x="9430386" y="1509610"/>
                <a:ext cx="66255" cy="42951"/>
              </a:xfrm>
              <a:custGeom>
                <a:avLst/>
                <a:gdLst>
                  <a:gd name="connsiteX0" fmla="*/ 19522 w 66255"/>
                  <a:gd name="connsiteY0" fmla="*/ -3521 h 42951"/>
                  <a:gd name="connsiteX1" fmla="*/ 10251 w 66255"/>
                  <a:gd name="connsiteY1" fmla="*/ -1045 h 42951"/>
                  <a:gd name="connsiteX2" fmla="*/ 1590 w 66255"/>
                  <a:gd name="connsiteY2" fmla="*/ 4099 h 42951"/>
                  <a:gd name="connsiteX3" fmla="*/ -2855 w 66255"/>
                  <a:gd name="connsiteY3" fmla="*/ 11821 h 42951"/>
                  <a:gd name="connsiteX4" fmla="*/ 1615 w 66255"/>
                  <a:gd name="connsiteY4" fmla="*/ 19555 h 42951"/>
                  <a:gd name="connsiteX5" fmla="*/ 31727 w 66255"/>
                  <a:gd name="connsiteY5" fmla="*/ 36941 h 42951"/>
                  <a:gd name="connsiteX6" fmla="*/ 41011 w 66255"/>
                  <a:gd name="connsiteY6" fmla="*/ 39430 h 42951"/>
                  <a:gd name="connsiteX7" fmla="*/ 50294 w 66255"/>
                  <a:gd name="connsiteY7" fmla="*/ 36941 h 42951"/>
                  <a:gd name="connsiteX8" fmla="*/ 58955 w 66255"/>
                  <a:gd name="connsiteY8" fmla="*/ 31810 h 42951"/>
                  <a:gd name="connsiteX9" fmla="*/ 63400 w 66255"/>
                  <a:gd name="connsiteY9" fmla="*/ 24089 h 42951"/>
                  <a:gd name="connsiteX10" fmla="*/ 58943 w 66255"/>
                  <a:gd name="connsiteY10" fmla="*/ 16354 h 42951"/>
                  <a:gd name="connsiteX11" fmla="*/ 28818 w 66255"/>
                  <a:gd name="connsiteY11" fmla="*/ -1045 h 42951"/>
                  <a:gd name="connsiteX12" fmla="*/ 19522 w 66255"/>
                  <a:gd name="connsiteY12" fmla="*/ -3521 h 4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51">
                    <a:moveTo>
                      <a:pt x="19522" y="-3521"/>
                    </a:moveTo>
                    <a:cubicBezTo>
                      <a:pt x="16271" y="-3521"/>
                      <a:pt x="13071" y="-2670"/>
                      <a:pt x="10251" y="-1045"/>
                    </a:cubicBezTo>
                    <a:lnTo>
                      <a:pt x="1590" y="4099"/>
                    </a:lnTo>
                    <a:cubicBezTo>
                      <a:pt x="-1192" y="5699"/>
                      <a:pt x="-2855" y="8595"/>
                      <a:pt x="-2855" y="11821"/>
                    </a:cubicBezTo>
                    <a:cubicBezTo>
                      <a:pt x="-2855" y="15046"/>
                      <a:pt x="-1192" y="17942"/>
                      <a:pt x="1615" y="19555"/>
                    </a:cubicBezTo>
                    <a:lnTo>
                      <a:pt x="31727" y="36941"/>
                    </a:lnTo>
                    <a:cubicBezTo>
                      <a:pt x="34546" y="38567"/>
                      <a:pt x="37759" y="39430"/>
                      <a:pt x="41011" y="39430"/>
                    </a:cubicBezTo>
                    <a:cubicBezTo>
                      <a:pt x="44274" y="39430"/>
                      <a:pt x="47475" y="38567"/>
                      <a:pt x="50294" y="36941"/>
                    </a:cubicBezTo>
                    <a:lnTo>
                      <a:pt x="58955" y="31810"/>
                    </a:lnTo>
                    <a:cubicBezTo>
                      <a:pt x="61724" y="30210"/>
                      <a:pt x="63400" y="27315"/>
                      <a:pt x="63400" y="24089"/>
                    </a:cubicBezTo>
                    <a:cubicBezTo>
                      <a:pt x="63400" y="20863"/>
                      <a:pt x="61724" y="17967"/>
                      <a:pt x="58943" y="16354"/>
                    </a:cubicBezTo>
                    <a:lnTo>
                      <a:pt x="28818" y="-1045"/>
                    </a:lnTo>
                    <a:cubicBezTo>
                      <a:pt x="25999" y="-2670"/>
                      <a:pt x="22786" y="-3521"/>
                      <a:pt x="19522" y="-3521"/>
                    </a:cubicBezTo>
                  </a:path>
                </a:pathLst>
              </a:custGeom>
              <a:solidFill>
                <a:srgbClr val="E82C3A"/>
              </a:solidFill>
              <a:ln w="1270" cap="flat">
                <a:noFill/>
                <a:prstDash val="solid"/>
                <a:miter/>
              </a:ln>
            </p:spPr>
            <p:txBody>
              <a:bodyPr rtlCol="0" anchor="ctr"/>
              <a:lstStyle/>
              <a:p>
                <a:endParaRPr lang="en-IN"/>
              </a:p>
            </p:txBody>
          </p:sp>
          <p:sp>
            <p:nvSpPr>
              <p:cNvPr id="1747" name="Freeform: Shape 1746">
                <a:extLst>
                  <a:ext uri="{FF2B5EF4-FFF2-40B4-BE49-F238E27FC236}">
                    <a16:creationId xmlns:a16="http://schemas.microsoft.com/office/drawing/2014/main" id="{7F788837-4805-9A47-B342-23FF4BB1406F}"/>
                  </a:ext>
                </a:extLst>
              </p:cNvPr>
              <p:cNvSpPr/>
              <p:nvPr/>
            </p:nvSpPr>
            <p:spPr>
              <a:xfrm flipV="1">
                <a:off x="9432827" y="1512045"/>
                <a:ext cx="61372" cy="38080"/>
              </a:xfrm>
              <a:custGeom>
                <a:avLst/>
                <a:gdLst>
                  <a:gd name="connsiteX0" fmla="*/ 55269 w 61372"/>
                  <a:gd name="connsiteY0" fmla="*/ 16027 h 38080"/>
                  <a:gd name="connsiteX1" fmla="*/ 25158 w 61372"/>
                  <a:gd name="connsiteY1" fmla="*/ -1359 h 38080"/>
                  <a:gd name="connsiteX2" fmla="*/ 9029 w 61372"/>
                  <a:gd name="connsiteY2" fmla="*/ -1359 h 38080"/>
                  <a:gd name="connsiteX3" fmla="*/ 393 w 61372"/>
                  <a:gd name="connsiteY3" fmla="*/ 3759 h 38080"/>
                  <a:gd name="connsiteX4" fmla="*/ 393 w 61372"/>
                  <a:gd name="connsiteY4" fmla="*/ 15011 h 38080"/>
                  <a:gd name="connsiteX5" fmla="*/ 30504 w 61372"/>
                  <a:gd name="connsiteY5" fmla="*/ 32398 h 38080"/>
                  <a:gd name="connsiteX6" fmla="*/ 46633 w 61372"/>
                  <a:gd name="connsiteY6" fmla="*/ 32398 h 38080"/>
                  <a:gd name="connsiteX7" fmla="*/ 55269 w 61372"/>
                  <a:gd name="connsiteY7" fmla="*/ 27267 h 38080"/>
                  <a:gd name="connsiteX8" fmla="*/ 55269 w 61372"/>
                  <a:gd name="connsiteY8" fmla="*/ 16027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0">
                    <a:moveTo>
                      <a:pt x="55269" y="16027"/>
                    </a:moveTo>
                    <a:lnTo>
                      <a:pt x="25158" y="-1359"/>
                    </a:lnTo>
                    <a:cubicBezTo>
                      <a:pt x="20167" y="-4242"/>
                      <a:pt x="14020" y="-4242"/>
                      <a:pt x="9029" y="-1359"/>
                    </a:cubicBezTo>
                    <a:lnTo>
                      <a:pt x="393" y="3759"/>
                    </a:lnTo>
                    <a:cubicBezTo>
                      <a:pt x="-3938" y="6261"/>
                      <a:pt x="-3938" y="12509"/>
                      <a:pt x="393" y="15011"/>
                    </a:cubicBezTo>
                    <a:lnTo>
                      <a:pt x="30504" y="32398"/>
                    </a:lnTo>
                    <a:cubicBezTo>
                      <a:pt x="35495" y="35280"/>
                      <a:pt x="41642" y="35280"/>
                      <a:pt x="46633" y="32398"/>
                    </a:cubicBezTo>
                    <a:lnTo>
                      <a:pt x="55269" y="27267"/>
                    </a:lnTo>
                    <a:cubicBezTo>
                      <a:pt x="59600" y="24778"/>
                      <a:pt x="59600" y="18529"/>
                      <a:pt x="55269" y="16027"/>
                    </a:cubicBezTo>
                  </a:path>
                </a:pathLst>
              </a:custGeom>
              <a:solidFill>
                <a:srgbClr val="E82C3A"/>
              </a:solidFill>
              <a:ln w="1270" cap="flat">
                <a:noFill/>
                <a:prstDash val="solid"/>
                <a:miter/>
              </a:ln>
            </p:spPr>
            <p:txBody>
              <a:bodyPr rtlCol="0" anchor="ctr"/>
              <a:lstStyle/>
              <a:p>
                <a:endParaRPr lang="en-IN"/>
              </a:p>
            </p:txBody>
          </p:sp>
          <p:sp>
            <p:nvSpPr>
              <p:cNvPr id="1748" name="Freeform: Shape 1747">
                <a:extLst>
                  <a:ext uri="{FF2B5EF4-FFF2-40B4-BE49-F238E27FC236}">
                    <a16:creationId xmlns:a16="http://schemas.microsoft.com/office/drawing/2014/main" id="{AD978B46-F636-AF3D-E3FF-2A8886CDB493}"/>
                  </a:ext>
                </a:extLst>
              </p:cNvPr>
              <p:cNvSpPr/>
              <p:nvPr/>
            </p:nvSpPr>
            <p:spPr>
              <a:xfrm flipV="1">
                <a:off x="9482138" y="1479727"/>
                <a:ext cx="66255" cy="42964"/>
              </a:xfrm>
              <a:custGeom>
                <a:avLst/>
                <a:gdLst>
                  <a:gd name="connsiteX0" fmla="*/ 19499 w 66255"/>
                  <a:gd name="connsiteY0" fmla="*/ -3548 h 42964"/>
                  <a:gd name="connsiteX1" fmla="*/ 10216 w 66255"/>
                  <a:gd name="connsiteY1" fmla="*/ -1046 h 42964"/>
                  <a:gd name="connsiteX2" fmla="*/ 1554 w 66255"/>
                  <a:gd name="connsiteY2" fmla="*/ 4085 h 42964"/>
                  <a:gd name="connsiteX3" fmla="*/ -2891 w 66255"/>
                  <a:gd name="connsiteY3" fmla="*/ 11807 h 42964"/>
                  <a:gd name="connsiteX4" fmla="*/ 1580 w 66255"/>
                  <a:gd name="connsiteY4" fmla="*/ 19541 h 42964"/>
                  <a:gd name="connsiteX5" fmla="*/ 31691 w 66255"/>
                  <a:gd name="connsiteY5" fmla="*/ 36927 h 42964"/>
                  <a:gd name="connsiteX6" fmla="*/ 40975 w 66255"/>
                  <a:gd name="connsiteY6" fmla="*/ 39416 h 42964"/>
                  <a:gd name="connsiteX7" fmla="*/ 50259 w 66255"/>
                  <a:gd name="connsiteY7" fmla="*/ 36927 h 42964"/>
                  <a:gd name="connsiteX8" fmla="*/ 58907 w 66255"/>
                  <a:gd name="connsiteY8" fmla="*/ 31784 h 42964"/>
                  <a:gd name="connsiteX9" fmla="*/ 63365 w 66255"/>
                  <a:gd name="connsiteY9" fmla="*/ 24075 h 42964"/>
                  <a:gd name="connsiteX10" fmla="*/ 58895 w 66255"/>
                  <a:gd name="connsiteY10" fmla="*/ 16340 h 42964"/>
                  <a:gd name="connsiteX11" fmla="*/ 28770 w 66255"/>
                  <a:gd name="connsiteY11" fmla="*/ -1046 h 42964"/>
                  <a:gd name="connsiteX12" fmla="*/ 19499 w 66255"/>
                  <a:gd name="connsiteY12" fmla="*/ -3548 h 4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5" h="42964">
                    <a:moveTo>
                      <a:pt x="19499" y="-3548"/>
                    </a:moveTo>
                    <a:cubicBezTo>
                      <a:pt x="16248" y="-3548"/>
                      <a:pt x="13035" y="-2684"/>
                      <a:pt x="10216" y="-1046"/>
                    </a:cubicBezTo>
                    <a:lnTo>
                      <a:pt x="1554" y="4085"/>
                    </a:lnTo>
                    <a:cubicBezTo>
                      <a:pt x="-1227" y="5685"/>
                      <a:pt x="-2891" y="8568"/>
                      <a:pt x="-2891" y="11807"/>
                    </a:cubicBezTo>
                    <a:cubicBezTo>
                      <a:pt x="-2891" y="15032"/>
                      <a:pt x="-1227" y="17915"/>
                      <a:pt x="1580" y="19541"/>
                    </a:cubicBezTo>
                    <a:lnTo>
                      <a:pt x="31691" y="36927"/>
                    </a:lnTo>
                    <a:cubicBezTo>
                      <a:pt x="34511" y="38553"/>
                      <a:pt x="37724" y="39416"/>
                      <a:pt x="40975" y="39416"/>
                    </a:cubicBezTo>
                    <a:cubicBezTo>
                      <a:pt x="44226" y="39416"/>
                      <a:pt x="47452" y="38553"/>
                      <a:pt x="50259" y="36927"/>
                    </a:cubicBezTo>
                    <a:lnTo>
                      <a:pt x="58907" y="31784"/>
                    </a:lnTo>
                    <a:cubicBezTo>
                      <a:pt x="61689" y="30196"/>
                      <a:pt x="63365" y="27301"/>
                      <a:pt x="63365" y="24075"/>
                    </a:cubicBezTo>
                    <a:cubicBezTo>
                      <a:pt x="63365" y="20836"/>
                      <a:pt x="61689" y="17953"/>
                      <a:pt x="58895" y="16340"/>
                    </a:cubicBezTo>
                    <a:lnTo>
                      <a:pt x="28770" y="-1046"/>
                    </a:lnTo>
                    <a:cubicBezTo>
                      <a:pt x="25964" y="-2684"/>
                      <a:pt x="22751" y="-3548"/>
                      <a:pt x="19499" y="-3548"/>
                    </a:cubicBezTo>
                  </a:path>
                </a:pathLst>
              </a:custGeom>
              <a:solidFill>
                <a:srgbClr val="E82C3A"/>
              </a:solidFill>
              <a:ln w="1270" cap="flat">
                <a:noFill/>
                <a:prstDash val="solid"/>
                <a:miter/>
              </a:ln>
            </p:spPr>
            <p:txBody>
              <a:bodyPr rtlCol="0" anchor="ctr"/>
              <a:lstStyle/>
              <a:p>
                <a:endParaRPr lang="en-IN"/>
              </a:p>
            </p:txBody>
          </p:sp>
          <p:sp>
            <p:nvSpPr>
              <p:cNvPr id="1749" name="Freeform: Shape 1748">
                <a:extLst>
                  <a:ext uri="{FF2B5EF4-FFF2-40B4-BE49-F238E27FC236}">
                    <a16:creationId xmlns:a16="http://schemas.microsoft.com/office/drawing/2014/main" id="{E42BCE2C-DDAD-671A-F21B-93E26759E94A}"/>
                  </a:ext>
                </a:extLst>
              </p:cNvPr>
              <p:cNvSpPr/>
              <p:nvPr/>
            </p:nvSpPr>
            <p:spPr>
              <a:xfrm flipV="1">
                <a:off x="9484580" y="1482175"/>
                <a:ext cx="61372" cy="38068"/>
              </a:xfrm>
              <a:custGeom>
                <a:avLst/>
                <a:gdLst>
                  <a:gd name="connsiteX0" fmla="*/ 55234 w 61372"/>
                  <a:gd name="connsiteY0" fmla="*/ 16001 h 38068"/>
                  <a:gd name="connsiteX1" fmla="*/ 25122 w 61372"/>
                  <a:gd name="connsiteY1" fmla="*/ -1386 h 38068"/>
                  <a:gd name="connsiteX2" fmla="*/ 8993 w 61372"/>
                  <a:gd name="connsiteY2" fmla="*/ -1386 h 38068"/>
                  <a:gd name="connsiteX3" fmla="*/ 357 w 61372"/>
                  <a:gd name="connsiteY3" fmla="*/ 3733 h 38068"/>
                  <a:gd name="connsiteX4" fmla="*/ 357 w 61372"/>
                  <a:gd name="connsiteY4" fmla="*/ 14972 h 38068"/>
                  <a:gd name="connsiteX5" fmla="*/ 30469 w 61372"/>
                  <a:gd name="connsiteY5" fmla="*/ 32358 h 38068"/>
                  <a:gd name="connsiteX6" fmla="*/ 46598 w 61372"/>
                  <a:gd name="connsiteY6" fmla="*/ 32358 h 38068"/>
                  <a:gd name="connsiteX7" fmla="*/ 55234 w 61372"/>
                  <a:gd name="connsiteY7" fmla="*/ 27240 h 38068"/>
                  <a:gd name="connsiteX8" fmla="*/ 55234 w 61372"/>
                  <a:gd name="connsiteY8" fmla="*/ 1600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234" y="16001"/>
                    </a:moveTo>
                    <a:lnTo>
                      <a:pt x="25122" y="-1386"/>
                    </a:lnTo>
                    <a:cubicBezTo>
                      <a:pt x="20131" y="-4268"/>
                      <a:pt x="13984" y="-4268"/>
                      <a:pt x="8993" y="-1386"/>
                    </a:cubicBezTo>
                    <a:lnTo>
                      <a:pt x="357" y="3733"/>
                    </a:lnTo>
                    <a:cubicBezTo>
                      <a:pt x="-3973" y="6234"/>
                      <a:pt x="-3973" y="12470"/>
                      <a:pt x="357" y="14972"/>
                    </a:cubicBezTo>
                    <a:lnTo>
                      <a:pt x="30469" y="32358"/>
                    </a:lnTo>
                    <a:cubicBezTo>
                      <a:pt x="35460" y="35241"/>
                      <a:pt x="41607" y="35241"/>
                      <a:pt x="46598" y="32358"/>
                    </a:cubicBezTo>
                    <a:lnTo>
                      <a:pt x="55234" y="27240"/>
                    </a:lnTo>
                    <a:cubicBezTo>
                      <a:pt x="59565" y="24738"/>
                      <a:pt x="59565" y="18503"/>
                      <a:pt x="55234" y="16001"/>
                    </a:cubicBezTo>
                  </a:path>
                </a:pathLst>
              </a:custGeom>
              <a:solidFill>
                <a:srgbClr val="E82C3A"/>
              </a:solidFill>
              <a:ln w="1270" cap="flat">
                <a:noFill/>
                <a:prstDash val="solid"/>
                <a:miter/>
              </a:ln>
            </p:spPr>
            <p:txBody>
              <a:bodyPr rtlCol="0" anchor="ctr"/>
              <a:lstStyle/>
              <a:p>
                <a:endParaRPr lang="en-IN"/>
              </a:p>
            </p:txBody>
          </p:sp>
          <p:sp>
            <p:nvSpPr>
              <p:cNvPr id="1750" name="Freeform: Shape 1749">
                <a:extLst>
                  <a:ext uri="{FF2B5EF4-FFF2-40B4-BE49-F238E27FC236}">
                    <a16:creationId xmlns:a16="http://schemas.microsoft.com/office/drawing/2014/main" id="{DF0B7BFA-4E55-2FA1-1C02-2E0DB87A0250}"/>
                  </a:ext>
                </a:extLst>
              </p:cNvPr>
              <p:cNvSpPr/>
              <p:nvPr/>
            </p:nvSpPr>
            <p:spPr>
              <a:xfrm flipV="1">
                <a:off x="9421153" y="1564119"/>
                <a:ext cx="87744" cy="55219"/>
              </a:xfrm>
              <a:custGeom>
                <a:avLst/>
                <a:gdLst>
                  <a:gd name="connsiteX0" fmla="*/ 41009 w 87744"/>
                  <a:gd name="connsiteY0" fmla="*/ -3467 h 55219"/>
                  <a:gd name="connsiteX1" fmla="*/ 31726 w 87744"/>
                  <a:gd name="connsiteY1" fmla="*/ -978 h 55219"/>
                  <a:gd name="connsiteX2" fmla="*/ 1614 w 87744"/>
                  <a:gd name="connsiteY2" fmla="*/ 16409 h 55219"/>
                  <a:gd name="connsiteX3" fmla="*/ -2856 w 87744"/>
                  <a:gd name="connsiteY3" fmla="*/ 24143 h 55219"/>
                  <a:gd name="connsiteX4" fmla="*/ 1614 w 87744"/>
                  <a:gd name="connsiteY4" fmla="*/ 31877 h 55219"/>
                  <a:gd name="connsiteX5" fmla="*/ 31738 w 87744"/>
                  <a:gd name="connsiteY5" fmla="*/ 49263 h 55219"/>
                  <a:gd name="connsiteX6" fmla="*/ 41009 w 87744"/>
                  <a:gd name="connsiteY6" fmla="*/ 51753 h 55219"/>
                  <a:gd name="connsiteX7" fmla="*/ 50293 w 87744"/>
                  <a:gd name="connsiteY7" fmla="*/ 49263 h 55219"/>
                  <a:gd name="connsiteX8" fmla="*/ 80418 w 87744"/>
                  <a:gd name="connsiteY8" fmla="*/ 31877 h 55219"/>
                  <a:gd name="connsiteX9" fmla="*/ 84888 w 87744"/>
                  <a:gd name="connsiteY9" fmla="*/ 24143 h 55219"/>
                  <a:gd name="connsiteX10" fmla="*/ 80418 w 87744"/>
                  <a:gd name="connsiteY10" fmla="*/ 16409 h 55219"/>
                  <a:gd name="connsiteX11" fmla="*/ 50293 w 87744"/>
                  <a:gd name="connsiteY11" fmla="*/ -978 h 55219"/>
                  <a:gd name="connsiteX12" fmla="*/ 41009 w 87744"/>
                  <a:gd name="connsiteY12" fmla="*/ -3467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009" y="-3467"/>
                    </a:moveTo>
                    <a:cubicBezTo>
                      <a:pt x="37758" y="-3467"/>
                      <a:pt x="34558" y="-2603"/>
                      <a:pt x="31726" y="-978"/>
                    </a:cubicBezTo>
                    <a:lnTo>
                      <a:pt x="1614" y="16409"/>
                    </a:lnTo>
                    <a:cubicBezTo>
                      <a:pt x="-1193" y="18022"/>
                      <a:pt x="-2856" y="20917"/>
                      <a:pt x="-2856" y="24143"/>
                    </a:cubicBezTo>
                    <a:cubicBezTo>
                      <a:pt x="-2856" y="27369"/>
                      <a:pt x="-1193" y="30264"/>
                      <a:pt x="1614" y="31877"/>
                    </a:cubicBezTo>
                    <a:lnTo>
                      <a:pt x="31738" y="49263"/>
                    </a:lnTo>
                    <a:cubicBezTo>
                      <a:pt x="34558" y="50889"/>
                      <a:pt x="37758" y="51753"/>
                      <a:pt x="41009" y="51753"/>
                    </a:cubicBezTo>
                    <a:cubicBezTo>
                      <a:pt x="44261" y="51753"/>
                      <a:pt x="47486" y="50889"/>
                      <a:pt x="50293" y="49263"/>
                    </a:cubicBezTo>
                    <a:lnTo>
                      <a:pt x="80418" y="31877"/>
                    </a:lnTo>
                    <a:cubicBezTo>
                      <a:pt x="83212" y="30264"/>
                      <a:pt x="84888" y="27369"/>
                      <a:pt x="84888" y="24143"/>
                    </a:cubicBezTo>
                    <a:cubicBezTo>
                      <a:pt x="84888" y="20917"/>
                      <a:pt x="83212" y="18022"/>
                      <a:pt x="80418" y="16409"/>
                    </a:cubicBezTo>
                    <a:lnTo>
                      <a:pt x="50293" y="-978"/>
                    </a:lnTo>
                    <a:cubicBezTo>
                      <a:pt x="47486" y="-2603"/>
                      <a:pt x="44261" y="-3467"/>
                      <a:pt x="41009" y="-3467"/>
                    </a:cubicBezTo>
                  </a:path>
                </a:pathLst>
              </a:custGeom>
              <a:solidFill>
                <a:srgbClr val="E82C3A"/>
              </a:solidFill>
              <a:ln w="1270" cap="flat">
                <a:noFill/>
                <a:prstDash val="solid"/>
                <a:miter/>
              </a:ln>
            </p:spPr>
            <p:txBody>
              <a:bodyPr rtlCol="0" anchor="ctr"/>
              <a:lstStyle/>
              <a:p>
                <a:endParaRPr lang="en-IN"/>
              </a:p>
            </p:txBody>
          </p:sp>
          <p:sp>
            <p:nvSpPr>
              <p:cNvPr id="1751" name="Freeform: Shape 1750">
                <a:extLst>
                  <a:ext uri="{FF2B5EF4-FFF2-40B4-BE49-F238E27FC236}">
                    <a16:creationId xmlns:a16="http://schemas.microsoft.com/office/drawing/2014/main" id="{8C2572F5-1AF1-9BAC-4845-68514ECDD239}"/>
                  </a:ext>
                </a:extLst>
              </p:cNvPr>
              <p:cNvSpPr/>
              <p:nvPr/>
            </p:nvSpPr>
            <p:spPr>
              <a:xfrm flipV="1">
                <a:off x="9423595" y="1566563"/>
                <a:ext cx="82851" cy="50330"/>
              </a:xfrm>
              <a:custGeom>
                <a:avLst/>
                <a:gdLst>
                  <a:gd name="connsiteX0" fmla="*/ 76757 w 82851"/>
                  <a:gd name="connsiteY0" fmla="*/ 16085 h 50330"/>
                  <a:gd name="connsiteX1" fmla="*/ 46632 w 82851"/>
                  <a:gd name="connsiteY1" fmla="*/ -1314 h 50330"/>
                  <a:gd name="connsiteX2" fmla="*/ 30503 w 82851"/>
                  <a:gd name="connsiteY2" fmla="*/ -1314 h 50330"/>
                  <a:gd name="connsiteX3" fmla="*/ 392 w 82851"/>
                  <a:gd name="connsiteY3" fmla="*/ 16085 h 50330"/>
                  <a:gd name="connsiteX4" fmla="*/ 392 w 82851"/>
                  <a:gd name="connsiteY4" fmla="*/ 27312 h 50330"/>
                  <a:gd name="connsiteX5" fmla="*/ 30503 w 82851"/>
                  <a:gd name="connsiteY5" fmla="*/ 44710 h 50330"/>
                  <a:gd name="connsiteX6" fmla="*/ 46632 w 82851"/>
                  <a:gd name="connsiteY6" fmla="*/ 44710 h 50330"/>
                  <a:gd name="connsiteX7" fmla="*/ 76757 w 82851"/>
                  <a:gd name="connsiteY7" fmla="*/ 27312 h 50330"/>
                  <a:gd name="connsiteX8" fmla="*/ 76757 w 82851"/>
                  <a:gd name="connsiteY8" fmla="*/ 16085 h 5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0">
                    <a:moveTo>
                      <a:pt x="76757" y="16085"/>
                    </a:moveTo>
                    <a:lnTo>
                      <a:pt x="46632" y="-1314"/>
                    </a:lnTo>
                    <a:cubicBezTo>
                      <a:pt x="41641" y="-4185"/>
                      <a:pt x="35495" y="-4185"/>
                      <a:pt x="30503" y="-1314"/>
                    </a:cubicBezTo>
                    <a:lnTo>
                      <a:pt x="392" y="16085"/>
                    </a:lnTo>
                    <a:cubicBezTo>
                      <a:pt x="-3939" y="18574"/>
                      <a:pt x="-3939" y="24822"/>
                      <a:pt x="392" y="27312"/>
                    </a:cubicBezTo>
                    <a:lnTo>
                      <a:pt x="30503" y="44710"/>
                    </a:lnTo>
                    <a:cubicBezTo>
                      <a:pt x="35495" y="47581"/>
                      <a:pt x="41641" y="47581"/>
                      <a:pt x="46632" y="44710"/>
                    </a:cubicBezTo>
                    <a:lnTo>
                      <a:pt x="76757" y="27312"/>
                    </a:lnTo>
                    <a:cubicBezTo>
                      <a:pt x="81075" y="24822"/>
                      <a:pt x="81075" y="18574"/>
                      <a:pt x="76757" y="16085"/>
                    </a:cubicBezTo>
                  </a:path>
                </a:pathLst>
              </a:custGeom>
              <a:solidFill>
                <a:srgbClr val="E82C3A"/>
              </a:solidFill>
              <a:ln w="1270" cap="flat">
                <a:noFill/>
                <a:prstDash val="solid"/>
                <a:miter/>
              </a:ln>
            </p:spPr>
            <p:txBody>
              <a:bodyPr rtlCol="0" anchor="ctr"/>
              <a:lstStyle/>
              <a:p>
                <a:endParaRPr lang="en-IN"/>
              </a:p>
            </p:txBody>
          </p:sp>
          <p:sp>
            <p:nvSpPr>
              <p:cNvPr id="1752" name="Freeform: Shape 1751">
                <a:extLst>
                  <a:ext uri="{FF2B5EF4-FFF2-40B4-BE49-F238E27FC236}">
                    <a16:creationId xmlns:a16="http://schemas.microsoft.com/office/drawing/2014/main" id="{EC75AE6B-0244-232C-26E7-433AB2065E52}"/>
                  </a:ext>
                </a:extLst>
              </p:cNvPr>
              <p:cNvSpPr/>
              <p:nvPr/>
            </p:nvSpPr>
            <p:spPr>
              <a:xfrm flipV="1">
                <a:off x="9472905" y="1534235"/>
                <a:ext cx="87731" cy="55219"/>
              </a:xfrm>
              <a:custGeom>
                <a:avLst/>
                <a:gdLst>
                  <a:gd name="connsiteX0" fmla="*/ 40987 w 87731"/>
                  <a:gd name="connsiteY0" fmla="*/ -3494 h 55219"/>
                  <a:gd name="connsiteX1" fmla="*/ 31703 w 87731"/>
                  <a:gd name="connsiteY1" fmla="*/ -1017 h 55219"/>
                  <a:gd name="connsiteX2" fmla="*/ 1579 w 87731"/>
                  <a:gd name="connsiteY2" fmla="*/ 16382 h 55219"/>
                  <a:gd name="connsiteX3" fmla="*/ -2892 w 87731"/>
                  <a:gd name="connsiteY3" fmla="*/ 24116 h 55219"/>
                  <a:gd name="connsiteX4" fmla="*/ 1579 w 87731"/>
                  <a:gd name="connsiteY4" fmla="*/ 31851 h 55219"/>
                  <a:gd name="connsiteX5" fmla="*/ 31703 w 87731"/>
                  <a:gd name="connsiteY5" fmla="*/ 49237 h 55219"/>
                  <a:gd name="connsiteX6" fmla="*/ 40987 w 87731"/>
                  <a:gd name="connsiteY6" fmla="*/ 51726 h 55219"/>
                  <a:gd name="connsiteX7" fmla="*/ 50271 w 87731"/>
                  <a:gd name="connsiteY7" fmla="*/ 49224 h 55219"/>
                  <a:gd name="connsiteX8" fmla="*/ 80370 w 87731"/>
                  <a:gd name="connsiteY8" fmla="*/ 31851 h 55219"/>
                  <a:gd name="connsiteX9" fmla="*/ 84840 w 87731"/>
                  <a:gd name="connsiteY9" fmla="*/ 24116 h 55219"/>
                  <a:gd name="connsiteX10" fmla="*/ 80370 w 87731"/>
                  <a:gd name="connsiteY10" fmla="*/ 16382 h 55219"/>
                  <a:gd name="connsiteX11" fmla="*/ 50258 w 87731"/>
                  <a:gd name="connsiteY11" fmla="*/ -1017 h 55219"/>
                  <a:gd name="connsiteX12" fmla="*/ 40987 w 87731"/>
                  <a:gd name="connsiteY12" fmla="*/ -3494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987" y="-3494"/>
                    </a:moveTo>
                    <a:cubicBezTo>
                      <a:pt x="37736" y="-3494"/>
                      <a:pt x="34510" y="-2643"/>
                      <a:pt x="31703" y="-1017"/>
                    </a:cubicBezTo>
                    <a:lnTo>
                      <a:pt x="1579" y="16382"/>
                    </a:lnTo>
                    <a:cubicBezTo>
                      <a:pt x="-1215" y="17995"/>
                      <a:pt x="-2892" y="20878"/>
                      <a:pt x="-2892" y="24116"/>
                    </a:cubicBezTo>
                    <a:cubicBezTo>
                      <a:pt x="-2892" y="27342"/>
                      <a:pt x="-1215" y="30238"/>
                      <a:pt x="1579" y="31851"/>
                    </a:cubicBezTo>
                    <a:lnTo>
                      <a:pt x="31703" y="49237"/>
                    </a:lnTo>
                    <a:cubicBezTo>
                      <a:pt x="34510" y="50862"/>
                      <a:pt x="37736" y="51726"/>
                      <a:pt x="40987" y="51726"/>
                    </a:cubicBezTo>
                    <a:cubicBezTo>
                      <a:pt x="44238" y="51726"/>
                      <a:pt x="47438" y="50862"/>
                      <a:pt x="50271" y="49224"/>
                    </a:cubicBezTo>
                    <a:lnTo>
                      <a:pt x="80370" y="31851"/>
                    </a:lnTo>
                    <a:cubicBezTo>
                      <a:pt x="83176" y="30238"/>
                      <a:pt x="84840" y="27342"/>
                      <a:pt x="84840" y="24116"/>
                    </a:cubicBezTo>
                    <a:cubicBezTo>
                      <a:pt x="84840" y="20878"/>
                      <a:pt x="83176" y="17995"/>
                      <a:pt x="80370" y="16382"/>
                    </a:cubicBezTo>
                    <a:lnTo>
                      <a:pt x="50258" y="-1017"/>
                    </a:lnTo>
                    <a:cubicBezTo>
                      <a:pt x="47438" y="-2643"/>
                      <a:pt x="44238" y="-3494"/>
                      <a:pt x="40987" y="-3494"/>
                    </a:cubicBezTo>
                  </a:path>
                </a:pathLst>
              </a:custGeom>
              <a:solidFill>
                <a:srgbClr val="E82C3A"/>
              </a:solidFill>
              <a:ln w="1270" cap="flat">
                <a:noFill/>
                <a:prstDash val="solid"/>
                <a:miter/>
              </a:ln>
            </p:spPr>
            <p:txBody>
              <a:bodyPr rtlCol="0" anchor="ctr"/>
              <a:lstStyle/>
              <a:p>
                <a:endParaRPr lang="en-IN"/>
              </a:p>
            </p:txBody>
          </p:sp>
          <p:sp>
            <p:nvSpPr>
              <p:cNvPr id="1753" name="Freeform: Shape 1752">
                <a:extLst>
                  <a:ext uri="{FF2B5EF4-FFF2-40B4-BE49-F238E27FC236}">
                    <a16:creationId xmlns:a16="http://schemas.microsoft.com/office/drawing/2014/main" id="{DBF24426-492B-1B21-795E-3F8A1EED5CD0}"/>
                  </a:ext>
                </a:extLst>
              </p:cNvPr>
              <p:cNvSpPr/>
              <p:nvPr/>
            </p:nvSpPr>
            <p:spPr>
              <a:xfrm flipV="1">
                <a:off x="9475347" y="1536680"/>
                <a:ext cx="82861" cy="50339"/>
              </a:xfrm>
              <a:custGeom>
                <a:avLst/>
                <a:gdLst>
                  <a:gd name="connsiteX0" fmla="*/ 76722 w 82861"/>
                  <a:gd name="connsiteY0" fmla="*/ 16055 h 50339"/>
                  <a:gd name="connsiteX1" fmla="*/ 46597 w 82861"/>
                  <a:gd name="connsiteY1" fmla="*/ -1331 h 50339"/>
                  <a:gd name="connsiteX2" fmla="*/ 30481 w 82861"/>
                  <a:gd name="connsiteY2" fmla="*/ -1331 h 50339"/>
                  <a:gd name="connsiteX3" fmla="*/ 356 w 82861"/>
                  <a:gd name="connsiteY3" fmla="*/ 16055 h 50339"/>
                  <a:gd name="connsiteX4" fmla="*/ 356 w 82861"/>
                  <a:gd name="connsiteY4" fmla="*/ 27294 h 50339"/>
                  <a:gd name="connsiteX5" fmla="*/ 30481 w 82861"/>
                  <a:gd name="connsiteY5" fmla="*/ 44693 h 50339"/>
                  <a:gd name="connsiteX6" fmla="*/ 46597 w 82861"/>
                  <a:gd name="connsiteY6" fmla="*/ 44693 h 50339"/>
                  <a:gd name="connsiteX7" fmla="*/ 76722 w 82861"/>
                  <a:gd name="connsiteY7" fmla="*/ 27294 h 50339"/>
                  <a:gd name="connsiteX8" fmla="*/ 76722 w 82861"/>
                  <a:gd name="connsiteY8" fmla="*/ 1605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722" y="16055"/>
                    </a:moveTo>
                    <a:lnTo>
                      <a:pt x="46597" y="-1331"/>
                    </a:lnTo>
                    <a:cubicBezTo>
                      <a:pt x="41619" y="-4214"/>
                      <a:pt x="35459" y="-4214"/>
                      <a:pt x="30481" y="-1331"/>
                    </a:cubicBezTo>
                    <a:lnTo>
                      <a:pt x="356" y="16055"/>
                    </a:lnTo>
                    <a:cubicBezTo>
                      <a:pt x="-3974" y="18557"/>
                      <a:pt x="-3974" y="24805"/>
                      <a:pt x="356" y="27294"/>
                    </a:cubicBezTo>
                    <a:lnTo>
                      <a:pt x="30481" y="44693"/>
                    </a:lnTo>
                    <a:cubicBezTo>
                      <a:pt x="35459" y="47564"/>
                      <a:pt x="41619" y="47564"/>
                      <a:pt x="46597" y="44693"/>
                    </a:cubicBezTo>
                    <a:lnTo>
                      <a:pt x="76722" y="27294"/>
                    </a:lnTo>
                    <a:cubicBezTo>
                      <a:pt x="81052" y="24805"/>
                      <a:pt x="81052" y="18557"/>
                      <a:pt x="76722" y="16055"/>
                    </a:cubicBezTo>
                  </a:path>
                </a:pathLst>
              </a:custGeom>
              <a:solidFill>
                <a:srgbClr val="E82C3A"/>
              </a:solidFill>
              <a:ln w="1270" cap="flat">
                <a:noFill/>
                <a:prstDash val="solid"/>
                <a:miter/>
              </a:ln>
            </p:spPr>
            <p:txBody>
              <a:bodyPr rtlCol="0" anchor="ctr"/>
              <a:lstStyle/>
              <a:p>
                <a:endParaRPr lang="en-IN"/>
              </a:p>
            </p:txBody>
          </p:sp>
          <p:sp>
            <p:nvSpPr>
              <p:cNvPr id="1754" name="Freeform: Shape 1753">
                <a:extLst>
                  <a:ext uri="{FF2B5EF4-FFF2-40B4-BE49-F238E27FC236}">
                    <a16:creationId xmlns:a16="http://schemas.microsoft.com/office/drawing/2014/main" id="{6E25B7A7-8021-4FC9-9829-F866F0B4BB85}"/>
                  </a:ext>
                </a:extLst>
              </p:cNvPr>
              <p:cNvSpPr/>
              <p:nvPr/>
            </p:nvSpPr>
            <p:spPr>
              <a:xfrm flipV="1">
                <a:off x="9524671" y="1504352"/>
                <a:ext cx="87731" cy="55232"/>
              </a:xfrm>
              <a:custGeom>
                <a:avLst/>
                <a:gdLst>
                  <a:gd name="connsiteX0" fmla="*/ 40926 w 87731"/>
                  <a:gd name="connsiteY0" fmla="*/ -3520 h 55232"/>
                  <a:gd name="connsiteX1" fmla="*/ 31642 w 87731"/>
                  <a:gd name="connsiteY1" fmla="*/ -1018 h 55232"/>
                  <a:gd name="connsiteX2" fmla="*/ 1543 w 87731"/>
                  <a:gd name="connsiteY2" fmla="*/ 16368 h 55232"/>
                  <a:gd name="connsiteX3" fmla="*/ -2927 w 87731"/>
                  <a:gd name="connsiteY3" fmla="*/ 24102 h 55232"/>
                  <a:gd name="connsiteX4" fmla="*/ 1543 w 87731"/>
                  <a:gd name="connsiteY4" fmla="*/ 31837 h 55232"/>
                  <a:gd name="connsiteX5" fmla="*/ 31655 w 87731"/>
                  <a:gd name="connsiteY5" fmla="*/ 49223 h 55232"/>
                  <a:gd name="connsiteX6" fmla="*/ 40926 w 87731"/>
                  <a:gd name="connsiteY6" fmla="*/ 51712 h 55232"/>
                  <a:gd name="connsiteX7" fmla="*/ 50210 w 87731"/>
                  <a:gd name="connsiteY7" fmla="*/ 49223 h 55232"/>
                  <a:gd name="connsiteX8" fmla="*/ 80334 w 87731"/>
                  <a:gd name="connsiteY8" fmla="*/ 31837 h 55232"/>
                  <a:gd name="connsiteX9" fmla="*/ 84805 w 87731"/>
                  <a:gd name="connsiteY9" fmla="*/ 24102 h 55232"/>
                  <a:gd name="connsiteX10" fmla="*/ 80334 w 87731"/>
                  <a:gd name="connsiteY10" fmla="*/ 16368 h 55232"/>
                  <a:gd name="connsiteX11" fmla="*/ 50210 w 87731"/>
                  <a:gd name="connsiteY11" fmla="*/ -1018 h 55232"/>
                  <a:gd name="connsiteX12" fmla="*/ 40926 w 87731"/>
                  <a:gd name="connsiteY12" fmla="*/ -3520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926" y="-3520"/>
                    </a:moveTo>
                    <a:cubicBezTo>
                      <a:pt x="37675" y="-3520"/>
                      <a:pt x="34474" y="-2657"/>
                      <a:pt x="31642" y="-1018"/>
                    </a:cubicBezTo>
                    <a:lnTo>
                      <a:pt x="1543" y="16368"/>
                    </a:lnTo>
                    <a:cubicBezTo>
                      <a:pt x="-1263" y="17981"/>
                      <a:pt x="-2927" y="20864"/>
                      <a:pt x="-2927" y="24102"/>
                    </a:cubicBezTo>
                    <a:cubicBezTo>
                      <a:pt x="-2927" y="27328"/>
                      <a:pt x="-1263" y="30224"/>
                      <a:pt x="1543" y="31837"/>
                    </a:cubicBezTo>
                    <a:lnTo>
                      <a:pt x="31655" y="49223"/>
                    </a:lnTo>
                    <a:cubicBezTo>
                      <a:pt x="34474" y="50848"/>
                      <a:pt x="37675" y="51712"/>
                      <a:pt x="40926" y="51712"/>
                    </a:cubicBezTo>
                    <a:cubicBezTo>
                      <a:pt x="44190" y="51712"/>
                      <a:pt x="47403" y="50848"/>
                      <a:pt x="50210" y="49223"/>
                    </a:cubicBezTo>
                    <a:lnTo>
                      <a:pt x="80334" y="31837"/>
                    </a:lnTo>
                    <a:cubicBezTo>
                      <a:pt x="83128" y="30224"/>
                      <a:pt x="84805" y="27328"/>
                      <a:pt x="84805" y="24102"/>
                    </a:cubicBezTo>
                    <a:cubicBezTo>
                      <a:pt x="84805" y="20864"/>
                      <a:pt x="83128" y="17981"/>
                      <a:pt x="80334" y="16368"/>
                    </a:cubicBezTo>
                    <a:lnTo>
                      <a:pt x="50210" y="-1018"/>
                    </a:lnTo>
                    <a:cubicBezTo>
                      <a:pt x="47403" y="-2657"/>
                      <a:pt x="44190" y="-3520"/>
                      <a:pt x="40926" y="-3520"/>
                    </a:cubicBezTo>
                  </a:path>
                </a:pathLst>
              </a:custGeom>
              <a:solidFill>
                <a:srgbClr val="E82C3A"/>
              </a:solidFill>
              <a:ln w="1270" cap="flat">
                <a:noFill/>
                <a:prstDash val="solid"/>
                <a:miter/>
              </a:ln>
            </p:spPr>
            <p:txBody>
              <a:bodyPr rtlCol="0" anchor="ctr"/>
              <a:lstStyle/>
              <a:p>
                <a:endParaRPr lang="en-IN"/>
              </a:p>
            </p:txBody>
          </p:sp>
          <p:sp>
            <p:nvSpPr>
              <p:cNvPr id="1755" name="Freeform: Shape 1754">
                <a:extLst>
                  <a:ext uri="{FF2B5EF4-FFF2-40B4-BE49-F238E27FC236}">
                    <a16:creationId xmlns:a16="http://schemas.microsoft.com/office/drawing/2014/main" id="{2B81BE28-D3C1-51E3-682C-C58C7894376C}"/>
                  </a:ext>
                </a:extLst>
              </p:cNvPr>
              <p:cNvSpPr/>
              <p:nvPr/>
            </p:nvSpPr>
            <p:spPr>
              <a:xfrm flipV="1">
                <a:off x="9527109" y="1506800"/>
                <a:ext cx="82851" cy="50336"/>
              </a:xfrm>
              <a:custGeom>
                <a:avLst/>
                <a:gdLst>
                  <a:gd name="connsiteX0" fmla="*/ 76677 w 82851"/>
                  <a:gd name="connsiteY0" fmla="*/ 16028 h 50336"/>
                  <a:gd name="connsiteX1" fmla="*/ 46565 w 82851"/>
                  <a:gd name="connsiteY1" fmla="*/ -1358 h 50336"/>
                  <a:gd name="connsiteX2" fmla="*/ 30436 w 82851"/>
                  <a:gd name="connsiteY2" fmla="*/ -1358 h 50336"/>
                  <a:gd name="connsiteX3" fmla="*/ 311 w 82851"/>
                  <a:gd name="connsiteY3" fmla="*/ 16028 h 50336"/>
                  <a:gd name="connsiteX4" fmla="*/ 311 w 82851"/>
                  <a:gd name="connsiteY4" fmla="*/ 27267 h 50336"/>
                  <a:gd name="connsiteX5" fmla="*/ 30436 w 82851"/>
                  <a:gd name="connsiteY5" fmla="*/ 44654 h 50336"/>
                  <a:gd name="connsiteX6" fmla="*/ 46565 w 82851"/>
                  <a:gd name="connsiteY6" fmla="*/ 44654 h 50336"/>
                  <a:gd name="connsiteX7" fmla="*/ 76677 w 82851"/>
                  <a:gd name="connsiteY7" fmla="*/ 27267 h 50336"/>
                  <a:gd name="connsiteX8" fmla="*/ 76677 w 82851"/>
                  <a:gd name="connsiteY8" fmla="*/ 1602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77" y="16028"/>
                    </a:moveTo>
                    <a:lnTo>
                      <a:pt x="46565" y="-1358"/>
                    </a:lnTo>
                    <a:cubicBezTo>
                      <a:pt x="41574" y="-4241"/>
                      <a:pt x="35427" y="-4241"/>
                      <a:pt x="30436" y="-1358"/>
                    </a:cubicBezTo>
                    <a:lnTo>
                      <a:pt x="311" y="16028"/>
                    </a:lnTo>
                    <a:cubicBezTo>
                      <a:pt x="-4006" y="18530"/>
                      <a:pt x="-4006" y="24766"/>
                      <a:pt x="311" y="27267"/>
                    </a:cubicBezTo>
                    <a:lnTo>
                      <a:pt x="30436" y="44654"/>
                    </a:lnTo>
                    <a:cubicBezTo>
                      <a:pt x="35427" y="47537"/>
                      <a:pt x="41574" y="47537"/>
                      <a:pt x="46565" y="44654"/>
                    </a:cubicBezTo>
                    <a:lnTo>
                      <a:pt x="76677" y="27267"/>
                    </a:lnTo>
                    <a:cubicBezTo>
                      <a:pt x="81007" y="24766"/>
                      <a:pt x="81007" y="18530"/>
                      <a:pt x="76677" y="16028"/>
                    </a:cubicBezTo>
                  </a:path>
                </a:pathLst>
              </a:custGeom>
              <a:solidFill>
                <a:srgbClr val="E82C3A"/>
              </a:solidFill>
              <a:ln w="1270" cap="flat">
                <a:noFill/>
                <a:prstDash val="solid"/>
                <a:miter/>
              </a:ln>
            </p:spPr>
            <p:txBody>
              <a:bodyPr rtlCol="0" anchor="ctr"/>
              <a:lstStyle/>
              <a:p>
                <a:endParaRPr lang="en-IN"/>
              </a:p>
            </p:txBody>
          </p:sp>
          <p:sp>
            <p:nvSpPr>
              <p:cNvPr id="1756" name="Freeform: Shape 1755">
                <a:extLst>
                  <a:ext uri="{FF2B5EF4-FFF2-40B4-BE49-F238E27FC236}">
                    <a16:creationId xmlns:a16="http://schemas.microsoft.com/office/drawing/2014/main" id="{08BC4D31-292C-DFF8-AD52-DDECAA26904B}"/>
                  </a:ext>
                </a:extLst>
              </p:cNvPr>
              <p:cNvSpPr/>
              <p:nvPr/>
            </p:nvSpPr>
            <p:spPr>
              <a:xfrm flipV="1">
                <a:off x="9474531" y="1595005"/>
                <a:ext cx="87744" cy="55232"/>
              </a:xfrm>
              <a:custGeom>
                <a:avLst/>
                <a:gdLst>
                  <a:gd name="connsiteX0" fmla="*/ 40973 w 87744"/>
                  <a:gd name="connsiteY0" fmla="*/ -3439 h 55232"/>
                  <a:gd name="connsiteX1" fmla="*/ 31689 w 87744"/>
                  <a:gd name="connsiteY1" fmla="*/ -950 h 55232"/>
                  <a:gd name="connsiteX2" fmla="*/ 1578 w 87744"/>
                  <a:gd name="connsiteY2" fmla="*/ 16436 h 55232"/>
                  <a:gd name="connsiteX3" fmla="*/ -2893 w 87744"/>
                  <a:gd name="connsiteY3" fmla="*/ 24183 h 55232"/>
                  <a:gd name="connsiteX4" fmla="*/ 1578 w 87744"/>
                  <a:gd name="connsiteY4" fmla="*/ 31917 h 55232"/>
                  <a:gd name="connsiteX5" fmla="*/ 31689 w 87744"/>
                  <a:gd name="connsiteY5" fmla="*/ 49303 h 55232"/>
                  <a:gd name="connsiteX6" fmla="*/ 40973 w 87744"/>
                  <a:gd name="connsiteY6" fmla="*/ 51793 h 55232"/>
                  <a:gd name="connsiteX7" fmla="*/ 50257 w 87744"/>
                  <a:gd name="connsiteY7" fmla="*/ 49303 h 55232"/>
                  <a:gd name="connsiteX8" fmla="*/ 80381 w 87744"/>
                  <a:gd name="connsiteY8" fmla="*/ 31917 h 55232"/>
                  <a:gd name="connsiteX9" fmla="*/ 84852 w 87744"/>
                  <a:gd name="connsiteY9" fmla="*/ 24183 h 55232"/>
                  <a:gd name="connsiteX10" fmla="*/ 80381 w 87744"/>
                  <a:gd name="connsiteY10" fmla="*/ 16436 h 55232"/>
                  <a:gd name="connsiteX11" fmla="*/ 50257 w 87744"/>
                  <a:gd name="connsiteY11" fmla="*/ -950 h 55232"/>
                  <a:gd name="connsiteX12" fmla="*/ 40973 w 87744"/>
                  <a:gd name="connsiteY12" fmla="*/ -3439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0973" y="-3439"/>
                    </a:moveTo>
                    <a:cubicBezTo>
                      <a:pt x="37722" y="-3439"/>
                      <a:pt x="34509" y="-2576"/>
                      <a:pt x="31689" y="-950"/>
                    </a:cubicBezTo>
                    <a:lnTo>
                      <a:pt x="1578" y="16436"/>
                    </a:lnTo>
                    <a:cubicBezTo>
                      <a:pt x="-1229" y="18062"/>
                      <a:pt x="-2893" y="20945"/>
                      <a:pt x="-2893" y="24183"/>
                    </a:cubicBezTo>
                    <a:cubicBezTo>
                      <a:pt x="-2893" y="27409"/>
                      <a:pt x="-1229" y="30292"/>
                      <a:pt x="1578" y="31917"/>
                    </a:cubicBezTo>
                    <a:lnTo>
                      <a:pt x="31689" y="49303"/>
                    </a:lnTo>
                    <a:cubicBezTo>
                      <a:pt x="34509" y="50929"/>
                      <a:pt x="37722" y="51793"/>
                      <a:pt x="40973" y="51793"/>
                    </a:cubicBezTo>
                    <a:cubicBezTo>
                      <a:pt x="44237" y="51793"/>
                      <a:pt x="47450" y="50929"/>
                      <a:pt x="50257" y="49303"/>
                    </a:cubicBezTo>
                    <a:lnTo>
                      <a:pt x="80381" y="31917"/>
                    </a:lnTo>
                    <a:cubicBezTo>
                      <a:pt x="83175" y="30292"/>
                      <a:pt x="84852" y="27409"/>
                      <a:pt x="84852" y="24183"/>
                    </a:cubicBezTo>
                    <a:cubicBezTo>
                      <a:pt x="84852" y="20945"/>
                      <a:pt x="83175" y="18062"/>
                      <a:pt x="80381" y="16436"/>
                    </a:cubicBezTo>
                    <a:lnTo>
                      <a:pt x="50257" y="-950"/>
                    </a:lnTo>
                    <a:cubicBezTo>
                      <a:pt x="47450" y="-2576"/>
                      <a:pt x="44237" y="-3439"/>
                      <a:pt x="40973" y="-3439"/>
                    </a:cubicBezTo>
                  </a:path>
                </a:pathLst>
              </a:custGeom>
              <a:solidFill>
                <a:srgbClr val="E82C3A"/>
              </a:solidFill>
              <a:ln w="1270" cap="flat">
                <a:noFill/>
                <a:prstDash val="solid"/>
                <a:miter/>
              </a:ln>
            </p:spPr>
            <p:txBody>
              <a:bodyPr rtlCol="0" anchor="ctr"/>
              <a:lstStyle/>
              <a:p>
                <a:endParaRPr lang="en-IN"/>
              </a:p>
            </p:txBody>
          </p:sp>
          <p:sp>
            <p:nvSpPr>
              <p:cNvPr id="1757" name="Freeform: Shape 1756">
                <a:extLst>
                  <a:ext uri="{FF2B5EF4-FFF2-40B4-BE49-F238E27FC236}">
                    <a16:creationId xmlns:a16="http://schemas.microsoft.com/office/drawing/2014/main" id="{4B6EFD5D-90CB-6829-3675-D9A146F43865}"/>
                  </a:ext>
                </a:extLst>
              </p:cNvPr>
              <p:cNvSpPr/>
              <p:nvPr/>
            </p:nvSpPr>
            <p:spPr>
              <a:xfrm flipV="1">
                <a:off x="9476973" y="1597453"/>
                <a:ext cx="82861" cy="50336"/>
              </a:xfrm>
              <a:custGeom>
                <a:avLst/>
                <a:gdLst>
                  <a:gd name="connsiteX0" fmla="*/ 76720 w 82861"/>
                  <a:gd name="connsiteY0" fmla="*/ 16109 h 50336"/>
                  <a:gd name="connsiteX1" fmla="*/ 46596 w 82861"/>
                  <a:gd name="connsiteY1" fmla="*/ -1277 h 50336"/>
                  <a:gd name="connsiteX2" fmla="*/ 30480 w 82861"/>
                  <a:gd name="connsiteY2" fmla="*/ -1277 h 50336"/>
                  <a:gd name="connsiteX3" fmla="*/ 355 w 82861"/>
                  <a:gd name="connsiteY3" fmla="*/ 16109 h 50336"/>
                  <a:gd name="connsiteX4" fmla="*/ 355 w 82861"/>
                  <a:gd name="connsiteY4" fmla="*/ 27349 h 50336"/>
                  <a:gd name="connsiteX5" fmla="*/ 30480 w 82861"/>
                  <a:gd name="connsiteY5" fmla="*/ 44735 h 50336"/>
                  <a:gd name="connsiteX6" fmla="*/ 46596 w 82861"/>
                  <a:gd name="connsiteY6" fmla="*/ 44735 h 50336"/>
                  <a:gd name="connsiteX7" fmla="*/ 76720 w 82861"/>
                  <a:gd name="connsiteY7" fmla="*/ 27349 h 50336"/>
                  <a:gd name="connsiteX8" fmla="*/ 76720 w 82861"/>
                  <a:gd name="connsiteY8" fmla="*/ 1610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0" y="16109"/>
                    </a:moveTo>
                    <a:lnTo>
                      <a:pt x="46596" y="-1277"/>
                    </a:lnTo>
                    <a:cubicBezTo>
                      <a:pt x="41617" y="-4160"/>
                      <a:pt x="35458" y="-4160"/>
                      <a:pt x="30480" y="-1277"/>
                    </a:cubicBezTo>
                    <a:lnTo>
                      <a:pt x="355" y="16109"/>
                    </a:lnTo>
                    <a:cubicBezTo>
                      <a:pt x="-3975" y="18611"/>
                      <a:pt x="-3975" y="24847"/>
                      <a:pt x="355" y="27349"/>
                    </a:cubicBezTo>
                    <a:lnTo>
                      <a:pt x="30480" y="44735"/>
                    </a:lnTo>
                    <a:cubicBezTo>
                      <a:pt x="35458" y="47618"/>
                      <a:pt x="41617" y="47618"/>
                      <a:pt x="46596" y="44735"/>
                    </a:cubicBezTo>
                    <a:lnTo>
                      <a:pt x="76720" y="27349"/>
                    </a:lnTo>
                    <a:cubicBezTo>
                      <a:pt x="81051" y="24847"/>
                      <a:pt x="81051" y="18611"/>
                      <a:pt x="76720" y="16109"/>
                    </a:cubicBezTo>
                  </a:path>
                </a:pathLst>
              </a:custGeom>
              <a:solidFill>
                <a:srgbClr val="E82C3A"/>
              </a:solidFill>
              <a:ln w="1270" cap="flat">
                <a:noFill/>
                <a:prstDash val="solid"/>
                <a:miter/>
              </a:ln>
            </p:spPr>
            <p:txBody>
              <a:bodyPr rtlCol="0" anchor="ctr"/>
              <a:lstStyle/>
              <a:p>
                <a:endParaRPr lang="en-IN"/>
              </a:p>
            </p:txBody>
          </p:sp>
          <p:sp>
            <p:nvSpPr>
              <p:cNvPr id="1758" name="Freeform: Shape 1757">
                <a:extLst>
                  <a:ext uri="{FF2B5EF4-FFF2-40B4-BE49-F238E27FC236}">
                    <a16:creationId xmlns:a16="http://schemas.microsoft.com/office/drawing/2014/main" id="{A68C2F6E-F10C-D3C9-6D65-4254C81B7597}"/>
                  </a:ext>
                </a:extLst>
              </p:cNvPr>
              <p:cNvSpPr/>
              <p:nvPr/>
            </p:nvSpPr>
            <p:spPr>
              <a:xfrm flipV="1">
                <a:off x="9526296" y="1565122"/>
                <a:ext cx="87718" cy="55232"/>
              </a:xfrm>
              <a:custGeom>
                <a:avLst/>
                <a:gdLst>
                  <a:gd name="connsiteX0" fmla="*/ 40938 w 87718"/>
                  <a:gd name="connsiteY0" fmla="*/ -3466 h 55232"/>
                  <a:gd name="connsiteX1" fmla="*/ 31654 w 87718"/>
                  <a:gd name="connsiteY1" fmla="*/ -977 h 55232"/>
                  <a:gd name="connsiteX2" fmla="*/ 1542 w 87718"/>
                  <a:gd name="connsiteY2" fmla="*/ 16410 h 55232"/>
                  <a:gd name="connsiteX3" fmla="*/ -2928 w 87718"/>
                  <a:gd name="connsiteY3" fmla="*/ 24144 h 55232"/>
                  <a:gd name="connsiteX4" fmla="*/ 1542 w 87718"/>
                  <a:gd name="connsiteY4" fmla="*/ 31878 h 55232"/>
                  <a:gd name="connsiteX5" fmla="*/ 31654 w 87718"/>
                  <a:gd name="connsiteY5" fmla="*/ 49277 h 55232"/>
                  <a:gd name="connsiteX6" fmla="*/ 40938 w 87718"/>
                  <a:gd name="connsiteY6" fmla="*/ 51767 h 55232"/>
                  <a:gd name="connsiteX7" fmla="*/ 50221 w 87718"/>
                  <a:gd name="connsiteY7" fmla="*/ 49264 h 55232"/>
                  <a:gd name="connsiteX8" fmla="*/ 80333 w 87718"/>
                  <a:gd name="connsiteY8" fmla="*/ 31878 h 55232"/>
                  <a:gd name="connsiteX9" fmla="*/ 84791 w 87718"/>
                  <a:gd name="connsiteY9" fmla="*/ 24144 h 55232"/>
                  <a:gd name="connsiteX10" fmla="*/ 80333 w 87718"/>
                  <a:gd name="connsiteY10" fmla="*/ 16410 h 55232"/>
                  <a:gd name="connsiteX11" fmla="*/ 50209 w 87718"/>
                  <a:gd name="connsiteY11" fmla="*/ -977 h 55232"/>
                  <a:gd name="connsiteX12" fmla="*/ 40938 w 87718"/>
                  <a:gd name="connsiteY12" fmla="*/ -3466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32">
                    <a:moveTo>
                      <a:pt x="40938" y="-3466"/>
                    </a:moveTo>
                    <a:cubicBezTo>
                      <a:pt x="37686" y="-3466"/>
                      <a:pt x="34461" y="-2602"/>
                      <a:pt x="31654" y="-977"/>
                    </a:cubicBezTo>
                    <a:lnTo>
                      <a:pt x="1542" y="16410"/>
                    </a:lnTo>
                    <a:cubicBezTo>
                      <a:pt x="-1264" y="18023"/>
                      <a:pt x="-2928" y="20918"/>
                      <a:pt x="-2928" y="24144"/>
                    </a:cubicBezTo>
                    <a:cubicBezTo>
                      <a:pt x="-2928" y="27370"/>
                      <a:pt x="-1264" y="30265"/>
                      <a:pt x="1542" y="31878"/>
                    </a:cubicBezTo>
                    <a:lnTo>
                      <a:pt x="31654" y="49277"/>
                    </a:lnTo>
                    <a:cubicBezTo>
                      <a:pt x="34461" y="50890"/>
                      <a:pt x="37686" y="51767"/>
                      <a:pt x="40938" y="51767"/>
                    </a:cubicBezTo>
                    <a:cubicBezTo>
                      <a:pt x="44189" y="51767"/>
                      <a:pt x="47402" y="50890"/>
                      <a:pt x="50221" y="49264"/>
                    </a:cubicBezTo>
                    <a:lnTo>
                      <a:pt x="80333" y="31878"/>
                    </a:lnTo>
                    <a:cubicBezTo>
                      <a:pt x="83127" y="30265"/>
                      <a:pt x="84791" y="27370"/>
                      <a:pt x="84791" y="24144"/>
                    </a:cubicBezTo>
                    <a:cubicBezTo>
                      <a:pt x="84791" y="20918"/>
                      <a:pt x="83127" y="18023"/>
                      <a:pt x="80333" y="16410"/>
                    </a:cubicBezTo>
                    <a:lnTo>
                      <a:pt x="50209" y="-977"/>
                    </a:lnTo>
                    <a:cubicBezTo>
                      <a:pt x="47402" y="-2602"/>
                      <a:pt x="44189" y="-3466"/>
                      <a:pt x="40938" y="-3466"/>
                    </a:cubicBezTo>
                  </a:path>
                </a:pathLst>
              </a:custGeom>
              <a:solidFill>
                <a:srgbClr val="E82C3A"/>
              </a:solidFill>
              <a:ln w="1270" cap="flat">
                <a:noFill/>
                <a:prstDash val="solid"/>
                <a:miter/>
              </a:ln>
            </p:spPr>
            <p:txBody>
              <a:bodyPr rtlCol="0" anchor="ctr"/>
              <a:lstStyle/>
              <a:p>
                <a:endParaRPr lang="en-IN"/>
              </a:p>
            </p:txBody>
          </p:sp>
          <p:sp>
            <p:nvSpPr>
              <p:cNvPr id="1759" name="Freeform: Shape 1758">
                <a:extLst>
                  <a:ext uri="{FF2B5EF4-FFF2-40B4-BE49-F238E27FC236}">
                    <a16:creationId xmlns:a16="http://schemas.microsoft.com/office/drawing/2014/main" id="{6625F824-696F-5E1B-8A1C-2365A76D5464}"/>
                  </a:ext>
                </a:extLst>
              </p:cNvPr>
              <p:cNvSpPr/>
              <p:nvPr/>
            </p:nvSpPr>
            <p:spPr>
              <a:xfrm flipV="1">
                <a:off x="9528735" y="1567570"/>
                <a:ext cx="82851" cy="50336"/>
              </a:xfrm>
              <a:custGeom>
                <a:avLst/>
                <a:gdLst>
                  <a:gd name="connsiteX0" fmla="*/ 76675 w 82851"/>
                  <a:gd name="connsiteY0" fmla="*/ 16082 h 50336"/>
                  <a:gd name="connsiteX1" fmla="*/ 46564 w 82851"/>
                  <a:gd name="connsiteY1" fmla="*/ -1304 h 50336"/>
                  <a:gd name="connsiteX2" fmla="*/ 30435 w 82851"/>
                  <a:gd name="connsiteY2" fmla="*/ -1304 h 50336"/>
                  <a:gd name="connsiteX3" fmla="*/ 310 w 82851"/>
                  <a:gd name="connsiteY3" fmla="*/ 16082 h 50336"/>
                  <a:gd name="connsiteX4" fmla="*/ 310 w 82851"/>
                  <a:gd name="connsiteY4" fmla="*/ 27322 h 50336"/>
                  <a:gd name="connsiteX5" fmla="*/ 30435 w 82851"/>
                  <a:gd name="connsiteY5" fmla="*/ 44708 h 50336"/>
                  <a:gd name="connsiteX6" fmla="*/ 46564 w 82851"/>
                  <a:gd name="connsiteY6" fmla="*/ 44708 h 50336"/>
                  <a:gd name="connsiteX7" fmla="*/ 76675 w 82851"/>
                  <a:gd name="connsiteY7" fmla="*/ 27322 h 50336"/>
                  <a:gd name="connsiteX8" fmla="*/ 76675 w 82851"/>
                  <a:gd name="connsiteY8" fmla="*/ 1608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75" y="16082"/>
                    </a:moveTo>
                    <a:lnTo>
                      <a:pt x="46564" y="-1304"/>
                    </a:lnTo>
                    <a:cubicBezTo>
                      <a:pt x="41573" y="-4187"/>
                      <a:pt x="35426" y="-4187"/>
                      <a:pt x="30435" y="-1304"/>
                    </a:cubicBezTo>
                    <a:lnTo>
                      <a:pt x="310" y="16082"/>
                    </a:lnTo>
                    <a:cubicBezTo>
                      <a:pt x="-4008" y="18571"/>
                      <a:pt x="-4008" y="24820"/>
                      <a:pt x="310" y="27322"/>
                    </a:cubicBezTo>
                    <a:lnTo>
                      <a:pt x="30435" y="44708"/>
                    </a:lnTo>
                    <a:cubicBezTo>
                      <a:pt x="35426" y="47591"/>
                      <a:pt x="41573" y="47591"/>
                      <a:pt x="46564" y="44708"/>
                    </a:cubicBezTo>
                    <a:lnTo>
                      <a:pt x="76675" y="27322"/>
                    </a:lnTo>
                    <a:cubicBezTo>
                      <a:pt x="81006" y="24820"/>
                      <a:pt x="81006" y="18571"/>
                      <a:pt x="76675" y="16082"/>
                    </a:cubicBezTo>
                  </a:path>
                </a:pathLst>
              </a:custGeom>
              <a:solidFill>
                <a:srgbClr val="E82C3A"/>
              </a:solidFill>
              <a:ln w="1270" cap="flat">
                <a:noFill/>
                <a:prstDash val="solid"/>
                <a:miter/>
              </a:ln>
            </p:spPr>
            <p:txBody>
              <a:bodyPr rtlCol="0" anchor="ctr"/>
              <a:lstStyle/>
              <a:p>
                <a:endParaRPr lang="en-IN"/>
              </a:p>
            </p:txBody>
          </p:sp>
          <p:sp>
            <p:nvSpPr>
              <p:cNvPr id="1760" name="Freeform: Shape 1759">
                <a:extLst>
                  <a:ext uri="{FF2B5EF4-FFF2-40B4-BE49-F238E27FC236}">
                    <a16:creationId xmlns:a16="http://schemas.microsoft.com/office/drawing/2014/main" id="{E62B8A8F-7C59-7E1E-EE42-618A75156E36}"/>
                  </a:ext>
                </a:extLst>
              </p:cNvPr>
              <p:cNvSpPr/>
              <p:nvPr/>
            </p:nvSpPr>
            <p:spPr>
              <a:xfrm flipV="1">
                <a:off x="9578036" y="1535251"/>
                <a:ext cx="87744" cy="55219"/>
              </a:xfrm>
              <a:custGeom>
                <a:avLst/>
                <a:gdLst>
                  <a:gd name="connsiteX0" fmla="*/ 40915 w 87744"/>
                  <a:gd name="connsiteY0" fmla="*/ -3493 h 55219"/>
                  <a:gd name="connsiteX1" fmla="*/ 31631 w 87744"/>
                  <a:gd name="connsiteY1" fmla="*/ -991 h 55219"/>
                  <a:gd name="connsiteX2" fmla="*/ 1507 w 87744"/>
                  <a:gd name="connsiteY2" fmla="*/ 16383 h 55219"/>
                  <a:gd name="connsiteX3" fmla="*/ -2963 w 87744"/>
                  <a:gd name="connsiteY3" fmla="*/ 24117 h 55219"/>
                  <a:gd name="connsiteX4" fmla="*/ 1507 w 87744"/>
                  <a:gd name="connsiteY4" fmla="*/ 31851 h 55219"/>
                  <a:gd name="connsiteX5" fmla="*/ 31644 w 87744"/>
                  <a:gd name="connsiteY5" fmla="*/ 49250 h 55219"/>
                  <a:gd name="connsiteX6" fmla="*/ 40915 w 87744"/>
                  <a:gd name="connsiteY6" fmla="*/ 51727 h 55219"/>
                  <a:gd name="connsiteX7" fmla="*/ 50199 w 87744"/>
                  <a:gd name="connsiteY7" fmla="*/ 49250 h 55219"/>
                  <a:gd name="connsiteX8" fmla="*/ 80311 w 87744"/>
                  <a:gd name="connsiteY8" fmla="*/ 31851 h 55219"/>
                  <a:gd name="connsiteX9" fmla="*/ 84781 w 87744"/>
                  <a:gd name="connsiteY9" fmla="*/ 24117 h 55219"/>
                  <a:gd name="connsiteX10" fmla="*/ 80311 w 87744"/>
                  <a:gd name="connsiteY10" fmla="*/ 16383 h 55219"/>
                  <a:gd name="connsiteX11" fmla="*/ 50199 w 87744"/>
                  <a:gd name="connsiteY11" fmla="*/ -1003 h 55219"/>
                  <a:gd name="connsiteX12" fmla="*/ 40915 w 87744"/>
                  <a:gd name="connsiteY12" fmla="*/ -349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0915" y="-3493"/>
                    </a:moveTo>
                    <a:cubicBezTo>
                      <a:pt x="37664" y="-3493"/>
                      <a:pt x="34451" y="-2629"/>
                      <a:pt x="31631" y="-991"/>
                    </a:cubicBezTo>
                    <a:lnTo>
                      <a:pt x="1507" y="16383"/>
                    </a:lnTo>
                    <a:cubicBezTo>
                      <a:pt x="-1287" y="18009"/>
                      <a:pt x="-2963" y="20892"/>
                      <a:pt x="-2963" y="24117"/>
                    </a:cubicBezTo>
                    <a:cubicBezTo>
                      <a:pt x="-2963" y="27356"/>
                      <a:pt x="-1287" y="30239"/>
                      <a:pt x="1507" y="31851"/>
                    </a:cubicBezTo>
                    <a:lnTo>
                      <a:pt x="31644" y="49250"/>
                    </a:lnTo>
                    <a:cubicBezTo>
                      <a:pt x="34451" y="50876"/>
                      <a:pt x="37664" y="51727"/>
                      <a:pt x="40915" y="51727"/>
                    </a:cubicBezTo>
                    <a:cubicBezTo>
                      <a:pt x="44166" y="51727"/>
                      <a:pt x="47379" y="50876"/>
                      <a:pt x="50199" y="49250"/>
                    </a:cubicBezTo>
                    <a:lnTo>
                      <a:pt x="80311" y="31851"/>
                    </a:lnTo>
                    <a:cubicBezTo>
                      <a:pt x="83117" y="30239"/>
                      <a:pt x="84781" y="27356"/>
                      <a:pt x="84781" y="24117"/>
                    </a:cubicBezTo>
                    <a:cubicBezTo>
                      <a:pt x="84781" y="20892"/>
                      <a:pt x="83117" y="18009"/>
                      <a:pt x="80311" y="16383"/>
                    </a:cubicBezTo>
                    <a:lnTo>
                      <a:pt x="50199" y="-1003"/>
                    </a:lnTo>
                    <a:cubicBezTo>
                      <a:pt x="47379" y="-2629"/>
                      <a:pt x="44166" y="-3493"/>
                      <a:pt x="40915" y="-3493"/>
                    </a:cubicBezTo>
                  </a:path>
                </a:pathLst>
              </a:custGeom>
              <a:solidFill>
                <a:srgbClr val="E82C3A"/>
              </a:solidFill>
              <a:ln w="1270" cap="flat">
                <a:noFill/>
                <a:prstDash val="solid"/>
                <a:miter/>
              </a:ln>
            </p:spPr>
            <p:txBody>
              <a:bodyPr rtlCol="0" anchor="ctr"/>
              <a:lstStyle/>
              <a:p>
                <a:endParaRPr lang="en-IN"/>
              </a:p>
            </p:txBody>
          </p:sp>
          <p:sp>
            <p:nvSpPr>
              <p:cNvPr id="1761" name="Freeform: Shape 1760">
                <a:extLst>
                  <a:ext uri="{FF2B5EF4-FFF2-40B4-BE49-F238E27FC236}">
                    <a16:creationId xmlns:a16="http://schemas.microsoft.com/office/drawing/2014/main" id="{053CEDCA-FE7E-C98C-C6BD-EB9D71FDDF62}"/>
                  </a:ext>
                </a:extLst>
              </p:cNvPr>
              <p:cNvSpPr/>
              <p:nvPr/>
            </p:nvSpPr>
            <p:spPr>
              <a:xfrm flipV="1">
                <a:off x="9580487" y="1537686"/>
                <a:ext cx="82851" cy="50336"/>
              </a:xfrm>
              <a:custGeom>
                <a:avLst/>
                <a:gdLst>
                  <a:gd name="connsiteX0" fmla="*/ 76640 w 82851"/>
                  <a:gd name="connsiteY0" fmla="*/ 16056 h 50336"/>
                  <a:gd name="connsiteX1" fmla="*/ 46528 w 82851"/>
                  <a:gd name="connsiteY1" fmla="*/ -1331 h 50336"/>
                  <a:gd name="connsiteX2" fmla="*/ 30399 w 82851"/>
                  <a:gd name="connsiteY2" fmla="*/ -1331 h 50336"/>
                  <a:gd name="connsiteX3" fmla="*/ 275 w 82851"/>
                  <a:gd name="connsiteY3" fmla="*/ 16056 h 50336"/>
                  <a:gd name="connsiteX4" fmla="*/ 275 w 82851"/>
                  <a:gd name="connsiteY4" fmla="*/ 27295 h 50336"/>
                  <a:gd name="connsiteX5" fmla="*/ 30399 w 82851"/>
                  <a:gd name="connsiteY5" fmla="*/ 44682 h 50336"/>
                  <a:gd name="connsiteX6" fmla="*/ 46528 w 82851"/>
                  <a:gd name="connsiteY6" fmla="*/ 44682 h 50336"/>
                  <a:gd name="connsiteX7" fmla="*/ 76640 w 82851"/>
                  <a:gd name="connsiteY7" fmla="*/ 27295 h 50336"/>
                  <a:gd name="connsiteX8" fmla="*/ 76640 w 82851"/>
                  <a:gd name="connsiteY8" fmla="*/ 1605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40" y="16056"/>
                    </a:moveTo>
                    <a:lnTo>
                      <a:pt x="46528" y="-1331"/>
                    </a:lnTo>
                    <a:cubicBezTo>
                      <a:pt x="41537" y="-4213"/>
                      <a:pt x="35390" y="-4213"/>
                      <a:pt x="30399" y="-1331"/>
                    </a:cubicBezTo>
                    <a:lnTo>
                      <a:pt x="275" y="16056"/>
                    </a:lnTo>
                    <a:cubicBezTo>
                      <a:pt x="-4043" y="18545"/>
                      <a:pt x="-4043" y="24793"/>
                      <a:pt x="275" y="27295"/>
                    </a:cubicBezTo>
                    <a:lnTo>
                      <a:pt x="30399" y="44682"/>
                    </a:lnTo>
                    <a:cubicBezTo>
                      <a:pt x="35390" y="47564"/>
                      <a:pt x="41537" y="47564"/>
                      <a:pt x="46528" y="44682"/>
                    </a:cubicBezTo>
                    <a:lnTo>
                      <a:pt x="76640" y="27295"/>
                    </a:lnTo>
                    <a:cubicBezTo>
                      <a:pt x="80971" y="24793"/>
                      <a:pt x="80971" y="18545"/>
                      <a:pt x="76640" y="16056"/>
                    </a:cubicBezTo>
                  </a:path>
                </a:pathLst>
              </a:custGeom>
              <a:solidFill>
                <a:srgbClr val="E82C3A"/>
              </a:solidFill>
              <a:ln w="1270" cap="flat">
                <a:noFill/>
                <a:prstDash val="solid"/>
                <a:miter/>
              </a:ln>
            </p:spPr>
            <p:txBody>
              <a:bodyPr rtlCol="0" anchor="ctr"/>
              <a:lstStyle/>
              <a:p>
                <a:endParaRPr lang="en-IN"/>
              </a:p>
            </p:txBody>
          </p:sp>
          <p:sp>
            <p:nvSpPr>
              <p:cNvPr id="1762" name="Freeform: Shape 1761">
                <a:extLst>
                  <a:ext uri="{FF2B5EF4-FFF2-40B4-BE49-F238E27FC236}">
                    <a16:creationId xmlns:a16="http://schemas.microsoft.com/office/drawing/2014/main" id="{02C33CA7-7AAE-4AE2-5958-058E075C64C7}"/>
                  </a:ext>
                </a:extLst>
              </p:cNvPr>
              <p:cNvSpPr/>
              <p:nvPr/>
            </p:nvSpPr>
            <p:spPr>
              <a:xfrm flipV="1">
                <a:off x="9737345" y="1380896"/>
                <a:ext cx="87731" cy="55232"/>
              </a:xfrm>
              <a:custGeom>
                <a:avLst/>
                <a:gdLst>
                  <a:gd name="connsiteX0" fmla="*/ 40806 w 87731"/>
                  <a:gd name="connsiteY0" fmla="*/ -3630 h 55232"/>
                  <a:gd name="connsiteX1" fmla="*/ 31523 w 87731"/>
                  <a:gd name="connsiteY1" fmla="*/ -1141 h 55232"/>
                  <a:gd name="connsiteX2" fmla="*/ 1398 w 87731"/>
                  <a:gd name="connsiteY2" fmla="*/ 16245 h 55232"/>
                  <a:gd name="connsiteX3" fmla="*/ -3072 w 87731"/>
                  <a:gd name="connsiteY3" fmla="*/ 23979 h 55232"/>
                  <a:gd name="connsiteX4" fmla="*/ 1398 w 87731"/>
                  <a:gd name="connsiteY4" fmla="*/ 31714 h 55232"/>
                  <a:gd name="connsiteX5" fmla="*/ 31523 w 87731"/>
                  <a:gd name="connsiteY5" fmla="*/ 49100 h 55232"/>
                  <a:gd name="connsiteX6" fmla="*/ 40806 w 87731"/>
                  <a:gd name="connsiteY6" fmla="*/ 51602 h 55232"/>
                  <a:gd name="connsiteX7" fmla="*/ 50077 w 87731"/>
                  <a:gd name="connsiteY7" fmla="*/ 49100 h 55232"/>
                  <a:gd name="connsiteX8" fmla="*/ 80189 w 87731"/>
                  <a:gd name="connsiteY8" fmla="*/ 31714 h 55232"/>
                  <a:gd name="connsiteX9" fmla="*/ 84660 w 87731"/>
                  <a:gd name="connsiteY9" fmla="*/ 23979 h 55232"/>
                  <a:gd name="connsiteX10" fmla="*/ 80189 w 87731"/>
                  <a:gd name="connsiteY10" fmla="*/ 16245 h 55232"/>
                  <a:gd name="connsiteX11" fmla="*/ 50077 w 87731"/>
                  <a:gd name="connsiteY11" fmla="*/ -1141 h 55232"/>
                  <a:gd name="connsiteX12" fmla="*/ 40806 w 87731"/>
                  <a:gd name="connsiteY12" fmla="*/ -3630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06" y="-3630"/>
                    </a:moveTo>
                    <a:cubicBezTo>
                      <a:pt x="37555" y="-3630"/>
                      <a:pt x="34329" y="-2767"/>
                      <a:pt x="31523" y="-1141"/>
                    </a:cubicBezTo>
                    <a:lnTo>
                      <a:pt x="1398" y="16245"/>
                    </a:lnTo>
                    <a:cubicBezTo>
                      <a:pt x="-1396" y="17858"/>
                      <a:pt x="-3072" y="20753"/>
                      <a:pt x="-3072" y="23979"/>
                    </a:cubicBezTo>
                    <a:cubicBezTo>
                      <a:pt x="-3072" y="27205"/>
                      <a:pt x="-1396" y="30101"/>
                      <a:pt x="1398" y="31714"/>
                    </a:cubicBezTo>
                    <a:lnTo>
                      <a:pt x="31523" y="49100"/>
                    </a:lnTo>
                    <a:cubicBezTo>
                      <a:pt x="34329" y="50726"/>
                      <a:pt x="37555" y="51602"/>
                      <a:pt x="40806" y="51602"/>
                    </a:cubicBezTo>
                    <a:cubicBezTo>
                      <a:pt x="44045" y="51602"/>
                      <a:pt x="47258" y="50726"/>
                      <a:pt x="50077" y="49100"/>
                    </a:cubicBezTo>
                    <a:lnTo>
                      <a:pt x="80189" y="31714"/>
                    </a:lnTo>
                    <a:cubicBezTo>
                      <a:pt x="82996" y="30101"/>
                      <a:pt x="84660" y="27205"/>
                      <a:pt x="84660" y="23979"/>
                    </a:cubicBezTo>
                    <a:cubicBezTo>
                      <a:pt x="84660" y="20753"/>
                      <a:pt x="82996" y="17858"/>
                      <a:pt x="80189" y="16245"/>
                    </a:cubicBezTo>
                    <a:lnTo>
                      <a:pt x="50077" y="-1141"/>
                    </a:lnTo>
                    <a:cubicBezTo>
                      <a:pt x="47258" y="-2767"/>
                      <a:pt x="44045" y="-3630"/>
                      <a:pt x="40806" y="-3630"/>
                    </a:cubicBezTo>
                  </a:path>
                </a:pathLst>
              </a:custGeom>
              <a:solidFill>
                <a:srgbClr val="E82C3A"/>
              </a:solidFill>
              <a:ln w="1270" cap="flat">
                <a:noFill/>
                <a:prstDash val="solid"/>
                <a:miter/>
              </a:ln>
            </p:spPr>
            <p:txBody>
              <a:bodyPr rtlCol="0" anchor="ctr"/>
              <a:lstStyle/>
              <a:p>
                <a:endParaRPr lang="en-IN"/>
              </a:p>
            </p:txBody>
          </p:sp>
          <p:sp>
            <p:nvSpPr>
              <p:cNvPr id="1763" name="Freeform: Shape 1762">
                <a:extLst>
                  <a:ext uri="{FF2B5EF4-FFF2-40B4-BE49-F238E27FC236}">
                    <a16:creationId xmlns:a16="http://schemas.microsoft.com/office/drawing/2014/main" id="{EA6530FB-5081-C11A-3E5E-132564541C61}"/>
                  </a:ext>
                </a:extLst>
              </p:cNvPr>
              <p:cNvSpPr/>
              <p:nvPr/>
            </p:nvSpPr>
            <p:spPr>
              <a:xfrm flipV="1">
                <a:off x="9739786" y="1383343"/>
                <a:ext cx="82851" cy="50336"/>
              </a:xfrm>
              <a:custGeom>
                <a:avLst/>
                <a:gdLst>
                  <a:gd name="connsiteX0" fmla="*/ 76541 w 82851"/>
                  <a:gd name="connsiteY0" fmla="*/ 15918 h 50336"/>
                  <a:gd name="connsiteX1" fmla="*/ 46417 w 82851"/>
                  <a:gd name="connsiteY1" fmla="*/ -1468 h 50336"/>
                  <a:gd name="connsiteX2" fmla="*/ 30287 w 82851"/>
                  <a:gd name="connsiteY2" fmla="*/ -1468 h 50336"/>
                  <a:gd name="connsiteX3" fmla="*/ 176 w 82851"/>
                  <a:gd name="connsiteY3" fmla="*/ 15918 h 50336"/>
                  <a:gd name="connsiteX4" fmla="*/ 176 w 82851"/>
                  <a:gd name="connsiteY4" fmla="*/ 27158 h 50336"/>
                  <a:gd name="connsiteX5" fmla="*/ 30287 w 82851"/>
                  <a:gd name="connsiteY5" fmla="*/ 44544 h 50336"/>
                  <a:gd name="connsiteX6" fmla="*/ 46417 w 82851"/>
                  <a:gd name="connsiteY6" fmla="*/ 44544 h 50336"/>
                  <a:gd name="connsiteX7" fmla="*/ 76541 w 82851"/>
                  <a:gd name="connsiteY7" fmla="*/ 27158 h 50336"/>
                  <a:gd name="connsiteX8" fmla="*/ 76541 w 82851"/>
                  <a:gd name="connsiteY8" fmla="*/ 1591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41" y="15918"/>
                    </a:moveTo>
                    <a:lnTo>
                      <a:pt x="46417" y="-1468"/>
                    </a:lnTo>
                    <a:cubicBezTo>
                      <a:pt x="41425" y="-4351"/>
                      <a:pt x="35279" y="-4351"/>
                      <a:pt x="30287" y="-1468"/>
                    </a:cubicBezTo>
                    <a:lnTo>
                      <a:pt x="176" y="15918"/>
                    </a:lnTo>
                    <a:cubicBezTo>
                      <a:pt x="-4155" y="18407"/>
                      <a:pt x="-4155" y="24655"/>
                      <a:pt x="176" y="27158"/>
                    </a:cubicBezTo>
                    <a:lnTo>
                      <a:pt x="30287" y="44544"/>
                    </a:lnTo>
                    <a:cubicBezTo>
                      <a:pt x="35279" y="47427"/>
                      <a:pt x="41425" y="47427"/>
                      <a:pt x="46417" y="44544"/>
                    </a:cubicBezTo>
                    <a:lnTo>
                      <a:pt x="76541" y="27158"/>
                    </a:lnTo>
                    <a:cubicBezTo>
                      <a:pt x="80859" y="24655"/>
                      <a:pt x="80859" y="18407"/>
                      <a:pt x="76541" y="15918"/>
                    </a:cubicBezTo>
                  </a:path>
                </a:pathLst>
              </a:custGeom>
              <a:solidFill>
                <a:srgbClr val="E82C3A"/>
              </a:solidFill>
              <a:ln w="1270" cap="flat">
                <a:noFill/>
                <a:prstDash val="solid"/>
                <a:miter/>
              </a:ln>
            </p:spPr>
            <p:txBody>
              <a:bodyPr rtlCol="0" anchor="ctr"/>
              <a:lstStyle/>
              <a:p>
                <a:endParaRPr lang="en-IN"/>
              </a:p>
            </p:txBody>
          </p:sp>
          <p:sp>
            <p:nvSpPr>
              <p:cNvPr id="1764" name="Freeform: Shape 1763">
                <a:extLst>
                  <a:ext uri="{FF2B5EF4-FFF2-40B4-BE49-F238E27FC236}">
                    <a16:creationId xmlns:a16="http://schemas.microsoft.com/office/drawing/2014/main" id="{C8D61EB5-50C3-48BA-C7C9-E9F316F82DF2}"/>
                  </a:ext>
                </a:extLst>
              </p:cNvPr>
              <p:cNvSpPr/>
              <p:nvPr/>
            </p:nvSpPr>
            <p:spPr>
              <a:xfrm flipV="1">
                <a:off x="8741462" y="1987752"/>
                <a:ext cx="139483" cy="85102"/>
              </a:xfrm>
              <a:custGeom>
                <a:avLst/>
                <a:gdLst>
                  <a:gd name="connsiteX0" fmla="*/ 41456 w 139483"/>
                  <a:gd name="connsiteY0" fmla="*/ -3076 h 85102"/>
                  <a:gd name="connsiteX1" fmla="*/ 32172 w 139483"/>
                  <a:gd name="connsiteY1" fmla="*/ -586 h 85102"/>
                  <a:gd name="connsiteX2" fmla="*/ 2048 w 139483"/>
                  <a:gd name="connsiteY2" fmla="*/ 16800 h 85102"/>
                  <a:gd name="connsiteX3" fmla="*/ -2410 w 139483"/>
                  <a:gd name="connsiteY3" fmla="*/ 24547 h 85102"/>
                  <a:gd name="connsiteX4" fmla="*/ 2060 w 139483"/>
                  <a:gd name="connsiteY4" fmla="*/ 32256 h 85102"/>
                  <a:gd name="connsiteX5" fmla="*/ 83937 w 139483"/>
                  <a:gd name="connsiteY5" fmla="*/ 79538 h 85102"/>
                  <a:gd name="connsiteX6" fmla="*/ 93208 w 139483"/>
                  <a:gd name="connsiteY6" fmla="*/ 82027 h 85102"/>
                  <a:gd name="connsiteX7" fmla="*/ 102492 w 139483"/>
                  <a:gd name="connsiteY7" fmla="*/ 79538 h 85102"/>
                  <a:gd name="connsiteX8" fmla="*/ 132604 w 139483"/>
                  <a:gd name="connsiteY8" fmla="*/ 62139 h 85102"/>
                  <a:gd name="connsiteX9" fmla="*/ 137074 w 139483"/>
                  <a:gd name="connsiteY9" fmla="*/ 54405 h 85102"/>
                  <a:gd name="connsiteX10" fmla="*/ 132604 w 139483"/>
                  <a:gd name="connsiteY10" fmla="*/ 46657 h 85102"/>
                  <a:gd name="connsiteX11" fmla="*/ 50739 w 139483"/>
                  <a:gd name="connsiteY11" fmla="*/ -586 h 85102"/>
                  <a:gd name="connsiteX12" fmla="*/ 41456 w 139483"/>
                  <a:gd name="connsiteY12" fmla="*/ -3076 h 8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83" h="85102">
                    <a:moveTo>
                      <a:pt x="41456" y="-3076"/>
                    </a:moveTo>
                    <a:cubicBezTo>
                      <a:pt x="38204" y="-3076"/>
                      <a:pt x="34991" y="-2212"/>
                      <a:pt x="32172" y="-586"/>
                    </a:cubicBezTo>
                    <a:lnTo>
                      <a:pt x="2048" y="16800"/>
                    </a:lnTo>
                    <a:cubicBezTo>
                      <a:pt x="-746" y="18425"/>
                      <a:pt x="-2410" y="21321"/>
                      <a:pt x="-2410" y="24547"/>
                    </a:cubicBezTo>
                    <a:cubicBezTo>
                      <a:pt x="-2410" y="27773"/>
                      <a:pt x="-734" y="30668"/>
                      <a:pt x="2060" y="32256"/>
                    </a:cubicBezTo>
                    <a:lnTo>
                      <a:pt x="83937" y="79538"/>
                    </a:lnTo>
                    <a:cubicBezTo>
                      <a:pt x="86744" y="81163"/>
                      <a:pt x="89957" y="82027"/>
                      <a:pt x="93208" y="82027"/>
                    </a:cubicBezTo>
                    <a:cubicBezTo>
                      <a:pt x="96459" y="82027"/>
                      <a:pt x="99685" y="81163"/>
                      <a:pt x="102492" y="79538"/>
                    </a:cubicBezTo>
                    <a:lnTo>
                      <a:pt x="132604" y="62139"/>
                    </a:lnTo>
                    <a:cubicBezTo>
                      <a:pt x="135410" y="60526"/>
                      <a:pt x="137074" y="57630"/>
                      <a:pt x="137074" y="54405"/>
                    </a:cubicBezTo>
                    <a:cubicBezTo>
                      <a:pt x="137074" y="51166"/>
                      <a:pt x="135410" y="48270"/>
                      <a:pt x="132604" y="46657"/>
                    </a:cubicBezTo>
                    <a:lnTo>
                      <a:pt x="50739" y="-586"/>
                    </a:lnTo>
                    <a:cubicBezTo>
                      <a:pt x="47920" y="-2212"/>
                      <a:pt x="44707" y="-3076"/>
                      <a:pt x="41456" y="-3076"/>
                    </a:cubicBezTo>
                  </a:path>
                </a:pathLst>
              </a:custGeom>
              <a:solidFill>
                <a:srgbClr val="E82C3A"/>
              </a:solidFill>
              <a:ln w="1270" cap="flat">
                <a:noFill/>
                <a:prstDash val="solid"/>
                <a:miter/>
              </a:ln>
            </p:spPr>
            <p:txBody>
              <a:bodyPr rtlCol="0" anchor="ctr"/>
              <a:lstStyle/>
              <a:p>
                <a:endParaRPr lang="en-IN"/>
              </a:p>
            </p:txBody>
          </p:sp>
          <p:sp>
            <p:nvSpPr>
              <p:cNvPr id="1765" name="Freeform: Shape 1764">
                <a:extLst>
                  <a:ext uri="{FF2B5EF4-FFF2-40B4-BE49-F238E27FC236}">
                    <a16:creationId xmlns:a16="http://schemas.microsoft.com/office/drawing/2014/main" id="{CDFD4FC0-0AA5-A7AA-E728-E679166667E2}"/>
                  </a:ext>
                </a:extLst>
              </p:cNvPr>
              <p:cNvSpPr/>
              <p:nvPr/>
            </p:nvSpPr>
            <p:spPr>
              <a:xfrm flipV="1">
                <a:off x="8743903" y="1990200"/>
                <a:ext cx="134604" cy="80219"/>
              </a:xfrm>
              <a:custGeom>
                <a:avLst/>
                <a:gdLst>
                  <a:gd name="connsiteX0" fmla="*/ 128955 w 134604"/>
                  <a:gd name="connsiteY0" fmla="*/ 57596 h 80219"/>
                  <a:gd name="connsiteX1" fmla="*/ 98831 w 134604"/>
                  <a:gd name="connsiteY1" fmla="*/ 74982 h 80219"/>
                  <a:gd name="connsiteX2" fmla="*/ 82702 w 134604"/>
                  <a:gd name="connsiteY2" fmla="*/ 74982 h 80219"/>
                  <a:gd name="connsiteX3" fmla="*/ 52590 w 134604"/>
                  <a:gd name="connsiteY3" fmla="*/ 57596 h 80219"/>
                  <a:gd name="connsiteX4" fmla="*/ 52552 w 134604"/>
                  <a:gd name="connsiteY4" fmla="*/ 57557 h 80219"/>
                  <a:gd name="connsiteX5" fmla="*/ 838 w 134604"/>
                  <a:gd name="connsiteY5" fmla="*/ 27712 h 80219"/>
                  <a:gd name="connsiteX6" fmla="*/ 838 w 134604"/>
                  <a:gd name="connsiteY6" fmla="*/ 16473 h 80219"/>
                  <a:gd name="connsiteX7" fmla="*/ 30950 w 134604"/>
                  <a:gd name="connsiteY7" fmla="*/ -913 h 80219"/>
                  <a:gd name="connsiteX8" fmla="*/ 47079 w 134604"/>
                  <a:gd name="connsiteY8" fmla="*/ -913 h 80219"/>
                  <a:gd name="connsiteX9" fmla="*/ 128955 w 134604"/>
                  <a:gd name="connsiteY9" fmla="*/ 46331 h 80219"/>
                  <a:gd name="connsiteX10" fmla="*/ 132194 w 134604"/>
                  <a:gd name="connsiteY10" fmla="*/ 51970 h 80219"/>
                  <a:gd name="connsiteX11" fmla="*/ 128955 w 134604"/>
                  <a:gd name="connsiteY11" fmla="*/ 57596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55" y="57596"/>
                    </a:moveTo>
                    <a:lnTo>
                      <a:pt x="98831" y="74982"/>
                    </a:lnTo>
                    <a:cubicBezTo>
                      <a:pt x="93840" y="77865"/>
                      <a:pt x="87693" y="77865"/>
                      <a:pt x="82702" y="74982"/>
                    </a:cubicBezTo>
                    <a:lnTo>
                      <a:pt x="52590" y="57596"/>
                    </a:lnTo>
                    <a:lnTo>
                      <a:pt x="52552" y="57557"/>
                    </a:lnTo>
                    <a:lnTo>
                      <a:pt x="838" y="27712"/>
                    </a:lnTo>
                    <a:cubicBezTo>
                      <a:pt x="-3493" y="25223"/>
                      <a:pt x="-3493" y="18975"/>
                      <a:pt x="838" y="16473"/>
                    </a:cubicBezTo>
                    <a:lnTo>
                      <a:pt x="30950" y="-913"/>
                    </a:lnTo>
                    <a:cubicBezTo>
                      <a:pt x="35941" y="-3796"/>
                      <a:pt x="42088" y="-3796"/>
                      <a:pt x="47079" y="-913"/>
                    </a:cubicBezTo>
                    <a:lnTo>
                      <a:pt x="128955" y="46331"/>
                    </a:lnTo>
                    <a:cubicBezTo>
                      <a:pt x="131115" y="47588"/>
                      <a:pt x="132194" y="49773"/>
                      <a:pt x="132194" y="51970"/>
                    </a:cubicBezTo>
                    <a:cubicBezTo>
                      <a:pt x="132194" y="54154"/>
                      <a:pt x="131115" y="56351"/>
                      <a:pt x="128955" y="57596"/>
                    </a:cubicBezTo>
                  </a:path>
                </a:pathLst>
              </a:custGeom>
              <a:solidFill>
                <a:srgbClr val="E82C3A"/>
              </a:solidFill>
              <a:ln w="1270" cap="flat">
                <a:noFill/>
                <a:prstDash val="solid"/>
                <a:miter/>
              </a:ln>
            </p:spPr>
            <p:txBody>
              <a:bodyPr rtlCol="0" anchor="ctr"/>
              <a:lstStyle/>
              <a:p>
                <a:endParaRPr lang="en-IN"/>
              </a:p>
            </p:txBody>
          </p:sp>
          <p:sp>
            <p:nvSpPr>
              <p:cNvPr id="1766" name="Freeform: Shape 1765">
                <a:extLst>
                  <a:ext uri="{FF2B5EF4-FFF2-40B4-BE49-F238E27FC236}">
                    <a16:creationId xmlns:a16="http://schemas.microsoft.com/office/drawing/2014/main" id="{39E0DF6D-7F54-7D7A-E21D-A39D2D87D386}"/>
                  </a:ext>
                </a:extLst>
              </p:cNvPr>
              <p:cNvSpPr/>
              <p:nvPr/>
            </p:nvSpPr>
            <p:spPr>
              <a:xfrm flipV="1">
                <a:off x="8844967" y="1957869"/>
                <a:ext cx="87731" cy="55232"/>
              </a:xfrm>
              <a:custGeom>
                <a:avLst/>
                <a:gdLst>
                  <a:gd name="connsiteX0" fmla="*/ 41415 w 87731"/>
                  <a:gd name="connsiteY0" fmla="*/ -3116 h 55232"/>
                  <a:gd name="connsiteX1" fmla="*/ 32132 w 87731"/>
                  <a:gd name="connsiteY1" fmla="*/ -639 h 55232"/>
                  <a:gd name="connsiteX2" fmla="*/ 2007 w 87731"/>
                  <a:gd name="connsiteY2" fmla="*/ 16773 h 55232"/>
                  <a:gd name="connsiteX3" fmla="*/ -2463 w 87731"/>
                  <a:gd name="connsiteY3" fmla="*/ 24507 h 55232"/>
                  <a:gd name="connsiteX4" fmla="*/ 2007 w 87731"/>
                  <a:gd name="connsiteY4" fmla="*/ 32241 h 55232"/>
                  <a:gd name="connsiteX5" fmla="*/ 32132 w 87731"/>
                  <a:gd name="connsiteY5" fmla="*/ 49628 h 55232"/>
                  <a:gd name="connsiteX6" fmla="*/ 41415 w 87731"/>
                  <a:gd name="connsiteY6" fmla="*/ 52117 h 55232"/>
                  <a:gd name="connsiteX7" fmla="*/ 50686 w 87731"/>
                  <a:gd name="connsiteY7" fmla="*/ 49628 h 55232"/>
                  <a:gd name="connsiteX8" fmla="*/ 80798 w 87731"/>
                  <a:gd name="connsiteY8" fmla="*/ 32241 h 55232"/>
                  <a:gd name="connsiteX9" fmla="*/ 85268 w 87731"/>
                  <a:gd name="connsiteY9" fmla="*/ 24507 h 55232"/>
                  <a:gd name="connsiteX10" fmla="*/ 80798 w 87731"/>
                  <a:gd name="connsiteY10" fmla="*/ 16773 h 55232"/>
                  <a:gd name="connsiteX11" fmla="*/ 50686 w 87731"/>
                  <a:gd name="connsiteY11" fmla="*/ -626 h 55232"/>
                  <a:gd name="connsiteX12" fmla="*/ 41415 w 87731"/>
                  <a:gd name="connsiteY12" fmla="*/ -3116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415" y="-3116"/>
                    </a:moveTo>
                    <a:cubicBezTo>
                      <a:pt x="38151" y="-3116"/>
                      <a:pt x="34938" y="-2252"/>
                      <a:pt x="32132" y="-639"/>
                    </a:cubicBezTo>
                    <a:lnTo>
                      <a:pt x="2007" y="16773"/>
                    </a:lnTo>
                    <a:cubicBezTo>
                      <a:pt x="-787" y="18386"/>
                      <a:pt x="-2463" y="21269"/>
                      <a:pt x="-2463" y="24507"/>
                    </a:cubicBezTo>
                    <a:cubicBezTo>
                      <a:pt x="-2463" y="27733"/>
                      <a:pt x="-787" y="30628"/>
                      <a:pt x="2007" y="32241"/>
                    </a:cubicBezTo>
                    <a:lnTo>
                      <a:pt x="32132" y="49628"/>
                    </a:lnTo>
                    <a:cubicBezTo>
                      <a:pt x="34938" y="51253"/>
                      <a:pt x="38151" y="52117"/>
                      <a:pt x="41415" y="52117"/>
                    </a:cubicBezTo>
                    <a:cubicBezTo>
                      <a:pt x="44666" y="52117"/>
                      <a:pt x="47867" y="51253"/>
                      <a:pt x="50686" y="49628"/>
                    </a:cubicBezTo>
                    <a:lnTo>
                      <a:pt x="80798" y="32241"/>
                    </a:lnTo>
                    <a:cubicBezTo>
                      <a:pt x="83605" y="30628"/>
                      <a:pt x="85268" y="27733"/>
                      <a:pt x="85268" y="24507"/>
                    </a:cubicBezTo>
                    <a:cubicBezTo>
                      <a:pt x="85268" y="21269"/>
                      <a:pt x="83605" y="18386"/>
                      <a:pt x="80798" y="16773"/>
                    </a:cubicBezTo>
                    <a:lnTo>
                      <a:pt x="50686" y="-626"/>
                    </a:lnTo>
                    <a:cubicBezTo>
                      <a:pt x="47867" y="-2252"/>
                      <a:pt x="44666" y="-3116"/>
                      <a:pt x="41415" y="-3116"/>
                    </a:cubicBezTo>
                  </a:path>
                </a:pathLst>
              </a:custGeom>
              <a:solidFill>
                <a:srgbClr val="E82C3A"/>
              </a:solidFill>
              <a:ln w="1270" cap="flat">
                <a:noFill/>
                <a:prstDash val="solid"/>
                <a:miter/>
              </a:ln>
            </p:spPr>
            <p:txBody>
              <a:bodyPr rtlCol="0" anchor="ctr"/>
              <a:lstStyle/>
              <a:p>
                <a:endParaRPr lang="en-IN"/>
              </a:p>
            </p:txBody>
          </p:sp>
          <p:sp>
            <p:nvSpPr>
              <p:cNvPr id="1767" name="Freeform: Shape 1766">
                <a:extLst>
                  <a:ext uri="{FF2B5EF4-FFF2-40B4-BE49-F238E27FC236}">
                    <a16:creationId xmlns:a16="http://schemas.microsoft.com/office/drawing/2014/main" id="{A6A96DCA-5B1A-8EBF-F4A9-31FCF1FCFF5A}"/>
                  </a:ext>
                </a:extLst>
              </p:cNvPr>
              <p:cNvSpPr/>
              <p:nvPr/>
            </p:nvSpPr>
            <p:spPr>
              <a:xfrm flipV="1">
                <a:off x="8847408" y="1960317"/>
                <a:ext cx="82861" cy="50336"/>
              </a:xfrm>
              <a:custGeom>
                <a:avLst/>
                <a:gdLst>
                  <a:gd name="connsiteX0" fmla="*/ 77150 w 82861"/>
                  <a:gd name="connsiteY0" fmla="*/ 16433 h 50336"/>
                  <a:gd name="connsiteX1" fmla="*/ 47026 w 82861"/>
                  <a:gd name="connsiteY1" fmla="*/ -953 h 50336"/>
                  <a:gd name="connsiteX2" fmla="*/ 30897 w 82861"/>
                  <a:gd name="connsiteY2" fmla="*/ -953 h 50336"/>
                  <a:gd name="connsiteX3" fmla="*/ 785 w 82861"/>
                  <a:gd name="connsiteY3" fmla="*/ 16433 h 50336"/>
                  <a:gd name="connsiteX4" fmla="*/ 785 w 82861"/>
                  <a:gd name="connsiteY4" fmla="*/ 27672 h 50336"/>
                  <a:gd name="connsiteX5" fmla="*/ 30897 w 82861"/>
                  <a:gd name="connsiteY5" fmla="*/ 45059 h 50336"/>
                  <a:gd name="connsiteX6" fmla="*/ 47026 w 82861"/>
                  <a:gd name="connsiteY6" fmla="*/ 45059 h 50336"/>
                  <a:gd name="connsiteX7" fmla="*/ 77150 w 82861"/>
                  <a:gd name="connsiteY7" fmla="*/ 27672 h 50336"/>
                  <a:gd name="connsiteX8" fmla="*/ 77150 w 82861"/>
                  <a:gd name="connsiteY8" fmla="*/ 1643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50" y="16433"/>
                    </a:moveTo>
                    <a:lnTo>
                      <a:pt x="47026" y="-953"/>
                    </a:lnTo>
                    <a:cubicBezTo>
                      <a:pt x="42035" y="-3836"/>
                      <a:pt x="35888" y="-3836"/>
                      <a:pt x="30897" y="-953"/>
                    </a:cubicBezTo>
                    <a:lnTo>
                      <a:pt x="785" y="16433"/>
                    </a:lnTo>
                    <a:cubicBezTo>
                      <a:pt x="-3546" y="18935"/>
                      <a:pt x="-3546" y="25171"/>
                      <a:pt x="785" y="27672"/>
                    </a:cubicBezTo>
                    <a:lnTo>
                      <a:pt x="30897" y="45059"/>
                    </a:lnTo>
                    <a:cubicBezTo>
                      <a:pt x="35888" y="47942"/>
                      <a:pt x="42035" y="47942"/>
                      <a:pt x="47026" y="45059"/>
                    </a:cubicBezTo>
                    <a:lnTo>
                      <a:pt x="77150" y="27672"/>
                    </a:lnTo>
                    <a:cubicBezTo>
                      <a:pt x="81481" y="25171"/>
                      <a:pt x="81481" y="18935"/>
                      <a:pt x="77150" y="16433"/>
                    </a:cubicBezTo>
                  </a:path>
                </a:pathLst>
              </a:custGeom>
              <a:solidFill>
                <a:srgbClr val="E82C3A"/>
              </a:solidFill>
              <a:ln w="1270" cap="flat">
                <a:noFill/>
                <a:prstDash val="solid"/>
                <a:miter/>
              </a:ln>
            </p:spPr>
            <p:txBody>
              <a:bodyPr rtlCol="0" anchor="ctr"/>
              <a:lstStyle/>
              <a:p>
                <a:endParaRPr lang="en-IN"/>
              </a:p>
            </p:txBody>
          </p:sp>
          <p:sp>
            <p:nvSpPr>
              <p:cNvPr id="1768" name="Freeform: Shape 1767">
                <a:extLst>
                  <a:ext uri="{FF2B5EF4-FFF2-40B4-BE49-F238E27FC236}">
                    <a16:creationId xmlns:a16="http://schemas.microsoft.com/office/drawing/2014/main" id="{3E80AC75-3D9B-F0BA-637D-E7932E1ECC85}"/>
                  </a:ext>
                </a:extLst>
              </p:cNvPr>
              <p:cNvSpPr/>
              <p:nvPr/>
            </p:nvSpPr>
            <p:spPr>
              <a:xfrm flipV="1">
                <a:off x="8896732" y="1927986"/>
                <a:ext cx="87731" cy="55232"/>
              </a:xfrm>
              <a:custGeom>
                <a:avLst/>
                <a:gdLst>
                  <a:gd name="connsiteX0" fmla="*/ 41355 w 87731"/>
                  <a:gd name="connsiteY0" fmla="*/ -3142 h 55232"/>
                  <a:gd name="connsiteX1" fmla="*/ 32084 w 87731"/>
                  <a:gd name="connsiteY1" fmla="*/ -653 h 55232"/>
                  <a:gd name="connsiteX2" fmla="*/ 1972 w 87731"/>
                  <a:gd name="connsiteY2" fmla="*/ 16733 h 55232"/>
                  <a:gd name="connsiteX3" fmla="*/ -2498 w 87731"/>
                  <a:gd name="connsiteY3" fmla="*/ 24468 h 55232"/>
                  <a:gd name="connsiteX4" fmla="*/ 1972 w 87731"/>
                  <a:gd name="connsiteY4" fmla="*/ 32202 h 55232"/>
                  <a:gd name="connsiteX5" fmla="*/ 32084 w 87731"/>
                  <a:gd name="connsiteY5" fmla="*/ 49601 h 55232"/>
                  <a:gd name="connsiteX6" fmla="*/ 41355 w 87731"/>
                  <a:gd name="connsiteY6" fmla="*/ 52090 h 55232"/>
                  <a:gd name="connsiteX7" fmla="*/ 50638 w 87731"/>
                  <a:gd name="connsiteY7" fmla="*/ 49601 h 55232"/>
                  <a:gd name="connsiteX8" fmla="*/ 80762 w 87731"/>
                  <a:gd name="connsiteY8" fmla="*/ 32202 h 55232"/>
                  <a:gd name="connsiteX9" fmla="*/ 85233 w 87731"/>
                  <a:gd name="connsiteY9" fmla="*/ 24468 h 55232"/>
                  <a:gd name="connsiteX10" fmla="*/ 80762 w 87731"/>
                  <a:gd name="connsiteY10" fmla="*/ 16733 h 55232"/>
                  <a:gd name="connsiteX11" fmla="*/ 50638 w 87731"/>
                  <a:gd name="connsiteY11" fmla="*/ -653 h 55232"/>
                  <a:gd name="connsiteX12" fmla="*/ 41355 w 87731"/>
                  <a:gd name="connsiteY12" fmla="*/ -3142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355" y="-3142"/>
                    </a:moveTo>
                    <a:cubicBezTo>
                      <a:pt x="38103" y="-3142"/>
                      <a:pt x="34903" y="-2278"/>
                      <a:pt x="32084" y="-653"/>
                    </a:cubicBezTo>
                    <a:lnTo>
                      <a:pt x="1972" y="16733"/>
                    </a:lnTo>
                    <a:cubicBezTo>
                      <a:pt x="-835" y="18346"/>
                      <a:pt x="-2498" y="21242"/>
                      <a:pt x="-2498" y="24468"/>
                    </a:cubicBezTo>
                    <a:cubicBezTo>
                      <a:pt x="-2498" y="27706"/>
                      <a:pt x="-835" y="30589"/>
                      <a:pt x="1972" y="32202"/>
                    </a:cubicBezTo>
                    <a:lnTo>
                      <a:pt x="32084" y="49601"/>
                    </a:lnTo>
                    <a:cubicBezTo>
                      <a:pt x="34903" y="51227"/>
                      <a:pt x="38103" y="52090"/>
                      <a:pt x="41355" y="52090"/>
                    </a:cubicBezTo>
                    <a:cubicBezTo>
                      <a:pt x="44618" y="52090"/>
                      <a:pt x="47831" y="51227"/>
                      <a:pt x="50638" y="49601"/>
                    </a:cubicBezTo>
                    <a:lnTo>
                      <a:pt x="80762" y="32202"/>
                    </a:lnTo>
                    <a:cubicBezTo>
                      <a:pt x="83557" y="30589"/>
                      <a:pt x="85233" y="27706"/>
                      <a:pt x="85233" y="24468"/>
                    </a:cubicBezTo>
                    <a:cubicBezTo>
                      <a:pt x="85233" y="21242"/>
                      <a:pt x="83557" y="18346"/>
                      <a:pt x="80762" y="16733"/>
                    </a:cubicBezTo>
                    <a:lnTo>
                      <a:pt x="50638" y="-653"/>
                    </a:lnTo>
                    <a:cubicBezTo>
                      <a:pt x="47831" y="-2278"/>
                      <a:pt x="44618" y="-3142"/>
                      <a:pt x="41355" y="-3142"/>
                    </a:cubicBezTo>
                  </a:path>
                </a:pathLst>
              </a:custGeom>
              <a:solidFill>
                <a:srgbClr val="E82C3A"/>
              </a:solidFill>
              <a:ln w="1270" cap="flat">
                <a:noFill/>
                <a:prstDash val="solid"/>
                <a:miter/>
              </a:ln>
            </p:spPr>
            <p:txBody>
              <a:bodyPr rtlCol="0" anchor="ctr"/>
              <a:lstStyle/>
              <a:p>
                <a:endParaRPr lang="en-IN"/>
              </a:p>
            </p:txBody>
          </p:sp>
          <p:sp>
            <p:nvSpPr>
              <p:cNvPr id="1769" name="Freeform: Shape 1768">
                <a:extLst>
                  <a:ext uri="{FF2B5EF4-FFF2-40B4-BE49-F238E27FC236}">
                    <a16:creationId xmlns:a16="http://schemas.microsoft.com/office/drawing/2014/main" id="{12F92592-2A8F-0C2C-33E5-7CC6119A4D4E}"/>
                  </a:ext>
                </a:extLst>
              </p:cNvPr>
              <p:cNvSpPr/>
              <p:nvPr/>
            </p:nvSpPr>
            <p:spPr>
              <a:xfrm flipV="1">
                <a:off x="8899161" y="1930434"/>
                <a:ext cx="82861" cy="50336"/>
              </a:xfrm>
              <a:custGeom>
                <a:avLst/>
                <a:gdLst>
                  <a:gd name="connsiteX0" fmla="*/ 77115 w 82861"/>
                  <a:gd name="connsiteY0" fmla="*/ 16406 h 50336"/>
                  <a:gd name="connsiteX1" fmla="*/ 47003 w 82861"/>
                  <a:gd name="connsiteY1" fmla="*/ -980 h 50336"/>
                  <a:gd name="connsiteX2" fmla="*/ 30874 w 82861"/>
                  <a:gd name="connsiteY2" fmla="*/ -980 h 50336"/>
                  <a:gd name="connsiteX3" fmla="*/ 750 w 82861"/>
                  <a:gd name="connsiteY3" fmla="*/ 16406 h 50336"/>
                  <a:gd name="connsiteX4" fmla="*/ 750 w 82861"/>
                  <a:gd name="connsiteY4" fmla="*/ 27646 h 50336"/>
                  <a:gd name="connsiteX5" fmla="*/ 30874 w 82861"/>
                  <a:gd name="connsiteY5" fmla="*/ 45032 h 50336"/>
                  <a:gd name="connsiteX6" fmla="*/ 47003 w 82861"/>
                  <a:gd name="connsiteY6" fmla="*/ 45032 h 50336"/>
                  <a:gd name="connsiteX7" fmla="*/ 77115 w 82861"/>
                  <a:gd name="connsiteY7" fmla="*/ 27646 h 50336"/>
                  <a:gd name="connsiteX8" fmla="*/ 77115 w 82861"/>
                  <a:gd name="connsiteY8" fmla="*/ 1640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15" y="16406"/>
                    </a:moveTo>
                    <a:lnTo>
                      <a:pt x="47003" y="-980"/>
                    </a:lnTo>
                    <a:cubicBezTo>
                      <a:pt x="42012" y="-3863"/>
                      <a:pt x="35865" y="-3863"/>
                      <a:pt x="30874" y="-980"/>
                    </a:cubicBezTo>
                    <a:lnTo>
                      <a:pt x="750" y="16406"/>
                    </a:lnTo>
                    <a:cubicBezTo>
                      <a:pt x="-3581" y="18895"/>
                      <a:pt x="-3581" y="25144"/>
                      <a:pt x="750" y="27646"/>
                    </a:cubicBezTo>
                    <a:lnTo>
                      <a:pt x="30874" y="45032"/>
                    </a:lnTo>
                    <a:cubicBezTo>
                      <a:pt x="35865" y="47915"/>
                      <a:pt x="42012" y="47915"/>
                      <a:pt x="47003" y="45032"/>
                    </a:cubicBezTo>
                    <a:lnTo>
                      <a:pt x="77115" y="27646"/>
                    </a:lnTo>
                    <a:cubicBezTo>
                      <a:pt x="81446" y="25144"/>
                      <a:pt x="81446" y="18895"/>
                      <a:pt x="77115" y="16406"/>
                    </a:cubicBezTo>
                  </a:path>
                </a:pathLst>
              </a:custGeom>
              <a:solidFill>
                <a:srgbClr val="E82C3A"/>
              </a:solidFill>
              <a:ln w="1270" cap="flat">
                <a:noFill/>
                <a:prstDash val="solid"/>
                <a:miter/>
              </a:ln>
            </p:spPr>
            <p:txBody>
              <a:bodyPr rtlCol="0" anchor="ctr"/>
              <a:lstStyle/>
              <a:p>
                <a:endParaRPr lang="en-IN"/>
              </a:p>
            </p:txBody>
          </p:sp>
          <p:sp>
            <p:nvSpPr>
              <p:cNvPr id="1770" name="Freeform: Shape 1769">
                <a:extLst>
                  <a:ext uri="{FF2B5EF4-FFF2-40B4-BE49-F238E27FC236}">
                    <a16:creationId xmlns:a16="http://schemas.microsoft.com/office/drawing/2014/main" id="{7A680FFB-AFD5-D092-E9AC-91EE91EA1E6C}"/>
                  </a:ext>
                </a:extLst>
              </p:cNvPr>
              <p:cNvSpPr/>
              <p:nvPr/>
            </p:nvSpPr>
            <p:spPr>
              <a:xfrm flipV="1">
                <a:off x="8948484" y="1898116"/>
                <a:ext cx="87718" cy="55219"/>
              </a:xfrm>
              <a:custGeom>
                <a:avLst/>
                <a:gdLst>
                  <a:gd name="connsiteX0" fmla="*/ 41332 w 87718"/>
                  <a:gd name="connsiteY0" fmla="*/ -3169 h 55219"/>
                  <a:gd name="connsiteX1" fmla="*/ 32048 w 87718"/>
                  <a:gd name="connsiteY1" fmla="*/ -680 h 55219"/>
                  <a:gd name="connsiteX2" fmla="*/ 1924 w 87718"/>
                  <a:gd name="connsiteY2" fmla="*/ 16707 h 55219"/>
                  <a:gd name="connsiteX3" fmla="*/ -2534 w 87718"/>
                  <a:gd name="connsiteY3" fmla="*/ 24441 h 55219"/>
                  <a:gd name="connsiteX4" fmla="*/ 1924 w 87718"/>
                  <a:gd name="connsiteY4" fmla="*/ 32175 h 55219"/>
                  <a:gd name="connsiteX5" fmla="*/ 32048 w 87718"/>
                  <a:gd name="connsiteY5" fmla="*/ 49562 h 55219"/>
                  <a:gd name="connsiteX6" fmla="*/ 41332 w 87718"/>
                  <a:gd name="connsiteY6" fmla="*/ 52051 h 55219"/>
                  <a:gd name="connsiteX7" fmla="*/ 50616 w 87718"/>
                  <a:gd name="connsiteY7" fmla="*/ 49562 h 55219"/>
                  <a:gd name="connsiteX8" fmla="*/ 80715 w 87718"/>
                  <a:gd name="connsiteY8" fmla="*/ 32175 h 55219"/>
                  <a:gd name="connsiteX9" fmla="*/ 85185 w 87718"/>
                  <a:gd name="connsiteY9" fmla="*/ 24441 h 55219"/>
                  <a:gd name="connsiteX10" fmla="*/ 80715 w 87718"/>
                  <a:gd name="connsiteY10" fmla="*/ 16707 h 55219"/>
                  <a:gd name="connsiteX11" fmla="*/ 50603 w 87718"/>
                  <a:gd name="connsiteY11" fmla="*/ -680 h 55219"/>
                  <a:gd name="connsiteX12" fmla="*/ 41332 w 87718"/>
                  <a:gd name="connsiteY12" fmla="*/ -3169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1332" y="-3169"/>
                    </a:moveTo>
                    <a:cubicBezTo>
                      <a:pt x="38081" y="-3169"/>
                      <a:pt x="34855" y="-2305"/>
                      <a:pt x="32048" y="-680"/>
                    </a:cubicBezTo>
                    <a:lnTo>
                      <a:pt x="1924" y="16707"/>
                    </a:lnTo>
                    <a:cubicBezTo>
                      <a:pt x="-870" y="18320"/>
                      <a:pt x="-2534" y="21215"/>
                      <a:pt x="-2534" y="24441"/>
                    </a:cubicBezTo>
                    <a:cubicBezTo>
                      <a:pt x="-2534" y="27667"/>
                      <a:pt x="-870" y="30562"/>
                      <a:pt x="1924" y="32175"/>
                    </a:cubicBezTo>
                    <a:lnTo>
                      <a:pt x="32048" y="49562"/>
                    </a:lnTo>
                    <a:cubicBezTo>
                      <a:pt x="34855" y="51187"/>
                      <a:pt x="38081" y="52051"/>
                      <a:pt x="41332" y="52051"/>
                    </a:cubicBezTo>
                    <a:cubicBezTo>
                      <a:pt x="44583" y="52051"/>
                      <a:pt x="47796" y="51187"/>
                      <a:pt x="50616" y="49562"/>
                    </a:cubicBezTo>
                    <a:lnTo>
                      <a:pt x="80715" y="32175"/>
                    </a:lnTo>
                    <a:cubicBezTo>
                      <a:pt x="83521" y="30562"/>
                      <a:pt x="85185" y="27667"/>
                      <a:pt x="85185" y="24441"/>
                    </a:cubicBezTo>
                    <a:cubicBezTo>
                      <a:pt x="85185" y="21215"/>
                      <a:pt x="83521" y="18320"/>
                      <a:pt x="80715" y="16707"/>
                    </a:cubicBezTo>
                    <a:lnTo>
                      <a:pt x="50603" y="-680"/>
                    </a:lnTo>
                    <a:cubicBezTo>
                      <a:pt x="47796" y="-2305"/>
                      <a:pt x="44583" y="-3169"/>
                      <a:pt x="41332" y="-3169"/>
                    </a:cubicBezTo>
                  </a:path>
                </a:pathLst>
              </a:custGeom>
              <a:solidFill>
                <a:srgbClr val="E82C3A"/>
              </a:solidFill>
              <a:ln w="1270" cap="flat">
                <a:noFill/>
                <a:prstDash val="solid"/>
                <a:miter/>
              </a:ln>
            </p:spPr>
            <p:txBody>
              <a:bodyPr rtlCol="0" anchor="ctr"/>
              <a:lstStyle/>
              <a:p>
                <a:endParaRPr lang="en-IN"/>
              </a:p>
            </p:txBody>
          </p:sp>
          <p:sp>
            <p:nvSpPr>
              <p:cNvPr id="1771" name="Freeform: Shape 1770">
                <a:extLst>
                  <a:ext uri="{FF2B5EF4-FFF2-40B4-BE49-F238E27FC236}">
                    <a16:creationId xmlns:a16="http://schemas.microsoft.com/office/drawing/2014/main" id="{ED0424D0-81D1-410F-2622-ECDE4EFB3120}"/>
                  </a:ext>
                </a:extLst>
              </p:cNvPr>
              <p:cNvSpPr/>
              <p:nvPr/>
            </p:nvSpPr>
            <p:spPr>
              <a:xfrm flipV="1">
                <a:off x="8950923" y="1900551"/>
                <a:ext cx="82851" cy="50339"/>
              </a:xfrm>
              <a:custGeom>
                <a:avLst/>
                <a:gdLst>
                  <a:gd name="connsiteX0" fmla="*/ 77070 w 82851"/>
                  <a:gd name="connsiteY0" fmla="*/ 16383 h 50339"/>
                  <a:gd name="connsiteX1" fmla="*/ 46958 w 82851"/>
                  <a:gd name="connsiteY1" fmla="*/ -1016 h 50339"/>
                  <a:gd name="connsiteX2" fmla="*/ 30829 w 82851"/>
                  <a:gd name="connsiteY2" fmla="*/ -1016 h 50339"/>
                  <a:gd name="connsiteX3" fmla="*/ 705 w 82851"/>
                  <a:gd name="connsiteY3" fmla="*/ 16383 h 50339"/>
                  <a:gd name="connsiteX4" fmla="*/ 705 w 82851"/>
                  <a:gd name="connsiteY4" fmla="*/ 27622 h 50339"/>
                  <a:gd name="connsiteX5" fmla="*/ 30829 w 82851"/>
                  <a:gd name="connsiteY5" fmla="*/ 45009 h 50339"/>
                  <a:gd name="connsiteX6" fmla="*/ 46958 w 82851"/>
                  <a:gd name="connsiteY6" fmla="*/ 45009 h 50339"/>
                  <a:gd name="connsiteX7" fmla="*/ 77070 w 82851"/>
                  <a:gd name="connsiteY7" fmla="*/ 27622 h 50339"/>
                  <a:gd name="connsiteX8" fmla="*/ 77070 w 82851"/>
                  <a:gd name="connsiteY8" fmla="*/ 1638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70" y="16383"/>
                    </a:moveTo>
                    <a:lnTo>
                      <a:pt x="46958" y="-1016"/>
                    </a:lnTo>
                    <a:cubicBezTo>
                      <a:pt x="41967" y="-3886"/>
                      <a:pt x="35820" y="-3886"/>
                      <a:pt x="30829" y="-1016"/>
                    </a:cubicBezTo>
                    <a:lnTo>
                      <a:pt x="705" y="16383"/>
                    </a:lnTo>
                    <a:cubicBezTo>
                      <a:pt x="-3613" y="18872"/>
                      <a:pt x="-3613" y="25120"/>
                      <a:pt x="705" y="27622"/>
                    </a:cubicBezTo>
                    <a:lnTo>
                      <a:pt x="30829" y="45009"/>
                    </a:lnTo>
                    <a:cubicBezTo>
                      <a:pt x="35820" y="47891"/>
                      <a:pt x="41967" y="47891"/>
                      <a:pt x="46958" y="45009"/>
                    </a:cubicBezTo>
                    <a:lnTo>
                      <a:pt x="77070" y="27622"/>
                    </a:lnTo>
                    <a:cubicBezTo>
                      <a:pt x="81401" y="25120"/>
                      <a:pt x="81401" y="18872"/>
                      <a:pt x="77070" y="16383"/>
                    </a:cubicBezTo>
                  </a:path>
                </a:pathLst>
              </a:custGeom>
              <a:solidFill>
                <a:srgbClr val="E82C3A"/>
              </a:solidFill>
              <a:ln w="1270" cap="flat">
                <a:noFill/>
                <a:prstDash val="solid"/>
                <a:miter/>
              </a:ln>
            </p:spPr>
            <p:txBody>
              <a:bodyPr rtlCol="0" anchor="ctr"/>
              <a:lstStyle/>
              <a:p>
                <a:endParaRPr lang="en-IN"/>
              </a:p>
            </p:txBody>
          </p:sp>
          <p:sp>
            <p:nvSpPr>
              <p:cNvPr id="1772" name="Freeform: Shape 1771">
                <a:extLst>
                  <a:ext uri="{FF2B5EF4-FFF2-40B4-BE49-F238E27FC236}">
                    <a16:creationId xmlns:a16="http://schemas.microsoft.com/office/drawing/2014/main" id="{E6999C81-7CCD-241D-5411-AAEF6B3BBC63}"/>
                  </a:ext>
                </a:extLst>
              </p:cNvPr>
              <p:cNvSpPr/>
              <p:nvPr/>
            </p:nvSpPr>
            <p:spPr>
              <a:xfrm flipV="1">
                <a:off x="9000237" y="1868233"/>
                <a:ext cx="87731" cy="55219"/>
              </a:xfrm>
              <a:custGeom>
                <a:avLst/>
                <a:gdLst>
                  <a:gd name="connsiteX0" fmla="*/ 41297 w 87731"/>
                  <a:gd name="connsiteY0" fmla="*/ -3196 h 55219"/>
                  <a:gd name="connsiteX1" fmla="*/ 32013 w 87731"/>
                  <a:gd name="connsiteY1" fmla="*/ -706 h 55219"/>
                  <a:gd name="connsiteX2" fmla="*/ 1901 w 87731"/>
                  <a:gd name="connsiteY2" fmla="*/ 16680 h 55219"/>
                  <a:gd name="connsiteX3" fmla="*/ -2569 w 87731"/>
                  <a:gd name="connsiteY3" fmla="*/ 24414 h 55219"/>
                  <a:gd name="connsiteX4" fmla="*/ 1901 w 87731"/>
                  <a:gd name="connsiteY4" fmla="*/ 32149 h 55219"/>
                  <a:gd name="connsiteX5" fmla="*/ 32026 w 87731"/>
                  <a:gd name="connsiteY5" fmla="*/ 49535 h 55219"/>
                  <a:gd name="connsiteX6" fmla="*/ 41297 w 87731"/>
                  <a:gd name="connsiteY6" fmla="*/ 52024 h 55219"/>
                  <a:gd name="connsiteX7" fmla="*/ 50580 w 87731"/>
                  <a:gd name="connsiteY7" fmla="*/ 49535 h 55219"/>
                  <a:gd name="connsiteX8" fmla="*/ 80692 w 87731"/>
                  <a:gd name="connsiteY8" fmla="*/ 32149 h 55219"/>
                  <a:gd name="connsiteX9" fmla="*/ 85162 w 87731"/>
                  <a:gd name="connsiteY9" fmla="*/ 24414 h 55219"/>
                  <a:gd name="connsiteX10" fmla="*/ 80692 w 87731"/>
                  <a:gd name="connsiteY10" fmla="*/ 16680 h 55219"/>
                  <a:gd name="connsiteX11" fmla="*/ 50580 w 87731"/>
                  <a:gd name="connsiteY11" fmla="*/ -706 h 55219"/>
                  <a:gd name="connsiteX12" fmla="*/ 41297 w 87731"/>
                  <a:gd name="connsiteY12" fmla="*/ -319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97" y="-3196"/>
                    </a:moveTo>
                    <a:cubicBezTo>
                      <a:pt x="38033" y="-3196"/>
                      <a:pt x="34832" y="-2332"/>
                      <a:pt x="32013" y="-706"/>
                    </a:cubicBezTo>
                    <a:lnTo>
                      <a:pt x="1901" y="16680"/>
                    </a:lnTo>
                    <a:cubicBezTo>
                      <a:pt x="-893" y="18293"/>
                      <a:pt x="-2569" y="21188"/>
                      <a:pt x="-2569" y="24414"/>
                    </a:cubicBezTo>
                    <a:cubicBezTo>
                      <a:pt x="-2569" y="27640"/>
                      <a:pt x="-893" y="30536"/>
                      <a:pt x="1901" y="32149"/>
                    </a:cubicBezTo>
                    <a:lnTo>
                      <a:pt x="32026" y="49535"/>
                    </a:lnTo>
                    <a:cubicBezTo>
                      <a:pt x="34832" y="51160"/>
                      <a:pt x="38033" y="52024"/>
                      <a:pt x="41297" y="52024"/>
                    </a:cubicBezTo>
                    <a:cubicBezTo>
                      <a:pt x="44548" y="52024"/>
                      <a:pt x="47761" y="51160"/>
                      <a:pt x="50580" y="49535"/>
                    </a:cubicBezTo>
                    <a:lnTo>
                      <a:pt x="80692" y="32149"/>
                    </a:lnTo>
                    <a:cubicBezTo>
                      <a:pt x="83499" y="30536"/>
                      <a:pt x="85162" y="27640"/>
                      <a:pt x="85162" y="24414"/>
                    </a:cubicBezTo>
                    <a:cubicBezTo>
                      <a:pt x="85162" y="21188"/>
                      <a:pt x="83499" y="18293"/>
                      <a:pt x="80692" y="16680"/>
                    </a:cubicBezTo>
                    <a:lnTo>
                      <a:pt x="50580" y="-706"/>
                    </a:lnTo>
                    <a:cubicBezTo>
                      <a:pt x="47761" y="-2332"/>
                      <a:pt x="44548" y="-3196"/>
                      <a:pt x="41297" y="-3196"/>
                    </a:cubicBezTo>
                  </a:path>
                </a:pathLst>
              </a:custGeom>
              <a:solidFill>
                <a:srgbClr val="E82C3A"/>
              </a:solidFill>
              <a:ln w="1270" cap="flat">
                <a:noFill/>
                <a:prstDash val="solid"/>
                <a:miter/>
              </a:ln>
            </p:spPr>
            <p:txBody>
              <a:bodyPr rtlCol="0" anchor="ctr"/>
              <a:lstStyle/>
              <a:p>
                <a:endParaRPr lang="en-IN"/>
              </a:p>
            </p:txBody>
          </p:sp>
          <p:sp>
            <p:nvSpPr>
              <p:cNvPr id="1773" name="Freeform: Shape 1772">
                <a:extLst>
                  <a:ext uri="{FF2B5EF4-FFF2-40B4-BE49-F238E27FC236}">
                    <a16:creationId xmlns:a16="http://schemas.microsoft.com/office/drawing/2014/main" id="{EADB1E0D-0CE4-E3FC-97E0-6DCDCCDEBC64}"/>
                  </a:ext>
                </a:extLst>
              </p:cNvPr>
              <p:cNvSpPr/>
              <p:nvPr/>
            </p:nvSpPr>
            <p:spPr>
              <a:xfrm flipV="1">
                <a:off x="9002675" y="1870677"/>
                <a:ext cx="82851" cy="50339"/>
              </a:xfrm>
              <a:custGeom>
                <a:avLst/>
                <a:gdLst>
                  <a:gd name="connsiteX0" fmla="*/ 77034 w 82851"/>
                  <a:gd name="connsiteY0" fmla="*/ 16353 h 50339"/>
                  <a:gd name="connsiteX1" fmla="*/ 46923 w 82851"/>
                  <a:gd name="connsiteY1" fmla="*/ -1033 h 50339"/>
                  <a:gd name="connsiteX2" fmla="*/ 30794 w 82851"/>
                  <a:gd name="connsiteY2" fmla="*/ -1033 h 50339"/>
                  <a:gd name="connsiteX3" fmla="*/ 670 w 82851"/>
                  <a:gd name="connsiteY3" fmla="*/ 16353 h 50339"/>
                  <a:gd name="connsiteX4" fmla="*/ 670 w 82851"/>
                  <a:gd name="connsiteY4" fmla="*/ 27592 h 50339"/>
                  <a:gd name="connsiteX5" fmla="*/ 30794 w 82851"/>
                  <a:gd name="connsiteY5" fmla="*/ 44991 h 50339"/>
                  <a:gd name="connsiteX6" fmla="*/ 46923 w 82851"/>
                  <a:gd name="connsiteY6" fmla="*/ 44991 h 50339"/>
                  <a:gd name="connsiteX7" fmla="*/ 77034 w 82851"/>
                  <a:gd name="connsiteY7" fmla="*/ 27592 h 50339"/>
                  <a:gd name="connsiteX8" fmla="*/ 77034 w 82851"/>
                  <a:gd name="connsiteY8" fmla="*/ 1635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34" y="16353"/>
                    </a:moveTo>
                    <a:lnTo>
                      <a:pt x="46923" y="-1033"/>
                    </a:lnTo>
                    <a:cubicBezTo>
                      <a:pt x="41932" y="-3916"/>
                      <a:pt x="35785" y="-3916"/>
                      <a:pt x="30794" y="-1033"/>
                    </a:cubicBezTo>
                    <a:lnTo>
                      <a:pt x="670" y="16353"/>
                    </a:lnTo>
                    <a:cubicBezTo>
                      <a:pt x="-3649" y="18855"/>
                      <a:pt x="-3649" y="25103"/>
                      <a:pt x="670" y="27592"/>
                    </a:cubicBezTo>
                    <a:lnTo>
                      <a:pt x="30794" y="44991"/>
                    </a:lnTo>
                    <a:cubicBezTo>
                      <a:pt x="35785" y="47862"/>
                      <a:pt x="41932" y="47862"/>
                      <a:pt x="46923" y="44991"/>
                    </a:cubicBezTo>
                    <a:lnTo>
                      <a:pt x="77034" y="27592"/>
                    </a:lnTo>
                    <a:cubicBezTo>
                      <a:pt x="81365" y="25103"/>
                      <a:pt x="81365" y="18855"/>
                      <a:pt x="77034" y="16353"/>
                    </a:cubicBezTo>
                  </a:path>
                </a:pathLst>
              </a:custGeom>
              <a:solidFill>
                <a:srgbClr val="E82C3A"/>
              </a:solidFill>
              <a:ln w="1270" cap="flat">
                <a:noFill/>
                <a:prstDash val="solid"/>
                <a:miter/>
              </a:ln>
            </p:spPr>
            <p:txBody>
              <a:bodyPr rtlCol="0" anchor="ctr"/>
              <a:lstStyle/>
              <a:p>
                <a:endParaRPr lang="en-IN"/>
              </a:p>
            </p:txBody>
          </p:sp>
          <p:sp>
            <p:nvSpPr>
              <p:cNvPr id="1774" name="Freeform: Shape 1773">
                <a:extLst>
                  <a:ext uri="{FF2B5EF4-FFF2-40B4-BE49-F238E27FC236}">
                    <a16:creationId xmlns:a16="http://schemas.microsoft.com/office/drawing/2014/main" id="{2BF0A120-6C8E-3D2D-BE57-7B75FC49ED45}"/>
                  </a:ext>
                </a:extLst>
              </p:cNvPr>
              <p:cNvSpPr/>
              <p:nvPr/>
            </p:nvSpPr>
            <p:spPr>
              <a:xfrm flipV="1">
                <a:off x="9051989" y="1838350"/>
                <a:ext cx="87744" cy="55232"/>
              </a:xfrm>
              <a:custGeom>
                <a:avLst/>
                <a:gdLst>
                  <a:gd name="connsiteX0" fmla="*/ 41261 w 87744"/>
                  <a:gd name="connsiteY0" fmla="*/ -3222 h 55232"/>
                  <a:gd name="connsiteX1" fmla="*/ 31978 w 87744"/>
                  <a:gd name="connsiteY1" fmla="*/ -720 h 55232"/>
                  <a:gd name="connsiteX2" fmla="*/ 1866 w 87744"/>
                  <a:gd name="connsiteY2" fmla="*/ 16666 h 55232"/>
                  <a:gd name="connsiteX3" fmla="*/ -2604 w 87744"/>
                  <a:gd name="connsiteY3" fmla="*/ 24400 h 55232"/>
                  <a:gd name="connsiteX4" fmla="*/ 1866 w 87744"/>
                  <a:gd name="connsiteY4" fmla="*/ 32135 h 55232"/>
                  <a:gd name="connsiteX5" fmla="*/ 31978 w 87744"/>
                  <a:gd name="connsiteY5" fmla="*/ 49521 h 55232"/>
                  <a:gd name="connsiteX6" fmla="*/ 41261 w 87744"/>
                  <a:gd name="connsiteY6" fmla="*/ 52010 h 55232"/>
                  <a:gd name="connsiteX7" fmla="*/ 50545 w 87744"/>
                  <a:gd name="connsiteY7" fmla="*/ 49521 h 55232"/>
                  <a:gd name="connsiteX8" fmla="*/ 80669 w 87744"/>
                  <a:gd name="connsiteY8" fmla="*/ 32135 h 55232"/>
                  <a:gd name="connsiteX9" fmla="*/ 85140 w 87744"/>
                  <a:gd name="connsiteY9" fmla="*/ 24400 h 55232"/>
                  <a:gd name="connsiteX10" fmla="*/ 80669 w 87744"/>
                  <a:gd name="connsiteY10" fmla="*/ 16666 h 55232"/>
                  <a:gd name="connsiteX11" fmla="*/ 50545 w 87744"/>
                  <a:gd name="connsiteY11" fmla="*/ -720 h 55232"/>
                  <a:gd name="connsiteX12" fmla="*/ 41261 w 87744"/>
                  <a:gd name="connsiteY12" fmla="*/ -3222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1261" y="-3222"/>
                    </a:moveTo>
                    <a:cubicBezTo>
                      <a:pt x="38010" y="-3222"/>
                      <a:pt x="34797" y="-2359"/>
                      <a:pt x="31978" y="-720"/>
                    </a:cubicBezTo>
                    <a:lnTo>
                      <a:pt x="1866" y="16666"/>
                    </a:lnTo>
                    <a:cubicBezTo>
                      <a:pt x="-941" y="18279"/>
                      <a:pt x="-2604" y="21162"/>
                      <a:pt x="-2604" y="24400"/>
                    </a:cubicBezTo>
                    <a:cubicBezTo>
                      <a:pt x="-2604" y="27626"/>
                      <a:pt x="-941" y="30522"/>
                      <a:pt x="1866" y="32135"/>
                    </a:cubicBezTo>
                    <a:lnTo>
                      <a:pt x="31978" y="49521"/>
                    </a:lnTo>
                    <a:cubicBezTo>
                      <a:pt x="34797" y="51147"/>
                      <a:pt x="38010" y="52010"/>
                      <a:pt x="41261" y="52010"/>
                    </a:cubicBezTo>
                    <a:cubicBezTo>
                      <a:pt x="44512" y="52010"/>
                      <a:pt x="47738" y="51147"/>
                      <a:pt x="50545" y="49521"/>
                    </a:cubicBezTo>
                    <a:lnTo>
                      <a:pt x="80669" y="32135"/>
                    </a:lnTo>
                    <a:cubicBezTo>
                      <a:pt x="83463" y="30522"/>
                      <a:pt x="85140" y="27626"/>
                      <a:pt x="85140" y="24400"/>
                    </a:cubicBezTo>
                    <a:cubicBezTo>
                      <a:pt x="85140" y="21162"/>
                      <a:pt x="83463" y="18279"/>
                      <a:pt x="80669" y="16666"/>
                    </a:cubicBezTo>
                    <a:lnTo>
                      <a:pt x="50545" y="-720"/>
                    </a:lnTo>
                    <a:cubicBezTo>
                      <a:pt x="47738" y="-2359"/>
                      <a:pt x="44512" y="-3222"/>
                      <a:pt x="41261" y="-3222"/>
                    </a:cubicBezTo>
                  </a:path>
                </a:pathLst>
              </a:custGeom>
              <a:solidFill>
                <a:srgbClr val="E82C3A"/>
              </a:solidFill>
              <a:ln w="1270" cap="flat">
                <a:noFill/>
                <a:prstDash val="solid"/>
                <a:miter/>
              </a:ln>
            </p:spPr>
            <p:txBody>
              <a:bodyPr rtlCol="0" anchor="ctr"/>
              <a:lstStyle/>
              <a:p>
                <a:endParaRPr lang="en-IN"/>
              </a:p>
            </p:txBody>
          </p:sp>
          <p:sp>
            <p:nvSpPr>
              <p:cNvPr id="1775" name="Freeform: Shape 1774">
                <a:extLst>
                  <a:ext uri="{FF2B5EF4-FFF2-40B4-BE49-F238E27FC236}">
                    <a16:creationId xmlns:a16="http://schemas.microsoft.com/office/drawing/2014/main" id="{A77CDC79-5093-5BF2-AA50-D99F8FD7717C}"/>
                  </a:ext>
                </a:extLst>
              </p:cNvPr>
              <p:cNvSpPr/>
              <p:nvPr/>
            </p:nvSpPr>
            <p:spPr>
              <a:xfrm flipV="1">
                <a:off x="9054431" y="1840797"/>
                <a:ext cx="82851" cy="50336"/>
              </a:xfrm>
              <a:custGeom>
                <a:avLst/>
                <a:gdLst>
                  <a:gd name="connsiteX0" fmla="*/ 77009 w 82851"/>
                  <a:gd name="connsiteY0" fmla="*/ 16326 h 50336"/>
                  <a:gd name="connsiteX1" fmla="*/ 46884 w 82851"/>
                  <a:gd name="connsiteY1" fmla="*/ -1060 h 50336"/>
                  <a:gd name="connsiteX2" fmla="*/ 30755 w 82851"/>
                  <a:gd name="connsiteY2" fmla="*/ -1060 h 50336"/>
                  <a:gd name="connsiteX3" fmla="*/ 644 w 82851"/>
                  <a:gd name="connsiteY3" fmla="*/ 16326 h 50336"/>
                  <a:gd name="connsiteX4" fmla="*/ 644 w 82851"/>
                  <a:gd name="connsiteY4" fmla="*/ 27565 h 50336"/>
                  <a:gd name="connsiteX5" fmla="*/ 30755 w 82851"/>
                  <a:gd name="connsiteY5" fmla="*/ 44952 h 50336"/>
                  <a:gd name="connsiteX6" fmla="*/ 46884 w 82851"/>
                  <a:gd name="connsiteY6" fmla="*/ 44952 h 50336"/>
                  <a:gd name="connsiteX7" fmla="*/ 77009 w 82851"/>
                  <a:gd name="connsiteY7" fmla="*/ 27565 h 50336"/>
                  <a:gd name="connsiteX8" fmla="*/ 77009 w 82851"/>
                  <a:gd name="connsiteY8" fmla="*/ 163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9" y="16326"/>
                    </a:moveTo>
                    <a:lnTo>
                      <a:pt x="46884" y="-1060"/>
                    </a:lnTo>
                    <a:cubicBezTo>
                      <a:pt x="41893" y="-3943"/>
                      <a:pt x="35746" y="-3943"/>
                      <a:pt x="30755" y="-1060"/>
                    </a:cubicBezTo>
                    <a:lnTo>
                      <a:pt x="644" y="16326"/>
                    </a:lnTo>
                    <a:cubicBezTo>
                      <a:pt x="-3687" y="18828"/>
                      <a:pt x="-3687" y="25076"/>
                      <a:pt x="644" y="27565"/>
                    </a:cubicBezTo>
                    <a:lnTo>
                      <a:pt x="30755" y="44952"/>
                    </a:lnTo>
                    <a:cubicBezTo>
                      <a:pt x="35746" y="47835"/>
                      <a:pt x="41893" y="47835"/>
                      <a:pt x="46884" y="44952"/>
                    </a:cubicBezTo>
                    <a:lnTo>
                      <a:pt x="77009" y="27565"/>
                    </a:lnTo>
                    <a:cubicBezTo>
                      <a:pt x="81327" y="25076"/>
                      <a:pt x="81327" y="18828"/>
                      <a:pt x="77009" y="16326"/>
                    </a:cubicBezTo>
                  </a:path>
                </a:pathLst>
              </a:custGeom>
              <a:solidFill>
                <a:srgbClr val="E82C3A"/>
              </a:solidFill>
              <a:ln w="1270" cap="flat">
                <a:noFill/>
                <a:prstDash val="solid"/>
                <a:miter/>
              </a:ln>
            </p:spPr>
            <p:txBody>
              <a:bodyPr rtlCol="0" anchor="ctr"/>
              <a:lstStyle/>
              <a:p>
                <a:endParaRPr lang="en-IN"/>
              </a:p>
            </p:txBody>
          </p:sp>
          <p:sp>
            <p:nvSpPr>
              <p:cNvPr id="1776" name="Freeform: Shape 1775">
                <a:extLst>
                  <a:ext uri="{FF2B5EF4-FFF2-40B4-BE49-F238E27FC236}">
                    <a16:creationId xmlns:a16="http://schemas.microsoft.com/office/drawing/2014/main" id="{F51F5B9E-9B05-F7D6-E30D-0CE34287D9C5}"/>
                  </a:ext>
                </a:extLst>
              </p:cNvPr>
              <p:cNvSpPr/>
              <p:nvPr/>
            </p:nvSpPr>
            <p:spPr>
              <a:xfrm flipV="1">
                <a:off x="9103742" y="1808466"/>
                <a:ext cx="87731" cy="55232"/>
              </a:xfrm>
              <a:custGeom>
                <a:avLst/>
                <a:gdLst>
                  <a:gd name="connsiteX0" fmla="*/ 41226 w 87731"/>
                  <a:gd name="connsiteY0" fmla="*/ -3249 h 55232"/>
                  <a:gd name="connsiteX1" fmla="*/ 31955 w 87731"/>
                  <a:gd name="connsiteY1" fmla="*/ -760 h 55232"/>
                  <a:gd name="connsiteX2" fmla="*/ 1831 w 87731"/>
                  <a:gd name="connsiteY2" fmla="*/ 16626 h 55232"/>
                  <a:gd name="connsiteX3" fmla="*/ -2640 w 87731"/>
                  <a:gd name="connsiteY3" fmla="*/ 24361 h 55232"/>
                  <a:gd name="connsiteX4" fmla="*/ 1831 w 87731"/>
                  <a:gd name="connsiteY4" fmla="*/ 32095 h 55232"/>
                  <a:gd name="connsiteX5" fmla="*/ 31955 w 87731"/>
                  <a:gd name="connsiteY5" fmla="*/ 49494 h 55232"/>
                  <a:gd name="connsiteX6" fmla="*/ 41226 w 87731"/>
                  <a:gd name="connsiteY6" fmla="*/ 51983 h 55232"/>
                  <a:gd name="connsiteX7" fmla="*/ 50510 w 87731"/>
                  <a:gd name="connsiteY7" fmla="*/ 49494 h 55232"/>
                  <a:gd name="connsiteX8" fmla="*/ 80621 w 87731"/>
                  <a:gd name="connsiteY8" fmla="*/ 32095 h 55232"/>
                  <a:gd name="connsiteX9" fmla="*/ 85092 w 87731"/>
                  <a:gd name="connsiteY9" fmla="*/ 24361 h 55232"/>
                  <a:gd name="connsiteX10" fmla="*/ 80621 w 87731"/>
                  <a:gd name="connsiteY10" fmla="*/ 16626 h 55232"/>
                  <a:gd name="connsiteX11" fmla="*/ 50510 w 87731"/>
                  <a:gd name="connsiteY11" fmla="*/ -760 h 55232"/>
                  <a:gd name="connsiteX12" fmla="*/ 41226 w 87731"/>
                  <a:gd name="connsiteY12" fmla="*/ -3249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226" y="-3249"/>
                    </a:moveTo>
                    <a:cubicBezTo>
                      <a:pt x="37975" y="-3249"/>
                      <a:pt x="34762" y="-2385"/>
                      <a:pt x="31955" y="-760"/>
                    </a:cubicBezTo>
                    <a:lnTo>
                      <a:pt x="1831" y="16626"/>
                    </a:lnTo>
                    <a:cubicBezTo>
                      <a:pt x="-964" y="18239"/>
                      <a:pt x="-2640" y="21135"/>
                      <a:pt x="-2640" y="24361"/>
                    </a:cubicBezTo>
                    <a:cubicBezTo>
                      <a:pt x="-2640" y="27599"/>
                      <a:pt x="-964" y="30482"/>
                      <a:pt x="1831" y="32095"/>
                    </a:cubicBezTo>
                    <a:lnTo>
                      <a:pt x="31955" y="49494"/>
                    </a:lnTo>
                    <a:cubicBezTo>
                      <a:pt x="34762" y="51120"/>
                      <a:pt x="37975" y="51983"/>
                      <a:pt x="41226" y="51983"/>
                    </a:cubicBezTo>
                    <a:cubicBezTo>
                      <a:pt x="44477" y="51983"/>
                      <a:pt x="47690" y="51120"/>
                      <a:pt x="50510" y="49494"/>
                    </a:cubicBezTo>
                    <a:lnTo>
                      <a:pt x="80621" y="32095"/>
                    </a:lnTo>
                    <a:cubicBezTo>
                      <a:pt x="83428" y="30482"/>
                      <a:pt x="85092" y="27599"/>
                      <a:pt x="85092" y="24361"/>
                    </a:cubicBezTo>
                    <a:cubicBezTo>
                      <a:pt x="85092" y="21135"/>
                      <a:pt x="83428" y="18239"/>
                      <a:pt x="80621" y="16626"/>
                    </a:cubicBezTo>
                    <a:lnTo>
                      <a:pt x="50510" y="-760"/>
                    </a:lnTo>
                    <a:cubicBezTo>
                      <a:pt x="47690" y="-2385"/>
                      <a:pt x="44477" y="-3249"/>
                      <a:pt x="41226" y="-3249"/>
                    </a:cubicBezTo>
                  </a:path>
                </a:pathLst>
              </a:custGeom>
              <a:solidFill>
                <a:srgbClr val="E82C3A"/>
              </a:solidFill>
              <a:ln w="1270" cap="flat">
                <a:noFill/>
                <a:prstDash val="solid"/>
                <a:miter/>
              </a:ln>
            </p:spPr>
            <p:txBody>
              <a:bodyPr rtlCol="0" anchor="ctr"/>
              <a:lstStyle/>
              <a:p>
                <a:endParaRPr lang="en-IN"/>
              </a:p>
            </p:txBody>
          </p:sp>
          <p:sp>
            <p:nvSpPr>
              <p:cNvPr id="1777" name="Freeform: Shape 1776">
                <a:extLst>
                  <a:ext uri="{FF2B5EF4-FFF2-40B4-BE49-F238E27FC236}">
                    <a16:creationId xmlns:a16="http://schemas.microsoft.com/office/drawing/2014/main" id="{6DC105C9-4F41-4DBF-BCC4-70401681FCFB}"/>
                  </a:ext>
                </a:extLst>
              </p:cNvPr>
              <p:cNvSpPr/>
              <p:nvPr/>
            </p:nvSpPr>
            <p:spPr>
              <a:xfrm flipV="1">
                <a:off x="9106183" y="1810914"/>
                <a:ext cx="82851" cy="50336"/>
              </a:xfrm>
              <a:custGeom>
                <a:avLst/>
                <a:gdLst>
                  <a:gd name="connsiteX0" fmla="*/ 76973 w 82851"/>
                  <a:gd name="connsiteY0" fmla="*/ 16300 h 50336"/>
                  <a:gd name="connsiteX1" fmla="*/ 46849 w 82851"/>
                  <a:gd name="connsiteY1" fmla="*/ -1087 h 50336"/>
                  <a:gd name="connsiteX2" fmla="*/ 30720 w 82851"/>
                  <a:gd name="connsiteY2" fmla="*/ -1087 h 50336"/>
                  <a:gd name="connsiteX3" fmla="*/ 608 w 82851"/>
                  <a:gd name="connsiteY3" fmla="*/ 16300 h 50336"/>
                  <a:gd name="connsiteX4" fmla="*/ 608 w 82851"/>
                  <a:gd name="connsiteY4" fmla="*/ 27539 h 50336"/>
                  <a:gd name="connsiteX5" fmla="*/ 30720 w 82851"/>
                  <a:gd name="connsiteY5" fmla="*/ 44925 h 50336"/>
                  <a:gd name="connsiteX6" fmla="*/ 46849 w 82851"/>
                  <a:gd name="connsiteY6" fmla="*/ 44925 h 50336"/>
                  <a:gd name="connsiteX7" fmla="*/ 76973 w 82851"/>
                  <a:gd name="connsiteY7" fmla="*/ 27539 h 50336"/>
                  <a:gd name="connsiteX8" fmla="*/ 76973 w 82851"/>
                  <a:gd name="connsiteY8" fmla="*/ 1630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3" y="16300"/>
                    </a:moveTo>
                    <a:lnTo>
                      <a:pt x="46849" y="-1087"/>
                    </a:lnTo>
                    <a:cubicBezTo>
                      <a:pt x="41858" y="-3970"/>
                      <a:pt x="35711" y="-3970"/>
                      <a:pt x="30720" y="-1087"/>
                    </a:cubicBezTo>
                    <a:lnTo>
                      <a:pt x="608" y="16300"/>
                    </a:lnTo>
                    <a:cubicBezTo>
                      <a:pt x="-3722" y="18802"/>
                      <a:pt x="-3722" y="25037"/>
                      <a:pt x="608" y="27539"/>
                    </a:cubicBezTo>
                    <a:lnTo>
                      <a:pt x="30720" y="44925"/>
                    </a:lnTo>
                    <a:cubicBezTo>
                      <a:pt x="35711" y="47808"/>
                      <a:pt x="41858" y="47808"/>
                      <a:pt x="46849" y="44925"/>
                    </a:cubicBezTo>
                    <a:lnTo>
                      <a:pt x="76973" y="27539"/>
                    </a:lnTo>
                    <a:cubicBezTo>
                      <a:pt x="81292" y="25037"/>
                      <a:pt x="81292" y="18802"/>
                      <a:pt x="76973" y="16300"/>
                    </a:cubicBezTo>
                  </a:path>
                </a:pathLst>
              </a:custGeom>
              <a:solidFill>
                <a:srgbClr val="E82C3A"/>
              </a:solidFill>
              <a:ln w="1270" cap="flat">
                <a:noFill/>
                <a:prstDash val="solid"/>
                <a:miter/>
              </a:ln>
            </p:spPr>
            <p:txBody>
              <a:bodyPr rtlCol="0" anchor="ctr"/>
              <a:lstStyle/>
              <a:p>
                <a:endParaRPr lang="en-IN"/>
              </a:p>
            </p:txBody>
          </p:sp>
          <p:sp>
            <p:nvSpPr>
              <p:cNvPr id="1778" name="Freeform: Shape 1777">
                <a:extLst>
                  <a:ext uri="{FF2B5EF4-FFF2-40B4-BE49-F238E27FC236}">
                    <a16:creationId xmlns:a16="http://schemas.microsoft.com/office/drawing/2014/main" id="{E598B608-79EE-6CF5-F24C-DE70F7DE729D}"/>
                  </a:ext>
                </a:extLst>
              </p:cNvPr>
              <p:cNvSpPr/>
              <p:nvPr/>
            </p:nvSpPr>
            <p:spPr>
              <a:xfrm flipV="1">
                <a:off x="9155494" y="1778596"/>
                <a:ext cx="87744" cy="55219"/>
              </a:xfrm>
              <a:custGeom>
                <a:avLst/>
                <a:gdLst>
                  <a:gd name="connsiteX0" fmla="*/ 41203 w 87744"/>
                  <a:gd name="connsiteY0" fmla="*/ -3276 h 55219"/>
                  <a:gd name="connsiteX1" fmla="*/ 31907 w 87744"/>
                  <a:gd name="connsiteY1" fmla="*/ -786 h 55219"/>
                  <a:gd name="connsiteX2" fmla="*/ 1795 w 87744"/>
                  <a:gd name="connsiteY2" fmla="*/ 16600 h 55219"/>
                  <a:gd name="connsiteX3" fmla="*/ -2675 w 87744"/>
                  <a:gd name="connsiteY3" fmla="*/ 24347 h 55219"/>
                  <a:gd name="connsiteX4" fmla="*/ 1795 w 87744"/>
                  <a:gd name="connsiteY4" fmla="*/ 32081 h 55219"/>
                  <a:gd name="connsiteX5" fmla="*/ 31907 w 87744"/>
                  <a:gd name="connsiteY5" fmla="*/ 49468 h 55219"/>
                  <a:gd name="connsiteX6" fmla="*/ 41203 w 87744"/>
                  <a:gd name="connsiteY6" fmla="*/ 51944 h 55219"/>
                  <a:gd name="connsiteX7" fmla="*/ 50487 w 87744"/>
                  <a:gd name="connsiteY7" fmla="*/ 49468 h 55219"/>
                  <a:gd name="connsiteX8" fmla="*/ 80599 w 87744"/>
                  <a:gd name="connsiteY8" fmla="*/ 32081 h 55219"/>
                  <a:gd name="connsiteX9" fmla="*/ 85069 w 87744"/>
                  <a:gd name="connsiteY9" fmla="*/ 24347 h 55219"/>
                  <a:gd name="connsiteX10" fmla="*/ 80611 w 87744"/>
                  <a:gd name="connsiteY10" fmla="*/ 16600 h 55219"/>
                  <a:gd name="connsiteX11" fmla="*/ 50487 w 87744"/>
                  <a:gd name="connsiteY11" fmla="*/ -786 h 55219"/>
                  <a:gd name="connsiteX12" fmla="*/ 41203 w 87744"/>
                  <a:gd name="connsiteY12" fmla="*/ -327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203" y="-3276"/>
                    </a:moveTo>
                    <a:cubicBezTo>
                      <a:pt x="37940" y="-3276"/>
                      <a:pt x="34726" y="-2412"/>
                      <a:pt x="31907" y="-786"/>
                    </a:cubicBezTo>
                    <a:lnTo>
                      <a:pt x="1795" y="16600"/>
                    </a:lnTo>
                    <a:cubicBezTo>
                      <a:pt x="-999" y="18225"/>
                      <a:pt x="-2675" y="21121"/>
                      <a:pt x="-2675" y="24347"/>
                    </a:cubicBezTo>
                    <a:cubicBezTo>
                      <a:pt x="-2675" y="27573"/>
                      <a:pt x="-999" y="30456"/>
                      <a:pt x="1795" y="32081"/>
                    </a:cubicBezTo>
                    <a:lnTo>
                      <a:pt x="31907" y="49468"/>
                    </a:lnTo>
                    <a:cubicBezTo>
                      <a:pt x="34726" y="51093"/>
                      <a:pt x="37940" y="51944"/>
                      <a:pt x="41203" y="51944"/>
                    </a:cubicBezTo>
                    <a:cubicBezTo>
                      <a:pt x="44454" y="51944"/>
                      <a:pt x="47668" y="51093"/>
                      <a:pt x="50487" y="49468"/>
                    </a:cubicBezTo>
                    <a:lnTo>
                      <a:pt x="80599" y="32081"/>
                    </a:lnTo>
                    <a:cubicBezTo>
                      <a:pt x="83406" y="30456"/>
                      <a:pt x="85069" y="27573"/>
                      <a:pt x="85069" y="24347"/>
                    </a:cubicBezTo>
                    <a:cubicBezTo>
                      <a:pt x="85069" y="21121"/>
                      <a:pt x="83406" y="18225"/>
                      <a:pt x="80611" y="16600"/>
                    </a:cubicBezTo>
                    <a:lnTo>
                      <a:pt x="50487" y="-786"/>
                    </a:lnTo>
                    <a:cubicBezTo>
                      <a:pt x="47668" y="-2412"/>
                      <a:pt x="44454" y="-3276"/>
                      <a:pt x="41203" y="-3276"/>
                    </a:cubicBezTo>
                  </a:path>
                </a:pathLst>
              </a:custGeom>
              <a:solidFill>
                <a:srgbClr val="E82C3A"/>
              </a:solidFill>
              <a:ln w="1270" cap="flat">
                <a:noFill/>
                <a:prstDash val="solid"/>
                <a:miter/>
              </a:ln>
            </p:spPr>
            <p:txBody>
              <a:bodyPr rtlCol="0" anchor="ctr"/>
              <a:lstStyle/>
              <a:p>
                <a:endParaRPr lang="en-IN"/>
              </a:p>
            </p:txBody>
          </p:sp>
          <p:sp>
            <p:nvSpPr>
              <p:cNvPr id="1779" name="Freeform: Shape 1778">
                <a:extLst>
                  <a:ext uri="{FF2B5EF4-FFF2-40B4-BE49-F238E27FC236}">
                    <a16:creationId xmlns:a16="http://schemas.microsoft.com/office/drawing/2014/main" id="{8CCCBA90-3ACD-ECCA-D0DC-F82CC2774F1C}"/>
                  </a:ext>
                </a:extLst>
              </p:cNvPr>
              <p:cNvSpPr/>
              <p:nvPr/>
            </p:nvSpPr>
            <p:spPr>
              <a:xfrm flipV="1">
                <a:off x="9157936" y="1781031"/>
                <a:ext cx="82861" cy="50336"/>
              </a:xfrm>
              <a:custGeom>
                <a:avLst/>
                <a:gdLst>
                  <a:gd name="connsiteX0" fmla="*/ 76938 w 82861"/>
                  <a:gd name="connsiteY0" fmla="*/ 16273 h 50336"/>
                  <a:gd name="connsiteX1" fmla="*/ 46814 w 82861"/>
                  <a:gd name="connsiteY1" fmla="*/ -1113 h 50336"/>
                  <a:gd name="connsiteX2" fmla="*/ 30685 w 82861"/>
                  <a:gd name="connsiteY2" fmla="*/ -1113 h 50336"/>
                  <a:gd name="connsiteX3" fmla="*/ 573 w 82861"/>
                  <a:gd name="connsiteY3" fmla="*/ 16273 h 50336"/>
                  <a:gd name="connsiteX4" fmla="*/ 573 w 82861"/>
                  <a:gd name="connsiteY4" fmla="*/ 27512 h 50336"/>
                  <a:gd name="connsiteX5" fmla="*/ 30685 w 82861"/>
                  <a:gd name="connsiteY5" fmla="*/ 44899 h 50336"/>
                  <a:gd name="connsiteX6" fmla="*/ 46814 w 82861"/>
                  <a:gd name="connsiteY6" fmla="*/ 44899 h 50336"/>
                  <a:gd name="connsiteX7" fmla="*/ 76938 w 82861"/>
                  <a:gd name="connsiteY7" fmla="*/ 27512 h 50336"/>
                  <a:gd name="connsiteX8" fmla="*/ 76938 w 82861"/>
                  <a:gd name="connsiteY8" fmla="*/ 1627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38" y="16273"/>
                    </a:moveTo>
                    <a:lnTo>
                      <a:pt x="46814" y="-1113"/>
                    </a:lnTo>
                    <a:cubicBezTo>
                      <a:pt x="41823" y="-3996"/>
                      <a:pt x="35676" y="-3996"/>
                      <a:pt x="30685" y="-1113"/>
                    </a:cubicBezTo>
                    <a:lnTo>
                      <a:pt x="573" y="16273"/>
                    </a:lnTo>
                    <a:cubicBezTo>
                      <a:pt x="-3758" y="18762"/>
                      <a:pt x="-3758" y="25011"/>
                      <a:pt x="573" y="27512"/>
                    </a:cubicBezTo>
                    <a:lnTo>
                      <a:pt x="30685" y="44899"/>
                    </a:lnTo>
                    <a:cubicBezTo>
                      <a:pt x="35676" y="47782"/>
                      <a:pt x="41823" y="47782"/>
                      <a:pt x="46814" y="44899"/>
                    </a:cubicBezTo>
                    <a:lnTo>
                      <a:pt x="76938" y="27512"/>
                    </a:lnTo>
                    <a:cubicBezTo>
                      <a:pt x="81269" y="25011"/>
                      <a:pt x="81269" y="18762"/>
                      <a:pt x="76938" y="16273"/>
                    </a:cubicBezTo>
                  </a:path>
                </a:pathLst>
              </a:custGeom>
              <a:solidFill>
                <a:srgbClr val="E82C3A"/>
              </a:solidFill>
              <a:ln w="1270" cap="flat">
                <a:noFill/>
                <a:prstDash val="solid"/>
                <a:miter/>
              </a:ln>
            </p:spPr>
            <p:txBody>
              <a:bodyPr rtlCol="0" anchor="ctr"/>
              <a:lstStyle/>
              <a:p>
                <a:endParaRPr lang="en-IN"/>
              </a:p>
            </p:txBody>
          </p:sp>
          <p:sp>
            <p:nvSpPr>
              <p:cNvPr id="1780" name="Freeform: Shape 1779">
                <a:extLst>
                  <a:ext uri="{FF2B5EF4-FFF2-40B4-BE49-F238E27FC236}">
                    <a16:creationId xmlns:a16="http://schemas.microsoft.com/office/drawing/2014/main" id="{FA6F2ABC-ED1B-3454-83CE-DCA4BFE6C982}"/>
                  </a:ext>
                </a:extLst>
              </p:cNvPr>
              <p:cNvSpPr/>
              <p:nvPr/>
            </p:nvSpPr>
            <p:spPr>
              <a:xfrm flipV="1">
                <a:off x="9207260" y="1748713"/>
                <a:ext cx="87731" cy="55219"/>
              </a:xfrm>
              <a:custGeom>
                <a:avLst/>
                <a:gdLst>
                  <a:gd name="connsiteX0" fmla="*/ 41143 w 87731"/>
                  <a:gd name="connsiteY0" fmla="*/ -3302 h 55219"/>
                  <a:gd name="connsiteX1" fmla="*/ 31859 w 87731"/>
                  <a:gd name="connsiteY1" fmla="*/ -813 h 55219"/>
                  <a:gd name="connsiteX2" fmla="*/ 1760 w 87731"/>
                  <a:gd name="connsiteY2" fmla="*/ 16573 h 55219"/>
                  <a:gd name="connsiteX3" fmla="*/ -2710 w 87731"/>
                  <a:gd name="connsiteY3" fmla="*/ 24308 h 55219"/>
                  <a:gd name="connsiteX4" fmla="*/ 1760 w 87731"/>
                  <a:gd name="connsiteY4" fmla="*/ 32042 h 55219"/>
                  <a:gd name="connsiteX5" fmla="*/ 31872 w 87731"/>
                  <a:gd name="connsiteY5" fmla="*/ 49428 h 55219"/>
                  <a:gd name="connsiteX6" fmla="*/ 41143 w 87731"/>
                  <a:gd name="connsiteY6" fmla="*/ 51917 h 55219"/>
                  <a:gd name="connsiteX7" fmla="*/ 50426 w 87731"/>
                  <a:gd name="connsiteY7" fmla="*/ 49428 h 55219"/>
                  <a:gd name="connsiteX8" fmla="*/ 80551 w 87731"/>
                  <a:gd name="connsiteY8" fmla="*/ 32042 h 55219"/>
                  <a:gd name="connsiteX9" fmla="*/ 85021 w 87731"/>
                  <a:gd name="connsiteY9" fmla="*/ 24308 h 55219"/>
                  <a:gd name="connsiteX10" fmla="*/ 80551 w 87731"/>
                  <a:gd name="connsiteY10" fmla="*/ 16573 h 55219"/>
                  <a:gd name="connsiteX11" fmla="*/ 50426 w 87731"/>
                  <a:gd name="connsiteY11" fmla="*/ -813 h 55219"/>
                  <a:gd name="connsiteX12" fmla="*/ 41143 w 87731"/>
                  <a:gd name="connsiteY12" fmla="*/ -3302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143" y="-3302"/>
                    </a:moveTo>
                    <a:cubicBezTo>
                      <a:pt x="37891" y="-3302"/>
                      <a:pt x="34691" y="-2439"/>
                      <a:pt x="31859" y="-813"/>
                    </a:cubicBezTo>
                    <a:lnTo>
                      <a:pt x="1760" y="16573"/>
                    </a:lnTo>
                    <a:cubicBezTo>
                      <a:pt x="-1047" y="18186"/>
                      <a:pt x="-2710" y="21082"/>
                      <a:pt x="-2710" y="24308"/>
                    </a:cubicBezTo>
                    <a:cubicBezTo>
                      <a:pt x="-2710" y="27533"/>
                      <a:pt x="-1047" y="30429"/>
                      <a:pt x="1760" y="32042"/>
                    </a:cubicBezTo>
                    <a:lnTo>
                      <a:pt x="31872" y="49428"/>
                    </a:lnTo>
                    <a:cubicBezTo>
                      <a:pt x="34691" y="51054"/>
                      <a:pt x="37891" y="51917"/>
                      <a:pt x="41143" y="51917"/>
                    </a:cubicBezTo>
                    <a:cubicBezTo>
                      <a:pt x="44394" y="51917"/>
                      <a:pt x="47620" y="51054"/>
                      <a:pt x="50426" y="49428"/>
                    </a:cubicBezTo>
                    <a:lnTo>
                      <a:pt x="80551" y="32042"/>
                    </a:lnTo>
                    <a:cubicBezTo>
                      <a:pt x="83345" y="30429"/>
                      <a:pt x="85021" y="27533"/>
                      <a:pt x="85021" y="24308"/>
                    </a:cubicBezTo>
                    <a:cubicBezTo>
                      <a:pt x="85021" y="21082"/>
                      <a:pt x="83345" y="18186"/>
                      <a:pt x="80551" y="16573"/>
                    </a:cubicBezTo>
                    <a:lnTo>
                      <a:pt x="50426" y="-813"/>
                    </a:lnTo>
                    <a:cubicBezTo>
                      <a:pt x="47620" y="-2439"/>
                      <a:pt x="44394" y="-3302"/>
                      <a:pt x="41143" y="-3302"/>
                    </a:cubicBezTo>
                  </a:path>
                </a:pathLst>
              </a:custGeom>
              <a:solidFill>
                <a:srgbClr val="E82C3A"/>
              </a:solidFill>
              <a:ln w="1270" cap="flat">
                <a:noFill/>
                <a:prstDash val="solid"/>
                <a:miter/>
              </a:ln>
            </p:spPr>
            <p:txBody>
              <a:bodyPr rtlCol="0" anchor="ctr"/>
              <a:lstStyle/>
              <a:p>
                <a:endParaRPr lang="en-IN"/>
              </a:p>
            </p:txBody>
          </p:sp>
          <p:sp>
            <p:nvSpPr>
              <p:cNvPr id="1781" name="Freeform: Shape 1780">
                <a:extLst>
                  <a:ext uri="{FF2B5EF4-FFF2-40B4-BE49-F238E27FC236}">
                    <a16:creationId xmlns:a16="http://schemas.microsoft.com/office/drawing/2014/main" id="{63578F2F-6893-2D66-C4EF-D42CBB2D637D}"/>
                  </a:ext>
                </a:extLst>
              </p:cNvPr>
              <p:cNvSpPr/>
              <p:nvPr/>
            </p:nvSpPr>
            <p:spPr>
              <a:xfrm flipV="1">
                <a:off x="9209688" y="1751148"/>
                <a:ext cx="82861" cy="50339"/>
              </a:xfrm>
              <a:custGeom>
                <a:avLst/>
                <a:gdLst>
                  <a:gd name="connsiteX0" fmla="*/ 76903 w 82861"/>
                  <a:gd name="connsiteY0" fmla="*/ 16249 h 50339"/>
                  <a:gd name="connsiteX1" fmla="*/ 46791 w 82861"/>
                  <a:gd name="connsiteY1" fmla="*/ -1150 h 50339"/>
                  <a:gd name="connsiteX2" fmla="*/ 30662 w 82861"/>
                  <a:gd name="connsiteY2" fmla="*/ -1150 h 50339"/>
                  <a:gd name="connsiteX3" fmla="*/ 538 w 82861"/>
                  <a:gd name="connsiteY3" fmla="*/ 16249 h 50339"/>
                  <a:gd name="connsiteX4" fmla="*/ 538 w 82861"/>
                  <a:gd name="connsiteY4" fmla="*/ 27489 h 50339"/>
                  <a:gd name="connsiteX5" fmla="*/ 30662 w 82861"/>
                  <a:gd name="connsiteY5" fmla="*/ 44875 h 50339"/>
                  <a:gd name="connsiteX6" fmla="*/ 46791 w 82861"/>
                  <a:gd name="connsiteY6" fmla="*/ 44875 h 50339"/>
                  <a:gd name="connsiteX7" fmla="*/ 76903 w 82861"/>
                  <a:gd name="connsiteY7" fmla="*/ 27489 h 50339"/>
                  <a:gd name="connsiteX8" fmla="*/ 76903 w 82861"/>
                  <a:gd name="connsiteY8" fmla="*/ 1624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903" y="16249"/>
                    </a:moveTo>
                    <a:lnTo>
                      <a:pt x="46791" y="-1150"/>
                    </a:lnTo>
                    <a:cubicBezTo>
                      <a:pt x="41800" y="-4020"/>
                      <a:pt x="35653" y="-4020"/>
                      <a:pt x="30662" y="-1150"/>
                    </a:cubicBezTo>
                    <a:lnTo>
                      <a:pt x="538" y="16249"/>
                    </a:lnTo>
                    <a:cubicBezTo>
                      <a:pt x="-3793" y="18739"/>
                      <a:pt x="-3793" y="24987"/>
                      <a:pt x="538" y="27489"/>
                    </a:cubicBezTo>
                    <a:lnTo>
                      <a:pt x="30662" y="44875"/>
                    </a:lnTo>
                    <a:cubicBezTo>
                      <a:pt x="35653" y="47758"/>
                      <a:pt x="41800" y="47758"/>
                      <a:pt x="46791" y="44875"/>
                    </a:cubicBezTo>
                    <a:lnTo>
                      <a:pt x="76903" y="27489"/>
                    </a:lnTo>
                    <a:cubicBezTo>
                      <a:pt x="81234" y="24987"/>
                      <a:pt x="81234" y="18739"/>
                      <a:pt x="76903" y="16249"/>
                    </a:cubicBezTo>
                  </a:path>
                </a:pathLst>
              </a:custGeom>
              <a:solidFill>
                <a:srgbClr val="E82C3A"/>
              </a:solidFill>
              <a:ln w="1270" cap="flat">
                <a:noFill/>
                <a:prstDash val="solid"/>
                <a:miter/>
              </a:ln>
            </p:spPr>
            <p:txBody>
              <a:bodyPr rtlCol="0" anchor="ctr"/>
              <a:lstStyle/>
              <a:p>
                <a:endParaRPr lang="en-IN"/>
              </a:p>
            </p:txBody>
          </p:sp>
          <p:sp>
            <p:nvSpPr>
              <p:cNvPr id="1782" name="Freeform: Shape 1781">
                <a:extLst>
                  <a:ext uri="{FF2B5EF4-FFF2-40B4-BE49-F238E27FC236}">
                    <a16:creationId xmlns:a16="http://schemas.microsoft.com/office/drawing/2014/main" id="{FCBD2045-98DA-9D9F-54BA-F5F05116FBFB}"/>
                  </a:ext>
                </a:extLst>
              </p:cNvPr>
              <p:cNvSpPr/>
              <p:nvPr/>
            </p:nvSpPr>
            <p:spPr>
              <a:xfrm flipV="1">
                <a:off x="9258999" y="1718830"/>
                <a:ext cx="87744" cy="55219"/>
              </a:xfrm>
              <a:custGeom>
                <a:avLst/>
                <a:gdLst>
                  <a:gd name="connsiteX0" fmla="*/ 41133 w 87744"/>
                  <a:gd name="connsiteY0" fmla="*/ -3329 h 55219"/>
                  <a:gd name="connsiteX1" fmla="*/ 31849 w 87744"/>
                  <a:gd name="connsiteY1" fmla="*/ -840 h 55219"/>
                  <a:gd name="connsiteX2" fmla="*/ 1725 w 87744"/>
                  <a:gd name="connsiteY2" fmla="*/ 16546 h 55219"/>
                  <a:gd name="connsiteX3" fmla="*/ -2746 w 87744"/>
                  <a:gd name="connsiteY3" fmla="*/ 24281 h 55219"/>
                  <a:gd name="connsiteX4" fmla="*/ 1725 w 87744"/>
                  <a:gd name="connsiteY4" fmla="*/ 32015 h 55219"/>
                  <a:gd name="connsiteX5" fmla="*/ 31849 w 87744"/>
                  <a:gd name="connsiteY5" fmla="*/ 49401 h 55219"/>
                  <a:gd name="connsiteX6" fmla="*/ 41133 w 87744"/>
                  <a:gd name="connsiteY6" fmla="*/ 51891 h 55219"/>
                  <a:gd name="connsiteX7" fmla="*/ 50416 w 87744"/>
                  <a:gd name="connsiteY7" fmla="*/ 49401 h 55219"/>
                  <a:gd name="connsiteX8" fmla="*/ 80528 w 87744"/>
                  <a:gd name="connsiteY8" fmla="*/ 32015 h 55219"/>
                  <a:gd name="connsiteX9" fmla="*/ 84998 w 87744"/>
                  <a:gd name="connsiteY9" fmla="*/ 24281 h 55219"/>
                  <a:gd name="connsiteX10" fmla="*/ 80528 w 87744"/>
                  <a:gd name="connsiteY10" fmla="*/ 16546 h 55219"/>
                  <a:gd name="connsiteX11" fmla="*/ 50416 w 87744"/>
                  <a:gd name="connsiteY11" fmla="*/ -840 h 55219"/>
                  <a:gd name="connsiteX12" fmla="*/ 41133 w 87744"/>
                  <a:gd name="connsiteY12" fmla="*/ -3329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133" y="-3329"/>
                    </a:moveTo>
                    <a:cubicBezTo>
                      <a:pt x="37882" y="-3329"/>
                      <a:pt x="34656" y="-2465"/>
                      <a:pt x="31849" y="-840"/>
                    </a:cubicBezTo>
                    <a:lnTo>
                      <a:pt x="1725" y="16546"/>
                    </a:lnTo>
                    <a:cubicBezTo>
                      <a:pt x="-1070" y="18159"/>
                      <a:pt x="-2746" y="21042"/>
                      <a:pt x="-2746" y="24281"/>
                    </a:cubicBezTo>
                    <a:cubicBezTo>
                      <a:pt x="-2746" y="27506"/>
                      <a:pt x="-1070" y="30389"/>
                      <a:pt x="1725" y="32015"/>
                    </a:cubicBezTo>
                    <a:lnTo>
                      <a:pt x="31849" y="49401"/>
                    </a:lnTo>
                    <a:cubicBezTo>
                      <a:pt x="34656" y="51027"/>
                      <a:pt x="37882" y="51891"/>
                      <a:pt x="41133" y="51891"/>
                    </a:cubicBezTo>
                    <a:cubicBezTo>
                      <a:pt x="44384" y="51891"/>
                      <a:pt x="47597" y="51027"/>
                      <a:pt x="50416" y="49401"/>
                    </a:cubicBezTo>
                    <a:lnTo>
                      <a:pt x="80528" y="32015"/>
                    </a:lnTo>
                    <a:cubicBezTo>
                      <a:pt x="83335" y="30389"/>
                      <a:pt x="84998" y="27506"/>
                      <a:pt x="84998" y="24281"/>
                    </a:cubicBezTo>
                    <a:cubicBezTo>
                      <a:pt x="84998" y="21042"/>
                      <a:pt x="83335" y="18159"/>
                      <a:pt x="80528" y="16546"/>
                    </a:cubicBezTo>
                    <a:lnTo>
                      <a:pt x="50416" y="-840"/>
                    </a:lnTo>
                    <a:cubicBezTo>
                      <a:pt x="47597" y="-2465"/>
                      <a:pt x="44384" y="-3329"/>
                      <a:pt x="41133" y="-3329"/>
                    </a:cubicBezTo>
                  </a:path>
                </a:pathLst>
              </a:custGeom>
              <a:solidFill>
                <a:srgbClr val="E82C3A"/>
              </a:solidFill>
              <a:ln w="1270" cap="flat">
                <a:noFill/>
                <a:prstDash val="solid"/>
                <a:miter/>
              </a:ln>
            </p:spPr>
            <p:txBody>
              <a:bodyPr rtlCol="0" anchor="ctr"/>
              <a:lstStyle/>
              <a:p>
                <a:endParaRPr lang="en-IN"/>
              </a:p>
            </p:txBody>
          </p:sp>
          <p:sp>
            <p:nvSpPr>
              <p:cNvPr id="1783" name="Freeform: Shape 1782">
                <a:extLst>
                  <a:ext uri="{FF2B5EF4-FFF2-40B4-BE49-F238E27FC236}">
                    <a16:creationId xmlns:a16="http://schemas.microsoft.com/office/drawing/2014/main" id="{63715C0D-7828-5B1C-0613-F4F68AB40323}"/>
                  </a:ext>
                </a:extLst>
              </p:cNvPr>
              <p:cNvSpPr/>
              <p:nvPr/>
            </p:nvSpPr>
            <p:spPr>
              <a:xfrm flipV="1">
                <a:off x="9261450" y="1721278"/>
                <a:ext cx="82851" cy="50336"/>
              </a:xfrm>
              <a:custGeom>
                <a:avLst/>
                <a:gdLst>
                  <a:gd name="connsiteX0" fmla="*/ 76858 w 82851"/>
                  <a:gd name="connsiteY0" fmla="*/ 16220 h 50336"/>
                  <a:gd name="connsiteX1" fmla="*/ 46746 w 82851"/>
                  <a:gd name="connsiteY1" fmla="*/ -1167 h 50336"/>
                  <a:gd name="connsiteX2" fmla="*/ 30617 w 82851"/>
                  <a:gd name="connsiteY2" fmla="*/ -1167 h 50336"/>
                  <a:gd name="connsiteX3" fmla="*/ 493 w 82851"/>
                  <a:gd name="connsiteY3" fmla="*/ 16220 h 50336"/>
                  <a:gd name="connsiteX4" fmla="*/ 493 w 82851"/>
                  <a:gd name="connsiteY4" fmla="*/ 27459 h 50336"/>
                  <a:gd name="connsiteX5" fmla="*/ 30617 w 82851"/>
                  <a:gd name="connsiteY5" fmla="*/ 44845 h 50336"/>
                  <a:gd name="connsiteX6" fmla="*/ 46746 w 82851"/>
                  <a:gd name="connsiteY6" fmla="*/ 44845 h 50336"/>
                  <a:gd name="connsiteX7" fmla="*/ 76858 w 82851"/>
                  <a:gd name="connsiteY7" fmla="*/ 27459 h 50336"/>
                  <a:gd name="connsiteX8" fmla="*/ 76858 w 82851"/>
                  <a:gd name="connsiteY8" fmla="*/ 1622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8" y="16220"/>
                    </a:moveTo>
                    <a:lnTo>
                      <a:pt x="46746" y="-1167"/>
                    </a:lnTo>
                    <a:cubicBezTo>
                      <a:pt x="41755" y="-4050"/>
                      <a:pt x="35608" y="-4050"/>
                      <a:pt x="30617" y="-1167"/>
                    </a:cubicBezTo>
                    <a:lnTo>
                      <a:pt x="493" y="16220"/>
                    </a:lnTo>
                    <a:cubicBezTo>
                      <a:pt x="-3825" y="18721"/>
                      <a:pt x="-3825" y="24970"/>
                      <a:pt x="493" y="27459"/>
                    </a:cubicBezTo>
                    <a:lnTo>
                      <a:pt x="30617" y="44845"/>
                    </a:lnTo>
                    <a:cubicBezTo>
                      <a:pt x="35608" y="47728"/>
                      <a:pt x="41755" y="47728"/>
                      <a:pt x="46746" y="44845"/>
                    </a:cubicBezTo>
                    <a:lnTo>
                      <a:pt x="76858" y="27459"/>
                    </a:lnTo>
                    <a:cubicBezTo>
                      <a:pt x="81189" y="24970"/>
                      <a:pt x="81189" y="18721"/>
                      <a:pt x="76858" y="16220"/>
                    </a:cubicBezTo>
                  </a:path>
                </a:pathLst>
              </a:custGeom>
              <a:solidFill>
                <a:srgbClr val="E82C3A"/>
              </a:solidFill>
              <a:ln w="1270" cap="flat">
                <a:noFill/>
                <a:prstDash val="solid"/>
                <a:miter/>
              </a:ln>
            </p:spPr>
            <p:txBody>
              <a:bodyPr rtlCol="0" anchor="ctr"/>
              <a:lstStyle/>
              <a:p>
                <a:endParaRPr lang="en-IN"/>
              </a:p>
            </p:txBody>
          </p:sp>
          <p:sp>
            <p:nvSpPr>
              <p:cNvPr id="1784" name="Freeform: Shape 1783">
                <a:extLst>
                  <a:ext uri="{FF2B5EF4-FFF2-40B4-BE49-F238E27FC236}">
                    <a16:creationId xmlns:a16="http://schemas.microsoft.com/office/drawing/2014/main" id="{0CF56ECF-0D2E-E968-E54D-170E6808C218}"/>
                  </a:ext>
                </a:extLst>
              </p:cNvPr>
              <p:cNvSpPr/>
              <p:nvPr/>
            </p:nvSpPr>
            <p:spPr>
              <a:xfrm flipV="1">
                <a:off x="9310765" y="1688947"/>
                <a:ext cx="87731" cy="55219"/>
              </a:xfrm>
              <a:custGeom>
                <a:avLst/>
                <a:gdLst>
                  <a:gd name="connsiteX0" fmla="*/ 41085 w 87731"/>
                  <a:gd name="connsiteY0" fmla="*/ -3356 h 55219"/>
                  <a:gd name="connsiteX1" fmla="*/ 31801 w 87731"/>
                  <a:gd name="connsiteY1" fmla="*/ -879 h 55219"/>
                  <a:gd name="connsiteX2" fmla="*/ 1689 w 87731"/>
                  <a:gd name="connsiteY2" fmla="*/ 16507 h 55219"/>
                  <a:gd name="connsiteX3" fmla="*/ -2781 w 87731"/>
                  <a:gd name="connsiteY3" fmla="*/ 24254 h 55219"/>
                  <a:gd name="connsiteX4" fmla="*/ 1677 w 87731"/>
                  <a:gd name="connsiteY4" fmla="*/ 31989 h 55219"/>
                  <a:gd name="connsiteX5" fmla="*/ 31801 w 87731"/>
                  <a:gd name="connsiteY5" fmla="*/ 49375 h 55219"/>
                  <a:gd name="connsiteX6" fmla="*/ 41085 w 87731"/>
                  <a:gd name="connsiteY6" fmla="*/ 51864 h 55219"/>
                  <a:gd name="connsiteX7" fmla="*/ 50368 w 87731"/>
                  <a:gd name="connsiteY7" fmla="*/ 49375 h 55219"/>
                  <a:gd name="connsiteX8" fmla="*/ 80480 w 87731"/>
                  <a:gd name="connsiteY8" fmla="*/ 31989 h 55219"/>
                  <a:gd name="connsiteX9" fmla="*/ 84950 w 87731"/>
                  <a:gd name="connsiteY9" fmla="*/ 24254 h 55219"/>
                  <a:gd name="connsiteX10" fmla="*/ 80493 w 87731"/>
                  <a:gd name="connsiteY10" fmla="*/ 16507 h 55219"/>
                  <a:gd name="connsiteX11" fmla="*/ 50368 w 87731"/>
                  <a:gd name="connsiteY11" fmla="*/ -879 h 55219"/>
                  <a:gd name="connsiteX12" fmla="*/ 41085 w 87731"/>
                  <a:gd name="connsiteY12" fmla="*/ -335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085" y="-3356"/>
                    </a:moveTo>
                    <a:cubicBezTo>
                      <a:pt x="37834" y="-3356"/>
                      <a:pt x="34620" y="-2504"/>
                      <a:pt x="31801" y="-879"/>
                    </a:cubicBezTo>
                    <a:lnTo>
                      <a:pt x="1689" y="16507"/>
                    </a:lnTo>
                    <a:cubicBezTo>
                      <a:pt x="-1118" y="18133"/>
                      <a:pt x="-2781" y="21029"/>
                      <a:pt x="-2781" y="24254"/>
                    </a:cubicBezTo>
                    <a:cubicBezTo>
                      <a:pt x="-2781" y="27480"/>
                      <a:pt x="-1118" y="30363"/>
                      <a:pt x="1677" y="31989"/>
                    </a:cubicBezTo>
                    <a:lnTo>
                      <a:pt x="31801" y="49375"/>
                    </a:lnTo>
                    <a:cubicBezTo>
                      <a:pt x="34620" y="51000"/>
                      <a:pt x="37834" y="51864"/>
                      <a:pt x="41085" y="51864"/>
                    </a:cubicBezTo>
                    <a:cubicBezTo>
                      <a:pt x="44336" y="51864"/>
                      <a:pt x="47549" y="51000"/>
                      <a:pt x="50368" y="49375"/>
                    </a:cubicBezTo>
                    <a:lnTo>
                      <a:pt x="80480" y="31989"/>
                    </a:lnTo>
                    <a:cubicBezTo>
                      <a:pt x="83274" y="30363"/>
                      <a:pt x="84950" y="27480"/>
                      <a:pt x="84950" y="24254"/>
                    </a:cubicBezTo>
                    <a:cubicBezTo>
                      <a:pt x="84950" y="21029"/>
                      <a:pt x="83274" y="18133"/>
                      <a:pt x="80493" y="16507"/>
                    </a:cubicBezTo>
                    <a:lnTo>
                      <a:pt x="50368" y="-879"/>
                    </a:lnTo>
                    <a:cubicBezTo>
                      <a:pt x="47549" y="-2504"/>
                      <a:pt x="44336" y="-3356"/>
                      <a:pt x="41085" y="-3356"/>
                    </a:cubicBezTo>
                  </a:path>
                </a:pathLst>
              </a:custGeom>
              <a:solidFill>
                <a:srgbClr val="E82C3A"/>
              </a:solidFill>
              <a:ln w="1270" cap="flat">
                <a:noFill/>
                <a:prstDash val="solid"/>
                <a:miter/>
              </a:ln>
            </p:spPr>
            <p:txBody>
              <a:bodyPr rtlCol="0" anchor="ctr"/>
              <a:lstStyle/>
              <a:p>
                <a:endParaRPr lang="en-IN"/>
              </a:p>
            </p:txBody>
          </p:sp>
          <p:sp>
            <p:nvSpPr>
              <p:cNvPr id="1785" name="Freeform: Shape 1784">
                <a:extLst>
                  <a:ext uri="{FF2B5EF4-FFF2-40B4-BE49-F238E27FC236}">
                    <a16:creationId xmlns:a16="http://schemas.microsoft.com/office/drawing/2014/main" id="{A0BE7B48-B18D-29E0-45A4-27C3CB419367}"/>
                  </a:ext>
                </a:extLst>
              </p:cNvPr>
              <p:cNvSpPr/>
              <p:nvPr/>
            </p:nvSpPr>
            <p:spPr>
              <a:xfrm flipV="1">
                <a:off x="9313203" y="1691395"/>
                <a:ext cx="82851" cy="50336"/>
              </a:xfrm>
              <a:custGeom>
                <a:avLst/>
                <a:gdLst>
                  <a:gd name="connsiteX0" fmla="*/ 76823 w 82851"/>
                  <a:gd name="connsiteY0" fmla="*/ 16193 h 50336"/>
                  <a:gd name="connsiteX1" fmla="*/ 46711 w 82851"/>
                  <a:gd name="connsiteY1" fmla="*/ -1193 h 50336"/>
                  <a:gd name="connsiteX2" fmla="*/ 30582 w 82851"/>
                  <a:gd name="connsiteY2" fmla="*/ -1193 h 50336"/>
                  <a:gd name="connsiteX3" fmla="*/ 458 w 82851"/>
                  <a:gd name="connsiteY3" fmla="*/ 16193 h 50336"/>
                  <a:gd name="connsiteX4" fmla="*/ 458 w 82851"/>
                  <a:gd name="connsiteY4" fmla="*/ 27432 h 50336"/>
                  <a:gd name="connsiteX5" fmla="*/ 30582 w 82851"/>
                  <a:gd name="connsiteY5" fmla="*/ 44819 h 50336"/>
                  <a:gd name="connsiteX6" fmla="*/ 46711 w 82851"/>
                  <a:gd name="connsiteY6" fmla="*/ 44819 h 50336"/>
                  <a:gd name="connsiteX7" fmla="*/ 76823 w 82851"/>
                  <a:gd name="connsiteY7" fmla="*/ 27432 h 50336"/>
                  <a:gd name="connsiteX8" fmla="*/ 76823 w 82851"/>
                  <a:gd name="connsiteY8" fmla="*/ 161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23" y="16193"/>
                    </a:moveTo>
                    <a:lnTo>
                      <a:pt x="46711" y="-1193"/>
                    </a:lnTo>
                    <a:cubicBezTo>
                      <a:pt x="41720" y="-4076"/>
                      <a:pt x="35573" y="-4076"/>
                      <a:pt x="30582" y="-1193"/>
                    </a:cubicBezTo>
                    <a:lnTo>
                      <a:pt x="458" y="16193"/>
                    </a:lnTo>
                    <a:cubicBezTo>
                      <a:pt x="-3861" y="18695"/>
                      <a:pt x="-3861" y="24943"/>
                      <a:pt x="458" y="27432"/>
                    </a:cubicBezTo>
                    <a:lnTo>
                      <a:pt x="30582" y="44819"/>
                    </a:lnTo>
                    <a:cubicBezTo>
                      <a:pt x="35573" y="47702"/>
                      <a:pt x="41720" y="47702"/>
                      <a:pt x="46711" y="44819"/>
                    </a:cubicBezTo>
                    <a:lnTo>
                      <a:pt x="76823" y="27432"/>
                    </a:lnTo>
                    <a:cubicBezTo>
                      <a:pt x="81153" y="24943"/>
                      <a:pt x="81153" y="18695"/>
                      <a:pt x="76823" y="16193"/>
                    </a:cubicBezTo>
                  </a:path>
                </a:pathLst>
              </a:custGeom>
              <a:solidFill>
                <a:srgbClr val="E82C3A"/>
              </a:solidFill>
              <a:ln w="1270" cap="flat">
                <a:noFill/>
                <a:prstDash val="solid"/>
                <a:miter/>
              </a:ln>
            </p:spPr>
            <p:txBody>
              <a:bodyPr rtlCol="0" anchor="ctr"/>
              <a:lstStyle/>
              <a:p>
                <a:endParaRPr lang="en-IN"/>
              </a:p>
            </p:txBody>
          </p:sp>
          <p:sp>
            <p:nvSpPr>
              <p:cNvPr id="1786" name="Freeform: Shape 1785">
                <a:extLst>
                  <a:ext uri="{FF2B5EF4-FFF2-40B4-BE49-F238E27FC236}">
                    <a16:creationId xmlns:a16="http://schemas.microsoft.com/office/drawing/2014/main" id="{222E15C3-482F-2CE8-BE7A-4B9B6243DDE7}"/>
                  </a:ext>
                </a:extLst>
              </p:cNvPr>
              <p:cNvSpPr/>
              <p:nvPr/>
            </p:nvSpPr>
            <p:spPr>
              <a:xfrm flipV="1">
                <a:off x="9362517" y="1659076"/>
                <a:ext cx="87731" cy="55219"/>
              </a:xfrm>
              <a:custGeom>
                <a:avLst/>
                <a:gdLst>
                  <a:gd name="connsiteX0" fmla="*/ 41050 w 87731"/>
                  <a:gd name="connsiteY0" fmla="*/ -3382 h 55219"/>
                  <a:gd name="connsiteX1" fmla="*/ 31766 w 87731"/>
                  <a:gd name="connsiteY1" fmla="*/ -893 h 55219"/>
                  <a:gd name="connsiteX2" fmla="*/ 1654 w 87731"/>
                  <a:gd name="connsiteY2" fmla="*/ 16506 h 55219"/>
                  <a:gd name="connsiteX3" fmla="*/ -2816 w 87731"/>
                  <a:gd name="connsiteY3" fmla="*/ 24240 h 55219"/>
                  <a:gd name="connsiteX4" fmla="*/ 1654 w 87731"/>
                  <a:gd name="connsiteY4" fmla="*/ 31975 h 55219"/>
                  <a:gd name="connsiteX5" fmla="*/ 31766 w 87731"/>
                  <a:gd name="connsiteY5" fmla="*/ 49361 h 55219"/>
                  <a:gd name="connsiteX6" fmla="*/ 41050 w 87731"/>
                  <a:gd name="connsiteY6" fmla="*/ 51837 h 55219"/>
                  <a:gd name="connsiteX7" fmla="*/ 50333 w 87731"/>
                  <a:gd name="connsiteY7" fmla="*/ 49361 h 55219"/>
                  <a:gd name="connsiteX8" fmla="*/ 80457 w 87731"/>
                  <a:gd name="connsiteY8" fmla="*/ 31975 h 55219"/>
                  <a:gd name="connsiteX9" fmla="*/ 84915 w 87731"/>
                  <a:gd name="connsiteY9" fmla="*/ 24240 h 55219"/>
                  <a:gd name="connsiteX10" fmla="*/ 80457 w 87731"/>
                  <a:gd name="connsiteY10" fmla="*/ 16506 h 55219"/>
                  <a:gd name="connsiteX11" fmla="*/ 50333 w 87731"/>
                  <a:gd name="connsiteY11" fmla="*/ -893 h 55219"/>
                  <a:gd name="connsiteX12" fmla="*/ 41050 w 87731"/>
                  <a:gd name="connsiteY12" fmla="*/ -3382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050" y="-3382"/>
                    </a:moveTo>
                    <a:cubicBezTo>
                      <a:pt x="37798" y="-3382"/>
                      <a:pt x="34585" y="-2518"/>
                      <a:pt x="31766" y="-893"/>
                    </a:cubicBezTo>
                    <a:lnTo>
                      <a:pt x="1654" y="16506"/>
                    </a:lnTo>
                    <a:cubicBezTo>
                      <a:pt x="-1153" y="18119"/>
                      <a:pt x="-2816" y="21002"/>
                      <a:pt x="-2816" y="24240"/>
                    </a:cubicBezTo>
                    <a:cubicBezTo>
                      <a:pt x="-2816" y="27466"/>
                      <a:pt x="-1153" y="30349"/>
                      <a:pt x="1654" y="31975"/>
                    </a:cubicBezTo>
                    <a:lnTo>
                      <a:pt x="31766" y="49361"/>
                    </a:lnTo>
                    <a:cubicBezTo>
                      <a:pt x="34585" y="50987"/>
                      <a:pt x="37798" y="51837"/>
                      <a:pt x="41050" y="51837"/>
                    </a:cubicBezTo>
                    <a:cubicBezTo>
                      <a:pt x="44300" y="51837"/>
                      <a:pt x="47526" y="50987"/>
                      <a:pt x="50333" y="49361"/>
                    </a:cubicBezTo>
                    <a:lnTo>
                      <a:pt x="80457" y="31975"/>
                    </a:lnTo>
                    <a:cubicBezTo>
                      <a:pt x="83252" y="30349"/>
                      <a:pt x="84915" y="27466"/>
                      <a:pt x="84915" y="24240"/>
                    </a:cubicBezTo>
                    <a:cubicBezTo>
                      <a:pt x="84915" y="21002"/>
                      <a:pt x="83252" y="18119"/>
                      <a:pt x="80457" y="16506"/>
                    </a:cubicBezTo>
                    <a:lnTo>
                      <a:pt x="50333" y="-893"/>
                    </a:lnTo>
                    <a:cubicBezTo>
                      <a:pt x="47526" y="-2518"/>
                      <a:pt x="44300" y="-3382"/>
                      <a:pt x="41050" y="-3382"/>
                    </a:cubicBezTo>
                  </a:path>
                </a:pathLst>
              </a:custGeom>
              <a:solidFill>
                <a:srgbClr val="E82C3A"/>
              </a:solidFill>
              <a:ln w="1270" cap="flat">
                <a:noFill/>
                <a:prstDash val="solid"/>
                <a:miter/>
              </a:ln>
            </p:spPr>
            <p:txBody>
              <a:bodyPr rtlCol="0" anchor="ctr"/>
              <a:lstStyle/>
              <a:p>
                <a:endParaRPr lang="en-IN"/>
              </a:p>
            </p:txBody>
          </p:sp>
          <p:sp>
            <p:nvSpPr>
              <p:cNvPr id="1787" name="Freeform: Shape 1786">
                <a:extLst>
                  <a:ext uri="{FF2B5EF4-FFF2-40B4-BE49-F238E27FC236}">
                    <a16:creationId xmlns:a16="http://schemas.microsoft.com/office/drawing/2014/main" id="{F168F68E-91D2-768F-E07B-ED44736C32CC}"/>
                  </a:ext>
                </a:extLst>
              </p:cNvPr>
              <p:cNvSpPr/>
              <p:nvPr/>
            </p:nvSpPr>
            <p:spPr>
              <a:xfrm flipV="1">
                <a:off x="9364958" y="1661511"/>
                <a:ext cx="82851" cy="50336"/>
              </a:xfrm>
              <a:custGeom>
                <a:avLst/>
                <a:gdLst>
                  <a:gd name="connsiteX0" fmla="*/ 76797 w 82851"/>
                  <a:gd name="connsiteY0" fmla="*/ 16166 h 50336"/>
                  <a:gd name="connsiteX1" fmla="*/ 46672 w 82851"/>
                  <a:gd name="connsiteY1" fmla="*/ -1220 h 50336"/>
                  <a:gd name="connsiteX2" fmla="*/ 30543 w 82851"/>
                  <a:gd name="connsiteY2" fmla="*/ -1220 h 50336"/>
                  <a:gd name="connsiteX3" fmla="*/ 432 w 82851"/>
                  <a:gd name="connsiteY3" fmla="*/ 16166 h 50336"/>
                  <a:gd name="connsiteX4" fmla="*/ 432 w 82851"/>
                  <a:gd name="connsiteY4" fmla="*/ 27406 h 50336"/>
                  <a:gd name="connsiteX5" fmla="*/ 30543 w 82851"/>
                  <a:gd name="connsiteY5" fmla="*/ 44792 h 50336"/>
                  <a:gd name="connsiteX6" fmla="*/ 46672 w 82851"/>
                  <a:gd name="connsiteY6" fmla="*/ 44792 h 50336"/>
                  <a:gd name="connsiteX7" fmla="*/ 76797 w 82851"/>
                  <a:gd name="connsiteY7" fmla="*/ 27406 h 50336"/>
                  <a:gd name="connsiteX8" fmla="*/ 76797 w 82851"/>
                  <a:gd name="connsiteY8" fmla="*/ 1616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97" y="16166"/>
                    </a:moveTo>
                    <a:lnTo>
                      <a:pt x="46672" y="-1220"/>
                    </a:lnTo>
                    <a:cubicBezTo>
                      <a:pt x="41681" y="-4103"/>
                      <a:pt x="35534" y="-4103"/>
                      <a:pt x="30543" y="-1220"/>
                    </a:cubicBezTo>
                    <a:lnTo>
                      <a:pt x="432" y="16166"/>
                    </a:lnTo>
                    <a:cubicBezTo>
                      <a:pt x="-3899" y="18668"/>
                      <a:pt x="-3899" y="24904"/>
                      <a:pt x="432" y="27406"/>
                    </a:cubicBezTo>
                    <a:lnTo>
                      <a:pt x="30543" y="44792"/>
                    </a:lnTo>
                    <a:cubicBezTo>
                      <a:pt x="35534" y="47675"/>
                      <a:pt x="41681" y="47675"/>
                      <a:pt x="46672" y="44792"/>
                    </a:cubicBezTo>
                    <a:lnTo>
                      <a:pt x="76797" y="27406"/>
                    </a:lnTo>
                    <a:cubicBezTo>
                      <a:pt x="81115" y="24904"/>
                      <a:pt x="81115" y="18668"/>
                      <a:pt x="76797" y="16166"/>
                    </a:cubicBezTo>
                  </a:path>
                </a:pathLst>
              </a:custGeom>
              <a:solidFill>
                <a:srgbClr val="E82C3A"/>
              </a:solidFill>
              <a:ln w="1270" cap="flat">
                <a:noFill/>
                <a:prstDash val="solid"/>
                <a:miter/>
              </a:ln>
            </p:spPr>
            <p:txBody>
              <a:bodyPr rtlCol="0" anchor="ctr"/>
              <a:lstStyle/>
              <a:p>
                <a:endParaRPr lang="en-IN"/>
              </a:p>
            </p:txBody>
          </p:sp>
          <p:sp>
            <p:nvSpPr>
              <p:cNvPr id="1788" name="Freeform: Shape 1787">
                <a:extLst>
                  <a:ext uri="{FF2B5EF4-FFF2-40B4-BE49-F238E27FC236}">
                    <a16:creationId xmlns:a16="http://schemas.microsoft.com/office/drawing/2014/main" id="{B64A9A6A-C93C-EE56-C926-99818B0206B7}"/>
                  </a:ext>
                </a:extLst>
              </p:cNvPr>
              <p:cNvSpPr/>
              <p:nvPr/>
            </p:nvSpPr>
            <p:spPr>
              <a:xfrm flipV="1">
                <a:off x="9635465" y="1501355"/>
                <a:ext cx="87731" cy="55232"/>
              </a:xfrm>
              <a:custGeom>
                <a:avLst/>
                <a:gdLst>
                  <a:gd name="connsiteX0" fmla="*/ 40863 w 87731"/>
                  <a:gd name="connsiteY0" fmla="*/ -3523 h 55232"/>
                  <a:gd name="connsiteX1" fmla="*/ 31579 w 87731"/>
                  <a:gd name="connsiteY1" fmla="*/ -1034 h 55232"/>
                  <a:gd name="connsiteX2" fmla="*/ 1468 w 87731"/>
                  <a:gd name="connsiteY2" fmla="*/ 16352 h 55232"/>
                  <a:gd name="connsiteX3" fmla="*/ -3003 w 87731"/>
                  <a:gd name="connsiteY3" fmla="*/ 24087 h 55232"/>
                  <a:gd name="connsiteX4" fmla="*/ 1468 w 87731"/>
                  <a:gd name="connsiteY4" fmla="*/ 31834 h 55232"/>
                  <a:gd name="connsiteX5" fmla="*/ 31579 w 87731"/>
                  <a:gd name="connsiteY5" fmla="*/ 49207 h 55232"/>
                  <a:gd name="connsiteX6" fmla="*/ 40863 w 87731"/>
                  <a:gd name="connsiteY6" fmla="*/ 51709 h 55232"/>
                  <a:gd name="connsiteX7" fmla="*/ 50147 w 87731"/>
                  <a:gd name="connsiteY7" fmla="*/ 49207 h 55232"/>
                  <a:gd name="connsiteX8" fmla="*/ 80271 w 87731"/>
                  <a:gd name="connsiteY8" fmla="*/ 31834 h 55232"/>
                  <a:gd name="connsiteX9" fmla="*/ 84729 w 87731"/>
                  <a:gd name="connsiteY9" fmla="*/ 24087 h 55232"/>
                  <a:gd name="connsiteX10" fmla="*/ 80271 w 87731"/>
                  <a:gd name="connsiteY10" fmla="*/ 16352 h 55232"/>
                  <a:gd name="connsiteX11" fmla="*/ 50134 w 87731"/>
                  <a:gd name="connsiteY11" fmla="*/ -1034 h 55232"/>
                  <a:gd name="connsiteX12" fmla="*/ 40863 w 87731"/>
                  <a:gd name="connsiteY12" fmla="*/ -3523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63" y="-3523"/>
                    </a:moveTo>
                    <a:cubicBezTo>
                      <a:pt x="37612" y="-3523"/>
                      <a:pt x="34386" y="-2659"/>
                      <a:pt x="31579" y="-1034"/>
                    </a:cubicBezTo>
                    <a:lnTo>
                      <a:pt x="1468" y="16352"/>
                    </a:lnTo>
                    <a:cubicBezTo>
                      <a:pt x="-1339" y="17978"/>
                      <a:pt x="-3003" y="20861"/>
                      <a:pt x="-3003" y="24087"/>
                    </a:cubicBezTo>
                    <a:cubicBezTo>
                      <a:pt x="-3003" y="27325"/>
                      <a:pt x="-1339" y="30208"/>
                      <a:pt x="1468" y="31834"/>
                    </a:cubicBezTo>
                    <a:lnTo>
                      <a:pt x="31579" y="49207"/>
                    </a:lnTo>
                    <a:cubicBezTo>
                      <a:pt x="34386" y="50833"/>
                      <a:pt x="37612" y="51709"/>
                      <a:pt x="40863" y="51709"/>
                    </a:cubicBezTo>
                    <a:cubicBezTo>
                      <a:pt x="44115" y="51709"/>
                      <a:pt x="47327" y="50833"/>
                      <a:pt x="50147" y="49207"/>
                    </a:cubicBezTo>
                    <a:lnTo>
                      <a:pt x="80271" y="31834"/>
                    </a:lnTo>
                    <a:cubicBezTo>
                      <a:pt x="83065" y="30208"/>
                      <a:pt x="84729" y="27325"/>
                      <a:pt x="84729" y="24087"/>
                    </a:cubicBezTo>
                    <a:cubicBezTo>
                      <a:pt x="84729" y="20861"/>
                      <a:pt x="83065" y="17978"/>
                      <a:pt x="80271" y="16352"/>
                    </a:cubicBezTo>
                    <a:lnTo>
                      <a:pt x="50134" y="-1034"/>
                    </a:lnTo>
                    <a:cubicBezTo>
                      <a:pt x="47327" y="-2659"/>
                      <a:pt x="44115" y="-3523"/>
                      <a:pt x="40863" y="-3523"/>
                    </a:cubicBezTo>
                  </a:path>
                </a:pathLst>
              </a:custGeom>
              <a:solidFill>
                <a:srgbClr val="E82C3A"/>
              </a:solidFill>
              <a:ln w="1270" cap="flat">
                <a:noFill/>
                <a:prstDash val="solid"/>
                <a:miter/>
              </a:ln>
            </p:spPr>
            <p:txBody>
              <a:bodyPr rtlCol="0" anchor="ctr"/>
              <a:lstStyle/>
              <a:p>
                <a:endParaRPr lang="en-IN"/>
              </a:p>
            </p:txBody>
          </p:sp>
          <p:sp>
            <p:nvSpPr>
              <p:cNvPr id="1789" name="Freeform: Shape 1788">
                <a:extLst>
                  <a:ext uri="{FF2B5EF4-FFF2-40B4-BE49-F238E27FC236}">
                    <a16:creationId xmlns:a16="http://schemas.microsoft.com/office/drawing/2014/main" id="{5969FDD8-476F-84B0-8900-02783AF48509}"/>
                  </a:ext>
                </a:extLst>
              </p:cNvPr>
              <p:cNvSpPr/>
              <p:nvPr/>
            </p:nvSpPr>
            <p:spPr>
              <a:xfrm flipV="1">
                <a:off x="9637904" y="1503803"/>
                <a:ext cx="82851" cy="50336"/>
              </a:xfrm>
              <a:custGeom>
                <a:avLst/>
                <a:gdLst>
                  <a:gd name="connsiteX0" fmla="*/ 76601 w 82851"/>
                  <a:gd name="connsiteY0" fmla="*/ 16025 h 50336"/>
                  <a:gd name="connsiteX1" fmla="*/ 46489 w 82851"/>
                  <a:gd name="connsiteY1" fmla="*/ -1361 h 50336"/>
                  <a:gd name="connsiteX2" fmla="*/ 30360 w 82851"/>
                  <a:gd name="connsiteY2" fmla="*/ -1361 h 50336"/>
                  <a:gd name="connsiteX3" fmla="*/ 236 w 82851"/>
                  <a:gd name="connsiteY3" fmla="*/ 16025 h 50336"/>
                  <a:gd name="connsiteX4" fmla="*/ 236 w 82851"/>
                  <a:gd name="connsiteY4" fmla="*/ 27265 h 50336"/>
                  <a:gd name="connsiteX5" fmla="*/ 30360 w 82851"/>
                  <a:gd name="connsiteY5" fmla="*/ 44651 h 50336"/>
                  <a:gd name="connsiteX6" fmla="*/ 46489 w 82851"/>
                  <a:gd name="connsiteY6" fmla="*/ 44651 h 50336"/>
                  <a:gd name="connsiteX7" fmla="*/ 76601 w 82851"/>
                  <a:gd name="connsiteY7" fmla="*/ 27265 h 50336"/>
                  <a:gd name="connsiteX8" fmla="*/ 76601 w 82851"/>
                  <a:gd name="connsiteY8" fmla="*/ 160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1" y="16025"/>
                    </a:moveTo>
                    <a:lnTo>
                      <a:pt x="46489" y="-1361"/>
                    </a:lnTo>
                    <a:cubicBezTo>
                      <a:pt x="41498" y="-4244"/>
                      <a:pt x="35351" y="-4244"/>
                      <a:pt x="30360" y="-1361"/>
                    </a:cubicBezTo>
                    <a:lnTo>
                      <a:pt x="236" y="16025"/>
                    </a:lnTo>
                    <a:cubicBezTo>
                      <a:pt x="-4082" y="18527"/>
                      <a:pt x="-4082" y="24763"/>
                      <a:pt x="236" y="27265"/>
                    </a:cubicBezTo>
                    <a:lnTo>
                      <a:pt x="30360" y="44651"/>
                    </a:lnTo>
                    <a:cubicBezTo>
                      <a:pt x="35351" y="47534"/>
                      <a:pt x="41498" y="47534"/>
                      <a:pt x="46489" y="44651"/>
                    </a:cubicBezTo>
                    <a:lnTo>
                      <a:pt x="76601" y="27265"/>
                    </a:lnTo>
                    <a:cubicBezTo>
                      <a:pt x="80932" y="24763"/>
                      <a:pt x="80932" y="18527"/>
                      <a:pt x="76601" y="16025"/>
                    </a:cubicBezTo>
                  </a:path>
                </a:pathLst>
              </a:custGeom>
              <a:solidFill>
                <a:srgbClr val="E82C3A"/>
              </a:solidFill>
              <a:ln w="1270" cap="flat">
                <a:noFill/>
                <a:prstDash val="solid"/>
                <a:miter/>
              </a:ln>
            </p:spPr>
            <p:txBody>
              <a:bodyPr rtlCol="0" anchor="ctr"/>
              <a:lstStyle/>
              <a:p>
                <a:endParaRPr lang="en-IN"/>
              </a:p>
            </p:txBody>
          </p:sp>
          <p:sp>
            <p:nvSpPr>
              <p:cNvPr id="1790" name="Freeform: Shape 1789">
                <a:extLst>
                  <a:ext uri="{FF2B5EF4-FFF2-40B4-BE49-F238E27FC236}">
                    <a16:creationId xmlns:a16="http://schemas.microsoft.com/office/drawing/2014/main" id="{2814C3E4-9C25-4E0B-AD80-3484A8C62644}"/>
                  </a:ext>
                </a:extLst>
              </p:cNvPr>
              <p:cNvSpPr/>
              <p:nvPr/>
            </p:nvSpPr>
            <p:spPr>
              <a:xfrm flipV="1">
                <a:off x="9687218" y="1471484"/>
                <a:ext cx="87731" cy="55219"/>
              </a:xfrm>
              <a:custGeom>
                <a:avLst/>
                <a:gdLst>
                  <a:gd name="connsiteX0" fmla="*/ 40828 w 87731"/>
                  <a:gd name="connsiteY0" fmla="*/ -3550 h 55219"/>
                  <a:gd name="connsiteX1" fmla="*/ 31557 w 87731"/>
                  <a:gd name="connsiteY1" fmla="*/ -1060 h 55219"/>
                  <a:gd name="connsiteX2" fmla="*/ 1433 w 87731"/>
                  <a:gd name="connsiteY2" fmla="*/ 16326 h 55219"/>
                  <a:gd name="connsiteX3" fmla="*/ -3038 w 87731"/>
                  <a:gd name="connsiteY3" fmla="*/ 24060 h 55219"/>
                  <a:gd name="connsiteX4" fmla="*/ 1420 w 87731"/>
                  <a:gd name="connsiteY4" fmla="*/ 31794 h 55219"/>
                  <a:gd name="connsiteX5" fmla="*/ 31557 w 87731"/>
                  <a:gd name="connsiteY5" fmla="*/ 49193 h 55219"/>
                  <a:gd name="connsiteX6" fmla="*/ 40828 w 87731"/>
                  <a:gd name="connsiteY6" fmla="*/ 51670 h 55219"/>
                  <a:gd name="connsiteX7" fmla="*/ 50112 w 87731"/>
                  <a:gd name="connsiteY7" fmla="*/ 49193 h 55219"/>
                  <a:gd name="connsiteX8" fmla="*/ 80223 w 87731"/>
                  <a:gd name="connsiteY8" fmla="*/ 31794 h 55219"/>
                  <a:gd name="connsiteX9" fmla="*/ 84694 w 87731"/>
                  <a:gd name="connsiteY9" fmla="*/ 24060 h 55219"/>
                  <a:gd name="connsiteX10" fmla="*/ 80236 w 87731"/>
                  <a:gd name="connsiteY10" fmla="*/ 16326 h 55219"/>
                  <a:gd name="connsiteX11" fmla="*/ 50112 w 87731"/>
                  <a:gd name="connsiteY11" fmla="*/ -1060 h 55219"/>
                  <a:gd name="connsiteX12" fmla="*/ 40828 w 87731"/>
                  <a:gd name="connsiteY12" fmla="*/ -355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828" y="-3550"/>
                    </a:moveTo>
                    <a:cubicBezTo>
                      <a:pt x="37577" y="-3550"/>
                      <a:pt x="34364" y="-2686"/>
                      <a:pt x="31557" y="-1060"/>
                    </a:cubicBezTo>
                    <a:lnTo>
                      <a:pt x="1433" y="16326"/>
                    </a:lnTo>
                    <a:cubicBezTo>
                      <a:pt x="-1361" y="17951"/>
                      <a:pt x="-3038" y="20834"/>
                      <a:pt x="-3038" y="24060"/>
                    </a:cubicBezTo>
                    <a:cubicBezTo>
                      <a:pt x="-3038" y="27286"/>
                      <a:pt x="-1361" y="30181"/>
                      <a:pt x="1420" y="31794"/>
                    </a:cubicBezTo>
                    <a:lnTo>
                      <a:pt x="31557" y="49193"/>
                    </a:lnTo>
                    <a:cubicBezTo>
                      <a:pt x="34364" y="50819"/>
                      <a:pt x="37577" y="51670"/>
                      <a:pt x="40828" y="51670"/>
                    </a:cubicBezTo>
                    <a:cubicBezTo>
                      <a:pt x="44079" y="51670"/>
                      <a:pt x="47292" y="50819"/>
                      <a:pt x="50112" y="49193"/>
                    </a:cubicBezTo>
                    <a:lnTo>
                      <a:pt x="80223" y="31794"/>
                    </a:lnTo>
                    <a:cubicBezTo>
                      <a:pt x="83030" y="30181"/>
                      <a:pt x="84694" y="27286"/>
                      <a:pt x="84694" y="24060"/>
                    </a:cubicBezTo>
                    <a:cubicBezTo>
                      <a:pt x="84694" y="20834"/>
                      <a:pt x="83030" y="17951"/>
                      <a:pt x="80236" y="16326"/>
                    </a:cubicBezTo>
                    <a:lnTo>
                      <a:pt x="50112" y="-1060"/>
                    </a:lnTo>
                    <a:cubicBezTo>
                      <a:pt x="47292" y="-2686"/>
                      <a:pt x="44079" y="-3550"/>
                      <a:pt x="40828" y="-3550"/>
                    </a:cubicBezTo>
                  </a:path>
                </a:pathLst>
              </a:custGeom>
              <a:solidFill>
                <a:srgbClr val="E82C3A"/>
              </a:solidFill>
              <a:ln w="1270" cap="flat">
                <a:noFill/>
                <a:prstDash val="solid"/>
                <a:miter/>
              </a:ln>
            </p:spPr>
            <p:txBody>
              <a:bodyPr rtlCol="0" anchor="ctr"/>
              <a:lstStyle/>
              <a:p>
                <a:endParaRPr lang="en-IN"/>
              </a:p>
            </p:txBody>
          </p:sp>
          <p:sp>
            <p:nvSpPr>
              <p:cNvPr id="1791" name="Freeform: Shape 1790">
                <a:extLst>
                  <a:ext uri="{FF2B5EF4-FFF2-40B4-BE49-F238E27FC236}">
                    <a16:creationId xmlns:a16="http://schemas.microsoft.com/office/drawing/2014/main" id="{DBFB67A7-E57E-3884-609E-789A1C65D4C8}"/>
                  </a:ext>
                </a:extLst>
              </p:cNvPr>
              <p:cNvSpPr/>
              <p:nvPr/>
            </p:nvSpPr>
            <p:spPr>
              <a:xfrm flipV="1">
                <a:off x="9689660" y="1473920"/>
                <a:ext cx="82851" cy="50336"/>
              </a:xfrm>
              <a:custGeom>
                <a:avLst/>
                <a:gdLst>
                  <a:gd name="connsiteX0" fmla="*/ 76575 w 82851"/>
                  <a:gd name="connsiteY0" fmla="*/ 15999 h 50336"/>
                  <a:gd name="connsiteX1" fmla="*/ 46451 w 82851"/>
                  <a:gd name="connsiteY1" fmla="*/ -1387 h 50336"/>
                  <a:gd name="connsiteX2" fmla="*/ 30322 w 82851"/>
                  <a:gd name="connsiteY2" fmla="*/ -1387 h 50336"/>
                  <a:gd name="connsiteX3" fmla="*/ 210 w 82851"/>
                  <a:gd name="connsiteY3" fmla="*/ 15999 h 50336"/>
                  <a:gd name="connsiteX4" fmla="*/ 210 w 82851"/>
                  <a:gd name="connsiteY4" fmla="*/ 27238 h 50336"/>
                  <a:gd name="connsiteX5" fmla="*/ 30322 w 82851"/>
                  <a:gd name="connsiteY5" fmla="*/ 44625 h 50336"/>
                  <a:gd name="connsiteX6" fmla="*/ 46451 w 82851"/>
                  <a:gd name="connsiteY6" fmla="*/ 44625 h 50336"/>
                  <a:gd name="connsiteX7" fmla="*/ 76575 w 82851"/>
                  <a:gd name="connsiteY7" fmla="*/ 27238 h 50336"/>
                  <a:gd name="connsiteX8" fmla="*/ 76575 w 82851"/>
                  <a:gd name="connsiteY8" fmla="*/ 1599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75" y="15999"/>
                    </a:moveTo>
                    <a:lnTo>
                      <a:pt x="46451" y="-1387"/>
                    </a:lnTo>
                    <a:cubicBezTo>
                      <a:pt x="41460" y="-4270"/>
                      <a:pt x="35313" y="-4270"/>
                      <a:pt x="30322" y="-1387"/>
                    </a:cubicBezTo>
                    <a:lnTo>
                      <a:pt x="210" y="15999"/>
                    </a:lnTo>
                    <a:cubicBezTo>
                      <a:pt x="-4121" y="18488"/>
                      <a:pt x="-4121" y="24737"/>
                      <a:pt x="210" y="27238"/>
                    </a:cubicBezTo>
                    <a:lnTo>
                      <a:pt x="30322" y="44625"/>
                    </a:lnTo>
                    <a:cubicBezTo>
                      <a:pt x="35313" y="47508"/>
                      <a:pt x="41460" y="47508"/>
                      <a:pt x="46451" y="44625"/>
                    </a:cubicBezTo>
                    <a:lnTo>
                      <a:pt x="76575" y="27238"/>
                    </a:lnTo>
                    <a:cubicBezTo>
                      <a:pt x="80893" y="24737"/>
                      <a:pt x="80893" y="18488"/>
                      <a:pt x="76575" y="15999"/>
                    </a:cubicBezTo>
                  </a:path>
                </a:pathLst>
              </a:custGeom>
              <a:solidFill>
                <a:srgbClr val="E82C3A"/>
              </a:solidFill>
              <a:ln w="1270" cap="flat">
                <a:noFill/>
                <a:prstDash val="solid"/>
                <a:miter/>
              </a:ln>
            </p:spPr>
            <p:txBody>
              <a:bodyPr rtlCol="0" anchor="ctr"/>
              <a:lstStyle/>
              <a:p>
                <a:endParaRPr lang="en-IN"/>
              </a:p>
            </p:txBody>
          </p:sp>
          <p:sp>
            <p:nvSpPr>
              <p:cNvPr id="1792" name="Freeform: Shape 1791">
                <a:extLst>
                  <a:ext uri="{FF2B5EF4-FFF2-40B4-BE49-F238E27FC236}">
                    <a16:creationId xmlns:a16="http://schemas.microsoft.com/office/drawing/2014/main" id="{4277B825-E5CD-720F-4695-DE3E490F70F4}"/>
                  </a:ext>
                </a:extLst>
              </p:cNvPr>
              <p:cNvSpPr/>
              <p:nvPr/>
            </p:nvSpPr>
            <p:spPr>
              <a:xfrm flipV="1">
                <a:off x="9738970" y="1441602"/>
                <a:ext cx="87744" cy="55219"/>
              </a:xfrm>
              <a:custGeom>
                <a:avLst/>
                <a:gdLst>
                  <a:gd name="connsiteX0" fmla="*/ 40793 w 87744"/>
                  <a:gd name="connsiteY0" fmla="*/ -3576 h 55219"/>
                  <a:gd name="connsiteX1" fmla="*/ 31509 w 87744"/>
                  <a:gd name="connsiteY1" fmla="*/ -1087 h 55219"/>
                  <a:gd name="connsiteX2" fmla="*/ 1397 w 87744"/>
                  <a:gd name="connsiteY2" fmla="*/ 16299 h 55219"/>
                  <a:gd name="connsiteX3" fmla="*/ -3073 w 87744"/>
                  <a:gd name="connsiteY3" fmla="*/ 24033 h 55219"/>
                  <a:gd name="connsiteX4" fmla="*/ 1397 w 87744"/>
                  <a:gd name="connsiteY4" fmla="*/ 31768 h 55219"/>
                  <a:gd name="connsiteX5" fmla="*/ 31509 w 87744"/>
                  <a:gd name="connsiteY5" fmla="*/ 49154 h 55219"/>
                  <a:gd name="connsiteX6" fmla="*/ 40793 w 87744"/>
                  <a:gd name="connsiteY6" fmla="*/ 51643 h 55219"/>
                  <a:gd name="connsiteX7" fmla="*/ 50076 w 87744"/>
                  <a:gd name="connsiteY7" fmla="*/ 49154 h 55219"/>
                  <a:gd name="connsiteX8" fmla="*/ 80201 w 87744"/>
                  <a:gd name="connsiteY8" fmla="*/ 31768 h 55219"/>
                  <a:gd name="connsiteX9" fmla="*/ 84671 w 87744"/>
                  <a:gd name="connsiteY9" fmla="*/ 24033 h 55219"/>
                  <a:gd name="connsiteX10" fmla="*/ 80201 w 87744"/>
                  <a:gd name="connsiteY10" fmla="*/ 16299 h 55219"/>
                  <a:gd name="connsiteX11" fmla="*/ 50076 w 87744"/>
                  <a:gd name="connsiteY11" fmla="*/ -1087 h 55219"/>
                  <a:gd name="connsiteX12" fmla="*/ 40793 w 87744"/>
                  <a:gd name="connsiteY12" fmla="*/ -3576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0793" y="-3576"/>
                    </a:moveTo>
                    <a:cubicBezTo>
                      <a:pt x="37541" y="-3576"/>
                      <a:pt x="34328" y="-2712"/>
                      <a:pt x="31509" y="-1087"/>
                    </a:cubicBezTo>
                    <a:lnTo>
                      <a:pt x="1397" y="16299"/>
                    </a:lnTo>
                    <a:cubicBezTo>
                      <a:pt x="-1409" y="17912"/>
                      <a:pt x="-3073" y="20808"/>
                      <a:pt x="-3073" y="24033"/>
                    </a:cubicBezTo>
                    <a:cubicBezTo>
                      <a:pt x="-3073" y="27259"/>
                      <a:pt x="-1409" y="30155"/>
                      <a:pt x="1397" y="31768"/>
                    </a:cubicBezTo>
                    <a:lnTo>
                      <a:pt x="31509" y="49154"/>
                    </a:lnTo>
                    <a:cubicBezTo>
                      <a:pt x="34328" y="50780"/>
                      <a:pt x="37541" y="51643"/>
                      <a:pt x="40793" y="51643"/>
                    </a:cubicBezTo>
                    <a:cubicBezTo>
                      <a:pt x="44057" y="51643"/>
                      <a:pt x="47269" y="50780"/>
                      <a:pt x="50076" y="49154"/>
                    </a:cubicBezTo>
                    <a:lnTo>
                      <a:pt x="80201" y="31768"/>
                    </a:lnTo>
                    <a:cubicBezTo>
                      <a:pt x="82995" y="30155"/>
                      <a:pt x="84671" y="27259"/>
                      <a:pt x="84671" y="24033"/>
                    </a:cubicBezTo>
                    <a:cubicBezTo>
                      <a:pt x="84671" y="20808"/>
                      <a:pt x="82995" y="17912"/>
                      <a:pt x="80201" y="16299"/>
                    </a:cubicBezTo>
                    <a:lnTo>
                      <a:pt x="50076" y="-1087"/>
                    </a:lnTo>
                    <a:cubicBezTo>
                      <a:pt x="47269" y="-2712"/>
                      <a:pt x="44057" y="-3576"/>
                      <a:pt x="40793" y="-3576"/>
                    </a:cubicBezTo>
                  </a:path>
                </a:pathLst>
              </a:custGeom>
              <a:solidFill>
                <a:srgbClr val="E82C3A"/>
              </a:solidFill>
              <a:ln w="1270" cap="flat">
                <a:noFill/>
                <a:prstDash val="solid"/>
                <a:miter/>
              </a:ln>
            </p:spPr>
            <p:txBody>
              <a:bodyPr rtlCol="0" anchor="ctr"/>
              <a:lstStyle/>
              <a:p>
                <a:endParaRPr lang="en-IN"/>
              </a:p>
            </p:txBody>
          </p:sp>
          <p:sp>
            <p:nvSpPr>
              <p:cNvPr id="1793" name="Freeform: Shape 1792">
                <a:extLst>
                  <a:ext uri="{FF2B5EF4-FFF2-40B4-BE49-F238E27FC236}">
                    <a16:creationId xmlns:a16="http://schemas.microsoft.com/office/drawing/2014/main" id="{3E6C22E1-45BA-1C0C-2410-A50CC0FDEE27}"/>
                  </a:ext>
                </a:extLst>
              </p:cNvPr>
              <p:cNvSpPr/>
              <p:nvPr/>
            </p:nvSpPr>
            <p:spPr>
              <a:xfrm flipV="1">
                <a:off x="9741412" y="1444046"/>
                <a:ext cx="82851" cy="50339"/>
              </a:xfrm>
              <a:custGeom>
                <a:avLst/>
                <a:gdLst>
                  <a:gd name="connsiteX0" fmla="*/ 76540 w 82851"/>
                  <a:gd name="connsiteY0" fmla="*/ 15972 h 50339"/>
                  <a:gd name="connsiteX1" fmla="*/ 46415 w 82851"/>
                  <a:gd name="connsiteY1" fmla="*/ -1414 h 50339"/>
                  <a:gd name="connsiteX2" fmla="*/ 30286 w 82851"/>
                  <a:gd name="connsiteY2" fmla="*/ -1414 h 50339"/>
                  <a:gd name="connsiteX3" fmla="*/ 175 w 82851"/>
                  <a:gd name="connsiteY3" fmla="*/ 15972 h 50339"/>
                  <a:gd name="connsiteX4" fmla="*/ 175 w 82851"/>
                  <a:gd name="connsiteY4" fmla="*/ 27224 h 50339"/>
                  <a:gd name="connsiteX5" fmla="*/ 30286 w 82851"/>
                  <a:gd name="connsiteY5" fmla="*/ 44611 h 50339"/>
                  <a:gd name="connsiteX6" fmla="*/ 46415 w 82851"/>
                  <a:gd name="connsiteY6" fmla="*/ 44611 h 50339"/>
                  <a:gd name="connsiteX7" fmla="*/ 76540 w 82851"/>
                  <a:gd name="connsiteY7" fmla="*/ 27224 h 50339"/>
                  <a:gd name="connsiteX8" fmla="*/ 76540 w 82851"/>
                  <a:gd name="connsiteY8" fmla="*/ 1597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540" y="15972"/>
                    </a:moveTo>
                    <a:lnTo>
                      <a:pt x="46415" y="-1414"/>
                    </a:lnTo>
                    <a:cubicBezTo>
                      <a:pt x="41424" y="-4297"/>
                      <a:pt x="35278" y="-4297"/>
                      <a:pt x="30286" y="-1414"/>
                    </a:cubicBezTo>
                    <a:lnTo>
                      <a:pt x="175" y="15972"/>
                    </a:lnTo>
                    <a:cubicBezTo>
                      <a:pt x="-4156" y="18474"/>
                      <a:pt x="-4156" y="24723"/>
                      <a:pt x="175" y="27224"/>
                    </a:cubicBezTo>
                    <a:lnTo>
                      <a:pt x="30286" y="44611"/>
                    </a:lnTo>
                    <a:cubicBezTo>
                      <a:pt x="35278" y="47481"/>
                      <a:pt x="41424" y="47481"/>
                      <a:pt x="46415" y="44611"/>
                    </a:cubicBezTo>
                    <a:lnTo>
                      <a:pt x="76540" y="27224"/>
                    </a:lnTo>
                    <a:cubicBezTo>
                      <a:pt x="80858" y="24723"/>
                      <a:pt x="80858" y="18474"/>
                      <a:pt x="76540" y="15972"/>
                    </a:cubicBezTo>
                  </a:path>
                </a:pathLst>
              </a:custGeom>
              <a:solidFill>
                <a:srgbClr val="E82C3A"/>
              </a:solidFill>
              <a:ln w="1270" cap="flat">
                <a:noFill/>
                <a:prstDash val="solid"/>
                <a:miter/>
              </a:ln>
            </p:spPr>
            <p:txBody>
              <a:bodyPr rtlCol="0" anchor="ctr"/>
              <a:lstStyle/>
              <a:p>
                <a:endParaRPr lang="en-IN"/>
              </a:p>
            </p:txBody>
          </p:sp>
          <p:sp>
            <p:nvSpPr>
              <p:cNvPr id="1794" name="Freeform: Shape 1793">
                <a:extLst>
                  <a:ext uri="{FF2B5EF4-FFF2-40B4-BE49-F238E27FC236}">
                    <a16:creationId xmlns:a16="http://schemas.microsoft.com/office/drawing/2014/main" id="{266AB21D-99AD-6771-7BE0-7967DF36CC77}"/>
                  </a:ext>
                </a:extLst>
              </p:cNvPr>
              <p:cNvSpPr/>
              <p:nvPr/>
            </p:nvSpPr>
            <p:spPr>
              <a:xfrm flipV="1">
                <a:off x="8794840" y="2018562"/>
                <a:ext cx="139496" cy="85115"/>
              </a:xfrm>
              <a:custGeom>
                <a:avLst/>
                <a:gdLst>
                  <a:gd name="connsiteX0" fmla="*/ 41432 w 139496"/>
                  <a:gd name="connsiteY0" fmla="*/ -3048 h 85115"/>
                  <a:gd name="connsiteX1" fmla="*/ 32148 w 139496"/>
                  <a:gd name="connsiteY1" fmla="*/ -572 h 85115"/>
                  <a:gd name="connsiteX2" fmla="*/ 2024 w 139496"/>
                  <a:gd name="connsiteY2" fmla="*/ 16840 h 85115"/>
                  <a:gd name="connsiteX3" fmla="*/ -2447 w 139496"/>
                  <a:gd name="connsiteY3" fmla="*/ 24574 h 85115"/>
                  <a:gd name="connsiteX4" fmla="*/ 2024 w 139496"/>
                  <a:gd name="connsiteY4" fmla="*/ 32309 h 85115"/>
                  <a:gd name="connsiteX5" fmla="*/ 83888 w 139496"/>
                  <a:gd name="connsiteY5" fmla="*/ 79565 h 85115"/>
                  <a:gd name="connsiteX6" fmla="*/ 93171 w 139496"/>
                  <a:gd name="connsiteY6" fmla="*/ 82067 h 85115"/>
                  <a:gd name="connsiteX7" fmla="*/ 102455 w 139496"/>
                  <a:gd name="connsiteY7" fmla="*/ 79578 h 85115"/>
                  <a:gd name="connsiteX8" fmla="*/ 132580 w 139496"/>
                  <a:gd name="connsiteY8" fmla="*/ 62179 h 85115"/>
                  <a:gd name="connsiteX9" fmla="*/ 137050 w 139496"/>
                  <a:gd name="connsiteY9" fmla="*/ 54432 h 85115"/>
                  <a:gd name="connsiteX10" fmla="*/ 132580 w 139496"/>
                  <a:gd name="connsiteY10" fmla="*/ 46685 h 85115"/>
                  <a:gd name="connsiteX11" fmla="*/ 50703 w 139496"/>
                  <a:gd name="connsiteY11" fmla="*/ -559 h 85115"/>
                  <a:gd name="connsiteX12" fmla="*/ 41432 w 139496"/>
                  <a:gd name="connsiteY12" fmla="*/ -3048 h 8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96" h="85115">
                    <a:moveTo>
                      <a:pt x="41432" y="-3048"/>
                    </a:moveTo>
                    <a:cubicBezTo>
                      <a:pt x="38168" y="-3048"/>
                      <a:pt x="34955" y="-2185"/>
                      <a:pt x="32148" y="-572"/>
                    </a:cubicBezTo>
                    <a:lnTo>
                      <a:pt x="2024" y="16840"/>
                    </a:lnTo>
                    <a:cubicBezTo>
                      <a:pt x="-770" y="18440"/>
                      <a:pt x="-2447" y="21336"/>
                      <a:pt x="-2447" y="24574"/>
                    </a:cubicBezTo>
                    <a:cubicBezTo>
                      <a:pt x="-2447" y="27800"/>
                      <a:pt x="-770" y="30696"/>
                      <a:pt x="2024" y="32309"/>
                    </a:cubicBezTo>
                    <a:lnTo>
                      <a:pt x="83888" y="79565"/>
                    </a:lnTo>
                    <a:cubicBezTo>
                      <a:pt x="86707" y="81204"/>
                      <a:pt x="89920" y="82067"/>
                      <a:pt x="93171" y="82067"/>
                    </a:cubicBezTo>
                    <a:cubicBezTo>
                      <a:pt x="96423" y="82067"/>
                      <a:pt x="99649" y="81204"/>
                      <a:pt x="102455" y="79578"/>
                    </a:cubicBezTo>
                    <a:lnTo>
                      <a:pt x="132580" y="62179"/>
                    </a:lnTo>
                    <a:cubicBezTo>
                      <a:pt x="135374" y="60579"/>
                      <a:pt x="137050" y="57683"/>
                      <a:pt x="137050" y="54432"/>
                    </a:cubicBezTo>
                    <a:cubicBezTo>
                      <a:pt x="137050" y="51194"/>
                      <a:pt x="135374" y="48298"/>
                      <a:pt x="132580" y="46685"/>
                    </a:cubicBezTo>
                    <a:lnTo>
                      <a:pt x="50703" y="-559"/>
                    </a:lnTo>
                    <a:cubicBezTo>
                      <a:pt x="47883" y="-2185"/>
                      <a:pt x="44683" y="-3048"/>
                      <a:pt x="41432" y="-3048"/>
                    </a:cubicBezTo>
                  </a:path>
                </a:pathLst>
              </a:custGeom>
              <a:solidFill>
                <a:srgbClr val="E82C3A"/>
              </a:solidFill>
              <a:ln w="1270" cap="flat">
                <a:noFill/>
                <a:prstDash val="solid"/>
                <a:miter/>
              </a:ln>
            </p:spPr>
            <p:txBody>
              <a:bodyPr rtlCol="0" anchor="ctr"/>
              <a:lstStyle/>
              <a:p>
                <a:endParaRPr lang="en-IN"/>
              </a:p>
            </p:txBody>
          </p:sp>
          <p:sp>
            <p:nvSpPr>
              <p:cNvPr id="1795" name="Freeform: Shape 1794">
                <a:extLst>
                  <a:ext uri="{FF2B5EF4-FFF2-40B4-BE49-F238E27FC236}">
                    <a16:creationId xmlns:a16="http://schemas.microsoft.com/office/drawing/2014/main" id="{03218029-957D-F59E-A732-2F22198397B1}"/>
                  </a:ext>
                </a:extLst>
              </p:cNvPr>
              <p:cNvSpPr/>
              <p:nvPr/>
            </p:nvSpPr>
            <p:spPr>
              <a:xfrm flipV="1">
                <a:off x="8797281" y="2021010"/>
                <a:ext cx="134604" cy="80219"/>
              </a:xfrm>
              <a:custGeom>
                <a:avLst/>
                <a:gdLst>
                  <a:gd name="connsiteX0" fmla="*/ 128919 w 134604"/>
                  <a:gd name="connsiteY0" fmla="*/ 57623 h 80219"/>
                  <a:gd name="connsiteX1" fmla="*/ 98795 w 134604"/>
                  <a:gd name="connsiteY1" fmla="*/ 75009 h 80219"/>
                  <a:gd name="connsiteX2" fmla="*/ 82666 w 134604"/>
                  <a:gd name="connsiteY2" fmla="*/ 75009 h 80219"/>
                  <a:gd name="connsiteX3" fmla="*/ 52554 w 134604"/>
                  <a:gd name="connsiteY3" fmla="*/ 57623 h 80219"/>
                  <a:gd name="connsiteX4" fmla="*/ 52516 w 134604"/>
                  <a:gd name="connsiteY4" fmla="*/ 57585 h 80219"/>
                  <a:gd name="connsiteX5" fmla="*/ 802 w 134604"/>
                  <a:gd name="connsiteY5" fmla="*/ 27740 h 80219"/>
                  <a:gd name="connsiteX6" fmla="*/ 802 w 134604"/>
                  <a:gd name="connsiteY6" fmla="*/ 16500 h 80219"/>
                  <a:gd name="connsiteX7" fmla="*/ 30913 w 134604"/>
                  <a:gd name="connsiteY7" fmla="*/ -886 h 80219"/>
                  <a:gd name="connsiteX8" fmla="*/ 47042 w 134604"/>
                  <a:gd name="connsiteY8" fmla="*/ -886 h 80219"/>
                  <a:gd name="connsiteX9" fmla="*/ 128919 w 134604"/>
                  <a:gd name="connsiteY9" fmla="*/ 46358 h 80219"/>
                  <a:gd name="connsiteX10" fmla="*/ 132158 w 134604"/>
                  <a:gd name="connsiteY10" fmla="*/ 51984 h 80219"/>
                  <a:gd name="connsiteX11" fmla="*/ 128919 w 134604"/>
                  <a:gd name="connsiteY11" fmla="*/ 57623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19" y="57623"/>
                    </a:moveTo>
                    <a:lnTo>
                      <a:pt x="98795" y="75009"/>
                    </a:lnTo>
                    <a:cubicBezTo>
                      <a:pt x="93816" y="77892"/>
                      <a:pt x="87657" y="77892"/>
                      <a:pt x="82666" y="75009"/>
                    </a:cubicBezTo>
                    <a:lnTo>
                      <a:pt x="52554" y="57623"/>
                    </a:lnTo>
                    <a:lnTo>
                      <a:pt x="52516" y="57585"/>
                    </a:lnTo>
                    <a:lnTo>
                      <a:pt x="802" y="27740"/>
                    </a:lnTo>
                    <a:cubicBezTo>
                      <a:pt x="-3529" y="25238"/>
                      <a:pt x="-3529" y="19002"/>
                      <a:pt x="802" y="16500"/>
                    </a:cubicBezTo>
                    <a:lnTo>
                      <a:pt x="30913" y="-886"/>
                    </a:lnTo>
                    <a:cubicBezTo>
                      <a:pt x="35904" y="-3769"/>
                      <a:pt x="42051" y="-3769"/>
                      <a:pt x="47042" y="-886"/>
                    </a:cubicBezTo>
                    <a:lnTo>
                      <a:pt x="128919" y="46358"/>
                    </a:lnTo>
                    <a:cubicBezTo>
                      <a:pt x="131091" y="47603"/>
                      <a:pt x="132170" y="49800"/>
                      <a:pt x="132158" y="51984"/>
                    </a:cubicBezTo>
                    <a:cubicBezTo>
                      <a:pt x="132170" y="54181"/>
                      <a:pt x="131091" y="56366"/>
                      <a:pt x="128919" y="57623"/>
                    </a:cubicBezTo>
                  </a:path>
                </a:pathLst>
              </a:custGeom>
              <a:solidFill>
                <a:srgbClr val="E82C3A"/>
              </a:solidFill>
              <a:ln w="1270" cap="flat">
                <a:noFill/>
                <a:prstDash val="solid"/>
                <a:miter/>
              </a:ln>
            </p:spPr>
            <p:txBody>
              <a:bodyPr rtlCol="0" anchor="ctr"/>
              <a:lstStyle/>
              <a:p>
                <a:endParaRPr lang="en-IN"/>
              </a:p>
            </p:txBody>
          </p:sp>
          <p:sp>
            <p:nvSpPr>
              <p:cNvPr id="1796" name="Freeform: Shape 1795">
                <a:extLst>
                  <a:ext uri="{FF2B5EF4-FFF2-40B4-BE49-F238E27FC236}">
                    <a16:creationId xmlns:a16="http://schemas.microsoft.com/office/drawing/2014/main" id="{7B65D3AD-0AD6-FFAB-FCAF-F5B03206E573}"/>
                  </a:ext>
                </a:extLst>
              </p:cNvPr>
              <p:cNvSpPr/>
              <p:nvPr/>
            </p:nvSpPr>
            <p:spPr>
              <a:xfrm flipV="1">
                <a:off x="8898358" y="1988692"/>
                <a:ext cx="87718" cy="55219"/>
              </a:xfrm>
              <a:custGeom>
                <a:avLst/>
                <a:gdLst>
                  <a:gd name="connsiteX0" fmla="*/ 41366 w 87718"/>
                  <a:gd name="connsiteY0" fmla="*/ -3088 h 55219"/>
                  <a:gd name="connsiteX1" fmla="*/ 32082 w 87718"/>
                  <a:gd name="connsiteY1" fmla="*/ -586 h 55219"/>
                  <a:gd name="connsiteX2" fmla="*/ 1958 w 87718"/>
                  <a:gd name="connsiteY2" fmla="*/ 16800 h 55219"/>
                  <a:gd name="connsiteX3" fmla="*/ -2500 w 87718"/>
                  <a:gd name="connsiteY3" fmla="*/ 24509 h 55219"/>
                  <a:gd name="connsiteX4" fmla="*/ 1945 w 87718"/>
                  <a:gd name="connsiteY4" fmla="*/ 32256 h 55219"/>
                  <a:gd name="connsiteX5" fmla="*/ 32082 w 87718"/>
                  <a:gd name="connsiteY5" fmla="*/ 49655 h 55219"/>
                  <a:gd name="connsiteX6" fmla="*/ 41366 w 87718"/>
                  <a:gd name="connsiteY6" fmla="*/ 52131 h 55219"/>
                  <a:gd name="connsiteX7" fmla="*/ 50637 w 87718"/>
                  <a:gd name="connsiteY7" fmla="*/ 49655 h 55219"/>
                  <a:gd name="connsiteX8" fmla="*/ 80749 w 87718"/>
                  <a:gd name="connsiteY8" fmla="*/ 32256 h 55219"/>
                  <a:gd name="connsiteX9" fmla="*/ 85219 w 87718"/>
                  <a:gd name="connsiteY9" fmla="*/ 24509 h 55219"/>
                  <a:gd name="connsiteX10" fmla="*/ 80749 w 87718"/>
                  <a:gd name="connsiteY10" fmla="*/ 16800 h 55219"/>
                  <a:gd name="connsiteX11" fmla="*/ 50637 w 87718"/>
                  <a:gd name="connsiteY11" fmla="*/ -586 h 55219"/>
                  <a:gd name="connsiteX12" fmla="*/ 41366 w 87718"/>
                  <a:gd name="connsiteY12" fmla="*/ -3088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1366" y="-3088"/>
                    </a:moveTo>
                    <a:cubicBezTo>
                      <a:pt x="38115" y="-3088"/>
                      <a:pt x="34889" y="-2225"/>
                      <a:pt x="32082" y="-586"/>
                    </a:cubicBezTo>
                    <a:lnTo>
                      <a:pt x="1958" y="16800"/>
                    </a:lnTo>
                    <a:cubicBezTo>
                      <a:pt x="-836" y="18400"/>
                      <a:pt x="-2500" y="21296"/>
                      <a:pt x="-2500" y="24509"/>
                    </a:cubicBezTo>
                    <a:cubicBezTo>
                      <a:pt x="-2500" y="27735"/>
                      <a:pt x="-836" y="30630"/>
                      <a:pt x="1945" y="32256"/>
                    </a:cubicBezTo>
                    <a:lnTo>
                      <a:pt x="32082" y="49655"/>
                    </a:lnTo>
                    <a:cubicBezTo>
                      <a:pt x="34889" y="51280"/>
                      <a:pt x="38115" y="52131"/>
                      <a:pt x="41366" y="52131"/>
                    </a:cubicBezTo>
                    <a:cubicBezTo>
                      <a:pt x="44617" y="52131"/>
                      <a:pt x="47830" y="51280"/>
                      <a:pt x="50637" y="49655"/>
                    </a:cubicBezTo>
                    <a:lnTo>
                      <a:pt x="80749" y="32256"/>
                    </a:lnTo>
                    <a:cubicBezTo>
                      <a:pt x="83556" y="30630"/>
                      <a:pt x="85219" y="27735"/>
                      <a:pt x="85219" y="24509"/>
                    </a:cubicBezTo>
                    <a:cubicBezTo>
                      <a:pt x="85219" y="21296"/>
                      <a:pt x="83556" y="18400"/>
                      <a:pt x="80749" y="16800"/>
                    </a:cubicBezTo>
                    <a:lnTo>
                      <a:pt x="50637" y="-586"/>
                    </a:lnTo>
                    <a:cubicBezTo>
                      <a:pt x="47830" y="-2225"/>
                      <a:pt x="44617" y="-3088"/>
                      <a:pt x="41366" y="-3088"/>
                    </a:cubicBezTo>
                  </a:path>
                </a:pathLst>
              </a:custGeom>
              <a:solidFill>
                <a:srgbClr val="E82C3A"/>
              </a:solidFill>
              <a:ln w="1270" cap="flat">
                <a:noFill/>
                <a:prstDash val="solid"/>
                <a:miter/>
              </a:ln>
            </p:spPr>
            <p:txBody>
              <a:bodyPr rtlCol="0" anchor="ctr"/>
              <a:lstStyle/>
              <a:p>
                <a:endParaRPr lang="en-IN"/>
              </a:p>
            </p:txBody>
          </p:sp>
          <p:sp>
            <p:nvSpPr>
              <p:cNvPr id="1797" name="Freeform: Shape 1796">
                <a:extLst>
                  <a:ext uri="{FF2B5EF4-FFF2-40B4-BE49-F238E27FC236}">
                    <a16:creationId xmlns:a16="http://schemas.microsoft.com/office/drawing/2014/main" id="{689D6FC4-78E0-17D9-BC1A-07601EE82A43}"/>
                  </a:ext>
                </a:extLst>
              </p:cNvPr>
              <p:cNvSpPr/>
              <p:nvPr/>
            </p:nvSpPr>
            <p:spPr>
              <a:xfrm flipV="1">
                <a:off x="8900786" y="1991127"/>
                <a:ext cx="82861" cy="50339"/>
              </a:xfrm>
              <a:custGeom>
                <a:avLst/>
                <a:gdLst>
                  <a:gd name="connsiteX0" fmla="*/ 77114 w 82861"/>
                  <a:gd name="connsiteY0" fmla="*/ 16464 h 50339"/>
                  <a:gd name="connsiteX1" fmla="*/ 47002 w 82861"/>
                  <a:gd name="connsiteY1" fmla="*/ -935 h 50339"/>
                  <a:gd name="connsiteX2" fmla="*/ 30873 w 82861"/>
                  <a:gd name="connsiteY2" fmla="*/ -935 h 50339"/>
                  <a:gd name="connsiteX3" fmla="*/ 749 w 82861"/>
                  <a:gd name="connsiteY3" fmla="*/ 16464 h 50339"/>
                  <a:gd name="connsiteX4" fmla="*/ 749 w 82861"/>
                  <a:gd name="connsiteY4" fmla="*/ 27703 h 50339"/>
                  <a:gd name="connsiteX5" fmla="*/ 30873 w 82861"/>
                  <a:gd name="connsiteY5" fmla="*/ 45089 h 50339"/>
                  <a:gd name="connsiteX6" fmla="*/ 47002 w 82861"/>
                  <a:gd name="connsiteY6" fmla="*/ 45089 h 50339"/>
                  <a:gd name="connsiteX7" fmla="*/ 77114 w 82861"/>
                  <a:gd name="connsiteY7" fmla="*/ 27703 h 50339"/>
                  <a:gd name="connsiteX8" fmla="*/ 77114 w 82861"/>
                  <a:gd name="connsiteY8" fmla="*/ 1646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7114" y="16464"/>
                    </a:moveTo>
                    <a:lnTo>
                      <a:pt x="47002" y="-935"/>
                    </a:lnTo>
                    <a:cubicBezTo>
                      <a:pt x="42011" y="-3806"/>
                      <a:pt x="35864" y="-3806"/>
                      <a:pt x="30873" y="-935"/>
                    </a:cubicBezTo>
                    <a:lnTo>
                      <a:pt x="749" y="16464"/>
                    </a:lnTo>
                    <a:cubicBezTo>
                      <a:pt x="-3582" y="18953"/>
                      <a:pt x="-3582" y="25201"/>
                      <a:pt x="749" y="27703"/>
                    </a:cubicBezTo>
                    <a:lnTo>
                      <a:pt x="30873" y="45089"/>
                    </a:lnTo>
                    <a:cubicBezTo>
                      <a:pt x="35864" y="47972"/>
                      <a:pt x="42011" y="47972"/>
                      <a:pt x="47002" y="45089"/>
                    </a:cubicBezTo>
                    <a:lnTo>
                      <a:pt x="77114" y="27703"/>
                    </a:lnTo>
                    <a:cubicBezTo>
                      <a:pt x="81444" y="25201"/>
                      <a:pt x="81444" y="18953"/>
                      <a:pt x="77114" y="16464"/>
                    </a:cubicBezTo>
                  </a:path>
                </a:pathLst>
              </a:custGeom>
              <a:solidFill>
                <a:srgbClr val="E82C3A"/>
              </a:solidFill>
              <a:ln w="1270" cap="flat">
                <a:noFill/>
                <a:prstDash val="solid"/>
                <a:miter/>
              </a:ln>
            </p:spPr>
            <p:txBody>
              <a:bodyPr rtlCol="0" anchor="ctr"/>
              <a:lstStyle/>
              <a:p>
                <a:endParaRPr lang="en-IN"/>
              </a:p>
            </p:txBody>
          </p:sp>
          <p:sp>
            <p:nvSpPr>
              <p:cNvPr id="1798" name="Freeform: Shape 1797">
                <a:extLst>
                  <a:ext uri="{FF2B5EF4-FFF2-40B4-BE49-F238E27FC236}">
                    <a16:creationId xmlns:a16="http://schemas.microsoft.com/office/drawing/2014/main" id="{5F9BC1F6-CEFD-2C81-D3C2-12FA2C7BCD83}"/>
                  </a:ext>
                </a:extLst>
              </p:cNvPr>
              <p:cNvSpPr/>
              <p:nvPr/>
            </p:nvSpPr>
            <p:spPr>
              <a:xfrm flipV="1">
                <a:off x="8950110" y="1958809"/>
                <a:ext cx="87731" cy="55219"/>
              </a:xfrm>
              <a:custGeom>
                <a:avLst/>
                <a:gdLst>
                  <a:gd name="connsiteX0" fmla="*/ 41331 w 87731"/>
                  <a:gd name="connsiteY0" fmla="*/ -3115 h 55219"/>
                  <a:gd name="connsiteX1" fmla="*/ 32047 w 87731"/>
                  <a:gd name="connsiteY1" fmla="*/ -625 h 55219"/>
                  <a:gd name="connsiteX2" fmla="*/ 1936 w 87731"/>
                  <a:gd name="connsiteY2" fmla="*/ 16761 h 55219"/>
                  <a:gd name="connsiteX3" fmla="*/ -2535 w 87731"/>
                  <a:gd name="connsiteY3" fmla="*/ 24495 h 55219"/>
                  <a:gd name="connsiteX4" fmla="*/ 1936 w 87731"/>
                  <a:gd name="connsiteY4" fmla="*/ 32229 h 55219"/>
                  <a:gd name="connsiteX5" fmla="*/ 32047 w 87731"/>
                  <a:gd name="connsiteY5" fmla="*/ 49616 h 55219"/>
                  <a:gd name="connsiteX6" fmla="*/ 41331 w 87731"/>
                  <a:gd name="connsiteY6" fmla="*/ 52105 h 55219"/>
                  <a:gd name="connsiteX7" fmla="*/ 50614 w 87731"/>
                  <a:gd name="connsiteY7" fmla="*/ 49616 h 55219"/>
                  <a:gd name="connsiteX8" fmla="*/ 80726 w 87731"/>
                  <a:gd name="connsiteY8" fmla="*/ 32229 h 55219"/>
                  <a:gd name="connsiteX9" fmla="*/ 85196 w 87731"/>
                  <a:gd name="connsiteY9" fmla="*/ 24495 h 55219"/>
                  <a:gd name="connsiteX10" fmla="*/ 80726 w 87731"/>
                  <a:gd name="connsiteY10" fmla="*/ 16761 h 55219"/>
                  <a:gd name="connsiteX11" fmla="*/ 50614 w 87731"/>
                  <a:gd name="connsiteY11" fmla="*/ -625 h 55219"/>
                  <a:gd name="connsiteX12" fmla="*/ 41331 w 87731"/>
                  <a:gd name="connsiteY12" fmla="*/ -3115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331" y="-3115"/>
                    </a:moveTo>
                    <a:cubicBezTo>
                      <a:pt x="38067" y="-3115"/>
                      <a:pt x="34867" y="-2251"/>
                      <a:pt x="32047" y="-625"/>
                    </a:cubicBezTo>
                    <a:lnTo>
                      <a:pt x="1936" y="16761"/>
                    </a:lnTo>
                    <a:cubicBezTo>
                      <a:pt x="-859" y="18374"/>
                      <a:pt x="-2535" y="21269"/>
                      <a:pt x="-2535" y="24495"/>
                    </a:cubicBezTo>
                    <a:cubicBezTo>
                      <a:pt x="-2535" y="27721"/>
                      <a:pt x="-859" y="30617"/>
                      <a:pt x="1936" y="32229"/>
                    </a:cubicBezTo>
                    <a:lnTo>
                      <a:pt x="32047" y="49616"/>
                    </a:lnTo>
                    <a:cubicBezTo>
                      <a:pt x="34867" y="51241"/>
                      <a:pt x="38067" y="52105"/>
                      <a:pt x="41331" y="52105"/>
                    </a:cubicBezTo>
                    <a:cubicBezTo>
                      <a:pt x="44582" y="52105"/>
                      <a:pt x="47795" y="51241"/>
                      <a:pt x="50614" y="49616"/>
                    </a:cubicBezTo>
                    <a:lnTo>
                      <a:pt x="80726" y="32229"/>
                    </a:lnTo>
                    <a:cubicBezTo>
                      <a:pt x="83533" y="30617"/>
                      <a:pt x="85196" y="27721"/>
                      <a:pt x="85196" y="24495"/>
                    </a:cubicBezTo>
                    <a:cubicBezTo>
                      <a:pt x="85196" y="21269"/>
                      <a:pt x="83533" y="18374"/>
                      <a:pt x="80726" y="16761"/>
                    </a:cubicBezTo>
                    <a:lnTo>
                      <a:pt x="50614" y="-625"/>
                    </a:lnTo>
                    <a:cubicBezTo>
                      <a:pt x="47795" y="-2251"/>
                      <a:pt x="44582" y="-3115"/>
                      <a:pt x="41331" y="-3115"/>
                    </a:cubicBezTo>
                  </a:path>
                </a:pathLst>
              </a:custGeom>
              <a:solidFill>
                <a:srgbClr val="E82C3A"/>
              </a:solidFill>
              <a:ln w="1270" cap="flat">
                <a:noFill/>
                <a:prstDash val="solid"/>
                <a:miter/>
              </a:ln>
            </p:spPr>
            <p:txBody>
              <a:bodyPr rtlCol="0" anchor="ctr"/>
              <a:lstStyle/>
              <a:p>
                <a:endParaRPr lang="en-IN"/>
              </a:p>
            </p:txBody>
          </p:sp>
          <p:sp>
            <p:nvSpPr>
              <p:cNvPr id="1799" name="Freeform: Shape 1798">
                <a:extLst>
                  <a:ext uri="{FF2B5EF4-FFF2-40B4-BE49-F238E27FC236}">
                    <a16:creationId xmlns:a16="http://schemas.microsoft.com/office/drawing/2014/main" id="{3C359A8B-12A1-887B-39D2-A98160C9D367}"/>
                  </a:ext>
                </a:extLst>
              </p:cNvPr>
              <p:cNvSpPr/>
              <p:nvPr/>
            </p:nvSpPr>
            <p:spPr>
              <a:xfrm flipV="1">
                <a:off x="8952548" y="1961254"/>
                <a:ext cx="82851" cy="50339"/>
              </a:xfrm>
              <a:custGeom>
                <a:avLst/>
                <a:gdLst>
                  <a:gd name="connsiteX0" fmla="*/ 77069 w 82851"/>
                  <a:gd name="connsiteY0" fmla="*/ 16434 h 50339"/>
                  <a:gd name="connsiteX1" fmla="*/ 46957 w 82851"/>
                  <a:gd name="connsiteY1" fmla="*/ -953 h 50339"/>
                  <a:gd name="connsiteX2" fmla="*/ 30828 w 82851"/>
                  <a:gd name="connsiteY2" fmla="*/ -953 h 50339"/>
                  <a:gd name="connsiteX3" fmla="*/ 704 w 82851"/>
                  <a:gd name="connsiteY3" fmla="*/ 16434 h 50339"/>
                  <a:gd name="connsiteX4" fmla="*/ 704 w 82851"/>
                  <a:gd name="connsiteY4" fmla="*/ 27673 h 50339"/>
                  <a:gd name="connsiteX5" fmla="*/ 30828 w 82851"/>
                  <a:gd name="connsiteY5" fmla="*/ 45072 h 50339"/>
                  <a:gd name="connsiteX6" fmla="*/ 46957 w 82851"/>
                  <a:gd name="connsiteY6" fmla="*/ 45072 h 50339"/>
                  <a:gd name="connsiteX7" fmla="*/ 77069 w 82851"/>
                  <a:gd name="connsiteY7" fmla="*/ 27673 h 50339"/>
                  <a:gd name="connsiteX8" fmla="*/ 77069 w 82851"/>
                  <a:gd name="connsiteY8" fmla="*/ 1643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69" y="16434"/>
                    </a:moveTo>
                    <a:lnTo>
                      <a:pt x="46957" y="-953"/>
                    </a:lnTo>
                    <a:cubicBezTo>
                      <a:pt x="41966" y="-3835"/>
                      <a:pt x="35819" y="-3835"/>
                      <a:pt x="30828" y="-953"/>
                    </a:cubicBezTo>
                    <a:lnTo>
                      <a:pt x="704" y="16434"/>
                    </a:lnTo>
                    <a:cubicBezTo>
                      <a:pt x="-3614" y="18936"/>
                      <a:pt x="-3614" y="25184"/>
                      <a:pt x="704" y="27673"/>
                    </a:cubicBezTo>
                    <a:lnTo>
                      <a:pt x="30828" y="45072"/>
                    </a:lnTo>
                    <a:cubicBezTo>
                      <a:pt x="35819" y="47942"/>
                      <a:pt x="41966" y="47942"/>
                      <a:pt x="46957" y="45072"/>
                    </a:cubicBezTo>
                    <a:lnTo>
                      <a:pt x="77069" y="27673"/>
                    </a:lnTo>
                    <a:cubicBezTo>
                      <a:pt x="81400" y="25184"/>
                      <a:pt x="81400" y="18936"/>
                      <a:pt x="77069" y="16434"/>
                    </a:cubicBezTo>
                  </a:path>
                </a:pathLst>
              </a:custGeom>
              <a:solidFill>
                <a:srgbClr val="E82C3A"/>
              </a:solidFill>
              <a:ln w="1270" cap="flat">
                <a:noFill/>
                <a:prstDash val="solid"/>
                <a:miter/>
              </a:ln>
            </p:spPr>
            <p:txBody>
              <a:bodyPr rtlCol="0" anchor="ctr"/>
              <a:lstStyle/>
              <a:p>
                <a:endParaRPr lang="en-IN"/>
              </a:p>
            </p:txBody>
          </p:sp>
          <p:sp>
            <p:nvSpPr>
              <p:cNvPr id="1800" name="Freeform: Shape 1799">
                <a:extLst>
                  <a:ext uri="{FF2B5EF4-FFF2-40B4-BE49-F238E27FC236}">
                    <a16:creationId xmlns:a16="http://schemas.microsoft.com/office/drawing/2014/main" id="{0C51FD7F-CCE9-CDE1-670E-E164B1CCCE81}"/>
                  </a:ext>
                </a:extLst>
              </p:cNvPr>
              <p:cNvSpPr/>
              <p:nvPr/>
            </p:nvSpPr>
            <p:spPr>
              <a:xfrm flipV="1">
                <a:off x="9001863" y="1928926"/>
                <a:ext cx="87731" cy="55219"/>
              </a:xfrm>
              <a:custGeom>
                <a:avLst/>
                <a:gdLst>
                  <a:gd name="connsiteX0" fmla="*/ 41295 w 87731"/>
                  <a:gd name="connsiteY0" fmla="*/ -3141 h 55219"/>
                  <a:gd name="connsiteX1" fmla="*/ 32012 w 87731"/>
                  <a:gd name="connsiteY1" fmla="*/ -665 h 55219"/>
                  <a:gd name="connsiteX2" fmla="*/ 1900 w 87731"/>
                  <a:gd name="connsiteY2" fmla="*/ 16734 h 55219"/>
                  <a:gd name="connsiteX3" fmla="*/ -2570 w 87731"/>
                  <a:gd name="connsiteY3" fmla="*/ 24468 h 55219"/>
                  <a:gd name="connsiteX4" fmla="*/ 1900 w 87731"/>
                  <a:gd name="connsiteY4" fmla="*/ 32203 h 55219"/>
                  <a:gd name="connsiteX5" fmla="*/ 32012 w 87731"/>
                  <a:gd name="connsiteY5" fmla="*/ 49589 h 55219"/>
                  <a:gd name="connsiteX6" fmla="*/ 41295 w 87731"/>
                  <a:gd name="connsiteY6" fmla="*/ 52078 h 55219"/>
                  <a:gd name="connsiteX7" fmla="*/ 50579 w 87731"/>
                  <a:gd name="connsiteY7" fmla="*/ 49576 h 55219"/>
                  <a:gd name="connsiteX8" fmla="*/ 80691 w 87731"/>
                  <a:gd name="connsiteY8" fmla="*/ 32203 h 55219"/>
                  <a:gd name="connsiteX9" fmla="*/ 85161 w 87731"/>
                  <a:gd name="connsiteY9" fmla="*/ 24468 h 55219"/>
                  <a:gd name="connsiteX10" fmla="*/ 80691 w 87731"/>
                  <a:gd name="connsiteY10" fmla="*/ 16734 h 55219"/>
                  <a:gd name="connsiteX11" fmla="*/ 50566 w 87731"/>
                  <a:gd name="connsiteY11" fmla="*/ -665 h 55219"/>
                  <a:gd name="connsiteX12" fmla="*/ 41295 w 87731"/>
                  <a:gd name="connsiteY12" fmla="*/ -314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95" y="-3141"/>
                    </a:moveTo>
                    <a:cubicBezTo>
                      <a:pt x="38044" y="-3141"/>
                      <a:pt x="34831" y="-2290"/>
                      <a:pt x="32012" y="-665"/>
                    </a:cubicBezTo>
                    <a:lnTo>
                      <a:pt x="1900" y="16734"/>
                    </a:lnTo>
                    <a:cubicBezTo>
                      <a:pt x="-907" y="18347"/>
                      <a:pt x="-2570" y="21230"/>
                      <a:pt x="-2570" y="24468"/>
                    </a:cubicBezTo>
                    <a:cubicBezTo>
                      <a:pt x="-2570" y="27694"/>
                      <a:pt x="-907" y="30590"/>
                      <a:pt x="1900" y="32203"/>
                    </a:cubicBezTo>
                    <a:lnTo>
                      <a:pt x="32012" y="49589"/>
                    </a:lnTo>
                    <a:cubicBezTo>
                      <a:pt x="34831" y="51215"/>
                      <a:pt x="38044" y="52078"/>
                      <a:pt x="41295" y="52078"/>
                    </a:cubicBezTo>
                    <a:cubicBezTo>
                      <a:pt x="44547" y="52078"/>
                      <a:pt x="47760" y="51215"/>
                      <a:pt x="50579" y="49576"/>
                    </a:cubicBezTo>
                    <a:lnTo>
                      <a:pt x="80691" y="32203"/>
                    </a:lnTo>
                    <a:cubicBezTo>
                      <a:pt x="83485" y="30590"/>
                      <a:pt x="85161" y="27694"/>
                      <a:pt x="85161" y="24468"/>
                    </a:cubicBezTo>
                    <a:cubicBezTo>
                      <a:pt x="85161" y="21230"/>
                      <a:pt x="83485" y="18347"/>
                      <a:pt x="80691" y="16734"/>
                    </a:cubicBezTo>
                    <a:lnTo>
                      <a:pt x="50566" y="-665"/>
                    </a:lnTo>
                    <a:cubicBezTo>
                      <a:pt x="47760" y="-2290"/>
                      <a:pt x="44547" y="-3141"/>
                      <a:pt x="41295" y="-3141"/>
                    </a:cubicBezTo>
                  </a:path>
                </a:pathLst>
              </a:custGeom>
              <a:solidFill>
                <a:srgbClr val="E82C3A"/>
              </a:solidFill>
              <a:ln w="1270" cap="flat">
                <a:noFill/>
                <a:prstDash val="solid"/>
                <a:miter/>
              </a:ln>
            </p:spPr>
            <p:txBody>
              <a:bodyPr rtlCol="0" anchor="ctr"/>
              <a:lstStyle/>
              <a:p>
                <a:endParaRPr lang="en-IN"/>
              </a:p>
            </p:txBody>
          </p:sp>
          <p:sp>
            <p:nvSpPr>
              <p:cNvPr id="1801" name="Freeform: Shape 1800">
                <a:extLst>
                  <a:ext uri="{FF2B5EF4-FFF2-40B4-BE49-F238E27FC236}">
                    <a16:creationId xmlns:a16="http://schemas.microsoft.com/office/drawing/2014/main" id="{FBC744F2-AF20-55A5-1A28-632487E0E380}"/>
                  </a:ext>
                </a:extLst>
              </p:cNvPr>
              <p:cNvSpPr/>
              <p:nvPr/>
            </p:nvSpPr>
            <p:spPr>
              <a:xfrm flipV="1">
                <a:off x="9004301" y="1931374"/>
                <a:ext cx="82851" cy="50336"/>
              </a:xfrm>
              <a:custGeom>
                <a:avLst/>
                <a:gdLst>
                  <a:gd name="connsiteX0" fmla="*/ 77033 w 82851"/>
                  <a:gd name="connsiteY0" fmla="*/ 16407 h 50336"/>
                  <a:gd name="connsiteX1" fmla="*/ 46922 w 82851"/>
                  <a:gd name="connsiteY1" fmla="*/ -979 h 50336"/>
                  <a:gd name="connsiteX2" fmla="*/ 30793 w 82851"/>
                  <a:gd name="connsiteY2" fmla="*/ -979 h 50336"/>
                  <a:gd name="connsiteX3" fmla="*/ 668 w 82851"/>
                  <a:gd name="connsiteY3" fmla="*/ 16407 h 50336"/>
                  <a:gd name="connsiteX4" fmla="*/ 668 w 82851"/>
                  <a:gd name="connsiteY4" fmla="*/ 27647 h 50336"/>
                  <a:gd name="connsiteX5" fmla="*/ 30793 w 82851"/>
                  <a:gd name="connsiteY5" fmla="*/ 45033 h 50336"/>
                  <a:gd name="connsiteX6" fmla="*/ 46922 w 82851"/>
                  <a:gd name="connsiteY6" fmla="*/ 45033 h 50336"/>
                  <a:gd name="connsiteX7" fmla="*/ 77033 w 82851"/>
                  <a:gd name="connsiteY7" fmla="*/ 27647 h 50336"/>
                  <a:gd name="connsiteX8" fmla="*/ 77033 w 82851"/>
                  <a:gd name="connsiteY8" fmla="*/ 1640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33" y="16407"/>
                    </a:moveTo>
                    <a:lnTo>
                      <a:pt x="46922" y="-979"/>
                    </a:lnTo>
                    <a:cubicBezTo>
                      <a:pt x="41931" y="-3862"/>
                      <a:pt x="35784" y="-3862"/>
                      <a:pt x="30793" y="-979"/>
                    </a:cubicBezTo>
                    <a:lnTo>
                      <a:pt x="668" y="16407"/>
                    </a:lnTo>
                    <a:cubicBezTo>
                      <a:pt x="-3650" y="18909"/>
                      <a:pt x="-3650" y="25157"/>
                      <a:pt x="668" y="27647"/>
                    </a:cubicBezTo>
                    <a:lnTo>
                      <a:pt x="30793" y="45033"/>
                    </a:lnTo>
                    <a:cubicBezTo>
                      <a:pt x="35784" y="47916"/>
                      <a:pt x="41931" y="47916"/>
                      <a:pt x="46922" y="45033"/>
                    </a:cubicBezTo>
                    <a:lnTo>
                      <a:pt x="77033" y="27647"/>
                    </a:lnTo>
                    <a:cubicBezTo>
                      <a:pt x="81364" y="25157"/>
                      <a:pt x="81364" y="18909"/>
                      <a:pt x="77033" y="16407"/>
                    </a:cubicBezTo>
                  </a:path>
                </a:pathLst>
              </a:custGeom>
              <a:solidFill>
                <a:srgbClr val="E82C3A"/>
              </a:solidFill>
              <a:ln w="1270" cap="flat">
                <a:noFill/>
                <a:prstDash val="solid"/>
                <a:miter/>
              </a:ln>
            </p:spPr>
            <p:txBody>
              <a:bodyPr rtlCol="0" anchor="ctr"/>
              <a:lstStyle/>
              <a:p>
                <a:endParaRPr lang="en-IN"/>
              </a:p>
            </p:txBody>
          </p:sp>
          <p:sp>
            <p:nvSpPr>
              <p:cNvPr id="1802" name="Freeform: Shape 1801">
                <a:extLst>
                  <a:ext uri="{FF2B5EF4-FFF2-40B4-BE49-F238E27FC236}">
                    <a16:creationId xmlns:a16="http://schemas.microsoft.com/office/drawing/2014/main" id="{094E3719-3D4C-7A54-76FF-8270870B2F16}"/>
                  </a:ext>
                </a:extLst>
              </p:cNvPr>
              <p:cNvSpPr/>
              <p:nvPr/>
            </p:nvSpPr>
            <p:spPr>
              <a:xfrm flipV="1">
                <a:off x="9053615" y="1899043"/>
                <a:ext cx="87731" cy="55232"/>
              </a:xfrm>
              <a:custGeom>
                <a:avLst/>
                <a:gdLst>
                  <a:gd name="connsiteX0" fmla="*/ 41260 w 87731"/>
                  <a:gd name="connsiteY0" fmla="*/ -3168 h 55232"/>
                  <a:gd name="connsiteX1" fmla="*/ 31989 w 87731"/>
                  <a:gd name="connsiteY1" fmla="*/ -679 h 55232"/>
                  <a:gd name="connsiteX2" fmla="*/ 1865 w 87731"/>
                  <a:gd name="connsiteY2" fmla="*/ 16708 h 55232"/>
                  <a:gd name="connsiteX3" fmla="*/ -2606 w 87731"/>
                  <a:gd name="connsiteY3" fmla="*/ 24442 h 55232"/>
                  <a:gd name="connsiteX4" fmla="*/ 1852 w 87731"/>
                  <a:gd name="connsiteY4" fmla="*/ 32189 h 55232"/>
                  <a:gd name="connsiteX5" fmla="*/ 31989 w 87731"/>
                  <a:gd name="connsiteY5" fmla="*/ 49575 h 55232"/>
                  <a:gd name="connsiteX6" fmla="*/ 41260 w 87731"/>
                  <a:gd name="connsiteY6" fmla="*/ 52064 h 55232"/>
                  <a:gd name="connsiteX7" fmla="*/ 50544 w 87731"/>
                  <a:gd name="connsiteY7" fmla="*/ 49575 h 55232"/>
                  <a:gd name="connsiteX8" fmla="*/ 80655 w 87731"/>
                  <a:gd name="connsiteY8" fmla="*/ 32189 h 55232"/>
                  <a:gd name="connsiteX9" fmla="*/ 85126 w 87731"/>
                  <a:gd name="connsiteY9" fmla="*/ 24442 h 55232"/>
                  <a:gd name="connsiteX10" fmla="*/ 80668 w 87731"/>
                  <a:gd name="connsiteY10" fmla="*/ 16708 h 55232"/>
                  <a:gd name="connsiteX11" fmla="*/ 50544 w 87731"/>
                  <a:gd name="connsiteY11" fmla="*/ -679 h 55232"/>
                  <a:gd name="connsiteX12" fmla="*/ 41260 w 87731"/>
                  <a:gd name="connsiteY12" fmla="*/ -3168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260" y="-3168"/>
                    </a:moveTo>
                    <a:cubicBezTo>
                      <a:pt x="38009" y="-3168"/>
                      <a:pt x="34796" y="-2305"/>
                      <a:pt x="31989" y="-679"/>
                    </a:cubicBezTo>
                    <a:lnTo>
                      <a:pt x="1865" y="16708"/>
                    </a:lnTo>
                    <a:cubicBezTo>
                      <a:pt x="-929" y="18333"/>
                      <a:pt x="-2606" y="21216"/>
                      <a:pt x="-2606" y="24442"/>
                    </a:cubicBezTo>
                    <a:cubicBezTo>
                      <a:pt x="-2606" y="27680"/>
                      <a:pt x="-929" y="30563"/>
                      <a:pt x="1852" y="32189"/>
                    </a:cubicBezTo>
                    <a:lnTo>
                      <a:pt x="31989" y="49575"/>
                    </a:lnTo>
                    <a:cubicBezTo>
                      <a:pt x="34796" y="51201"/>
                      <a:pt x="38009" y="52064"/>
                      <a:pt x="41260" y="52064"/>
                    </a:cubicBezTo>
                    <a:cubicBezTo>
                      <a:pt x="44511" y="52064"/>
                      <a:pt x="47724" y="51201"/>
                      <a:pt x="50544" y="49575"/>
                    </a:cubicBezTo>
                    <a:lnTo>
                      <a:pt x="80655" y="32189"/>
                    </a:lnTo>
                    <a:cubicBezTo>
                      <a:pt x="83462" y="30563"/>
                      <a:pt x="85126" y="27680"/>
                      <a:pt x="85126" y="24442"/>
                    </a:cubicBezTo>
                    <a:cubicBezTo>
                      <a:pt x="85126" y="21216"/>
                      <a:pt x="83462" y="18333"/>
                      <a:pt x="80668" y="16708"/>
                    </a:cubicBezTo>
                    <a:lnTo>
                      <a:pt x="50544" y="-679"/>
                    </a:lnTo>
                    <a:cubicBezTo>
                      <a:pt x="47724" y="-2305"/>
                      <a:pt x="44511" y="-3168"/>
                      <a:pt x="41260" y="-3168"/>
                    </a:cubicBezTo>
                  </a:path>
                </a:pathLst>
              </a:custGeom>
              <a:solidFill>
                <a:srgbClr val="E82C3A"/>
              </a:solidFill>
              <a:ln w="1270" cap="flat">
                <a:noFill/>
                <a:prstDash val="solid"/>
                <a:miter/>
              </a:ln>
            </p:spPr>
            <p:txBody>
              <a:bodyPr rtlCol="0" anchor="ctr"/>
              <a:lstStyle/>
              <a:p>
                <a:endParaRPr lang="en-IN"/>
              </a:p>
            </p:txBody>
          </p:sp>
          <p:sp>
            <p:nvSpPr>
              <p:cNvPr id="1803" name="Freeform: Shape 1802">
                <a:extLst>
                  <a:ext uri="{FF2B5EF4-FFF2-40B4-BE49-F238E27FC236}">
                    <a16:creationId xmlns:a16="http://schemas.microsoft.com/office/drawing/2014/main" id="{FEF85BF1-0C83-C5E2-0311-15B0387FE64B}"/>
                  </a:ext>
                </a:extLst>
              </p:cNvPr>
              <p:cNvSpPr/>
              <p:nvPr/>
            </p:nvSpPr>
            <p:spPr>
              <a:xfrm flipV="1">
                <a:off x="9056056" y="1901491"/>
                <a:ext cx="82851" cy="50336"/>
              </a:xfrm>
              <a:custGeom>
                <a:avLst/>
                <a:gdLst>
                  <a:gd name="connsiteX0" fmla="*/ 77008 w 82851"/>
                  <a:gd name="connsiteY0" fmla="*/ 16380 h 50336"/>
                  <a:gd name="connsiteX1" fmla="*/ 46883 w 82851"/>
                  <a:gd name="connsiteY1" fmla="*/ -1006 h 50336"/>
                  <a:gd name="connsiteX2" fmla="*/ 30754 w 82851"/>
                  <a:gd name="connsiteY2" fmla="*/ -1006 h 50336"/>
                  <a:gd name="connsiteX3" fmla="*/ 643 w 82851"/>
                  <a:gd name="connsiteY3" fmla="*/ 16380 h 50336"/>
                  <a:gd name="connsiteX4" fmla="*/ 643 w 82851"/>
                  <a:gd name="connsiteY4" fmla="*/ 27620 h 50336"/>
                  <a:gd name="connsiteX5" fmla="*/ 30754 w 82851"/>
                  <a:gd name="connsiteY5" fmla="*/ 45006 h 50336"/>
                  <a:gd name="connsiteX6" fmla="*/ 46883 w 82851"/>
                  <a:gd name="connsiteY6" fmla="*/ 45006 h 50336"/>
                  <a:gd name="connsiteX7" fmla="*/ 77008 w 82851"/>
                  <a:gd name="connsiteY7" fmla="*/ 27620 h 50336"/>
                  <a:gd name="connsiteX8" fmla="*/ 77008 w 82851"/>
                  <a:gd name="connsiteY8" fmla="*/ 1638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8" y="16380"/>
                    </a:moveTo>
                    <a:lnTo>
                      <a:pt x="46883" y="-1006"/>
                    </a:lnTo>
                    <a:cubicBezTo>
                      <a:pt x="41892" y="-3889"/>
                      <a:pt x="35745" y="-3889"/>
                      <a:pt x="30754" y="-1006"/>
                    </a:cubicBezTo>
                    <a:lnTo>
                      <a:pt x="643" y="16380"/>
                    </a:lnTo>
                    <a:cubicBezTo>
                      <a:pt x="-3688" y="18882"/>
                      <a:pt x="-3688" y="25118"/>
                      <a:pt x="643" y="27620"/>
                    </a:cubicBezTo>
                    <a:lnTo>
                      <a:pt x="30754" y="45006"/>
                    </a:lnTo>
                    <a:cubicBezTo>
                      <a:pt x="35745" y="47889"/>
                      <a:pt x="41892" y="47889"/>
                      <a:pt x="46883" y="45006"/>
                    </a:cubicBezTo>
                    <a:lnTo>
                      <a:pt x="77008" y="27620"/>
                    </a:lnTo>
                    <a:cubicBezTo>
                      <a:pt x="81326" y="25118"/>
                      <a:pt x="81326" y="18882"/>
                      <a:pt x="77008" y="16380"/>
                    </a:cubicBezTo>
                  </a:path>
                </a:pathLst>
              </a:custGeom>
              <a:solidFill>
                <a:srgbClr val="E82C3A"/>
              </a:solidFill>
              <a:ln w="1270" cap="flat">
                <a:noFill/>
                <a:prstDash val="solid"/>
                <a:miter/>
              </a:ln>
            </p:spPr>
            <p:txBody>
              <a:bodyPr rtlCol="0" anchor="ctr"/>
              <a:lstStyle/>
              <a:p>
                <a:endParaRPr lang="en-IN"/>
              </a:p>
            </p:txBody>
          </p:sp>
          <p:sp>
            <p:nvSpPr>
              <p:cNvPr id="1804" name="Freeform: Shape 1803">
                <a:extLst>
                  <a:ext uri="{FF2B5EF4-FFF2-40B4-BE49-F238E27FC236}">
                    <a16:creationId xmlns:a16="http://schemas.microsoft.com/office/drawing/2014/main" id="{33754A80-38C8-CBF6-2ECE-C22C90D9CD7E}"/>
                  </a:ext>
                </a:extLst>
              </p:cNvPr>
              <p:cNvSpPr/>
              <p:nvPr/>
            </p:nvSpPr>
            <p:spPr>
              <a:xfrm flipV="1">
                <a:off x="9105368" y="1869172"/>
                <a:ext cx="87731" cy="55219"/>
              </a:xfrm>
              <a:custGeom>
                <a:avLst/>
                <a:gdLst>
                  <a:gd name="connsiteX0" fmla="*/ 41225 w 87731"/>
                  <a:gd name="connsiteY0" fmla="*/ -3195 h 55219"/>
                  <a:gd name="connsiteX1" fmla="*/ 31941 w 87731"/>
                  <a:gd name="connsiteY1" fmla="*/ -706 h 55219"/>
                  <a:gd name="connsiteX2" fmla="*/ 1830 w 87731"/>
                  <a:gd name="connsiteY2" fmla="*/ 16681 h 55219"/>
                  <a:gd name="connsiteX3" fmla="*/ -2641 w 87731"/>
                  <a:gd name="connsiteY3" fmla="*/ 24415 h 55219"/>
                  <a:gd name="connsiteX4" fmla="*/ 1830 w 87731"/>
                  <a:gd name="connsiteY4" fmla="*/ 32149 h 55219"/>
                  <a:gd name="connsiteX5" fmla="*/ 31941 w 87731"/>
                  <a:gd name="connsiteY5" fmla="*/ 49548 h 55219"/>
                  <a:gd name="connsiteX6" fmla="*/ 41225 w 87731"/>
                  <a:gd name="connsiteY6" fmla="*/ 52025 h 55219"/>
                  <a:gd name="connsiteX7" fmla="*/ 50508 w 87731"/>
                  <a:gd name="connsiteY7" fmla="*/ 49548 h 55219"/>
                  <a:gd name="connsiteX8" fmla="*/ 80620 w 87731"/>
                  <a:gd name="connsiteY8" fmla="*/ 32149 h 55219"/>
                  <a:gd name="connsiteX9" fmla="*/ 85091 w 87731"/>
                  <a:gd name="connsiteY9" fmla="*/ 24415 h 55219"/>
                  <a:gd name="connsiteX10" fmla="*/ 80620 w 87731"/>
                  <a:gd name="connsiteY10" fmla="*/ 16681 h 55219"/>
                  <a:gd name="connsiteX11" fmla="*/ 50508 w 87731"/>
                  <a:gd name="connsiteY11" fmla="*/ -706 h 55219"/>
                  <a:gd name="connsiteX12" fmla="*/ 41225 w 87731"/>
                  <a:gd name="connsiteY12" fmla="*/ -3195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25" y="-3195"/>
                    </a:moveTo>
                    <a:cubicBezTo>
                      <a:pt x="37974" y="-3195"/>
                      <a:pt x="34761" y="-2331"/>
                      <a:pt x="31941" y="-706"/>
                    </a:cubicBezTo>
                    <a:lnTo>
                      <a:pt x="1830" y="16681"/>
                    </a:lnTo>
                    <a:cubicBezTo>
                      <a:pt x="-977" y="18306"/>
                      <a:pt x="-2641" y="21189"/>
                      <a:pt x="-2641" y="24415"/>
                    </a:cubicBezTo>
                    <a:cubicBezTo>
                      <a:pt x="-2641" y="27654"/>
                      <a:pt x="-977" y="30537"/>
                      <a:pt x="1830" y="32149"/>
                    </a:cubicBezTo>
                    <a:lnTo>
                      <a:pt x="31941" y="49548"/>
                    </a:lnTo>
                    <a:cubicBezTo>
                      <a:pt x="34761" y="51174"/>
                      <a:pt x="37974" y="52025"/>
                      <a:pt x="41225" y="52025"/>
                    </a:cubicBezTo>
                    <a:cubicBezTo>
                      <a:pt x="44489" y="52025"/>
                      <a:pt x="47689" y="51174"/>
                      <a:pt x="50508" y="49548"/>
                    </a:cubicBezTo>
                    <a:lnTo>
                      <a:pt x="80620" y="32149"/>
                    </a:lnTo>
                    <a:cubicBezTo>
                      <a:pt x="83427" y="30537"/>
                      <a:pt x="85091" y="27654"/>
                      <a:pt x="85091" y="24415"/>
                    </a:cubicBezTo>
                    <a:cubicBezTo>
                      <a:pt x="85091" y="21189"/>
                      <a:pt x="83427" y="18306"/>
                      <a:pt x="80620" y="16681"/>
                    </a:cubicBezTo>
                    <a:lnTo>
                      <a:pt x="50508" y="-706"/>
                    </a:lnTo>
                    <a:cubicBezTo>
                      <a:pt x="47689" y="-2331"/>
                      <a:pt x="44489" y="-3195"/>
                      <a:pt x="41225" y="-3195"/>
                    </a:cubicBezTo>
                  </a:path>
                </a:pathLst>
              </a:custGeom>
              <a:solidFill>
                <a:srgbClr val="E82C3A"/>
              </a:solidFill>
              <a:ln w="1270" cap="flat">
                <a:noFill/>
                <a:prstDash val="solid"/>
                <a:miter/>
              </a:ln>
            </p:spPr>
            <p:txBody>
              <a:bodyPr rtlCol="0" anchor="ctr"/>
              <a:lstStyle/>
              <a:p>
                <a:endParaRPr lang="en-IN"/>
              </a:p>
            </p:txBody>
          </p:sp>
          <p:sp>
            <p:nvSpPr>
              <p:cNvPr id="1805" name="Freeform: Shape 1804">
                <a:extLst>
                  <a:ext uri="{FF2B5EF4-FFF2-40B4-BE49-F238E27FC236}">
                    <a16:creationId xmlns:a16="http://schemas.microsoft.com/office/drawing/2014/main" id="{B2F98166-C8FF-E1E3-0A6D-5E8D8796B390}"/>
                  </a:ext>
                </a:extLst>
              </p:cNvPr>
              <p:cNvSpPr/>
              <p:nvPr/>
            </p:nvSpPr>
            <p:spPr>
              <a:xfrm flipV="1">
                <a:off x="9107809" y="1871608"/>
                <a:ext cx="82851" cy="50336"/>
              </a:xfrm>
              <a:custGeom>
                <a:avLst/>
                <a:gdLst>
                  <a:gd name="connsiteX0" fmla="*/ 76972 w 82851"/>
                  <a:gd name="connsiteY0" fmla="*/ 16354 h 50336"/>
                  <a:gd name="connsiteX1" fmla="*/ 46848 w 82851"/>
                  <a:gd name="connsiteY1" fmla="*/ -1033 h 50336"/>
                  <a:gd name="connsiteX2" fmla="*/ 30719 w 82851"/>
                  <a:gd name="connsiteY2" fmla="*/ -1033 h 50336"/>
                  <a:gd name="connsiteX3" fmla="*/ 607 w 82851"/>
                  <a:gd name="connsiteY3" fmla="*/ 16354 h 50336"/>
                  <a:gd name="connsiteX4" fmla="*/ 607 w 82851"/>
                  <a:gd name="connsiteY4" fmla="*/ 27593 h 50336"/>
                  <a:gd name="connsiteX5" fmla="*/ 30719 w 82851"/>
                  <a:gd name="connsiteY5" fmla="*/ 44980 h 50336"/>
                  <a:gd name="connsiteX6" fmla="*/ 46848 w 82851"/>
                  <a:gd name="connsiteY6" fmla="*/ 44980 h 50336"/>
                  <a:gd name="connsiteX7" fmla="*/ 76972 w 82851"/>
                  <a:gd name="connsiteY7" fmla="*/ 27593 h 50336"/>
                  <a:gd name="connsiteX8" fmla="*/ 76972 w 82851"/>
                  <a:gd name="connsiteY8" fmla="*/ 1635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2" y="16354"/>
                    </a:moveTo>
                    <a:lnTo>
                      <a:pt x="46848" y="-1033"/>
                    </a:lnTo>
                    <a:cubicBezTo>
                      <a:pt x="41857" y="-3915"/>
                      <a:pt x="35710" y="-3915"/>
                      <a:pt x="30719" y="-1033"/>
                    </a:cubicBezTo>
                    <a:lnTo>
                      <a:pt x="607" y="16354"/>
                    </a:lnTo>
                    <a:cubicBezTo>
                      <a:pt x="-3724" y="18843"/>
                      <a:pt x="-3724" y="25091"/>
                      <a:pt x="607" y="27593"/>
                    </a:cubicBezTo>
                    <a:lnTo>
                      <a:pt x="30719" y="44980"/>
                    </a:lnTo>
                    <a:cubicBezTo>
                      <a:pt x="35710" y="47862"/>
                      <a:pt x="41857" y="47862"/>
                      <a:pt x="46848" y="44980"/>
                    </a:cubicBezTo>
                    <a:lnTo>
                      <a:pt x="76972" y="27593"/>
                    </a:lnTo>
                    <a:cubicBezTo>
                      <a:pt x="81290" y="25091"/>
                      <a:pt x="81290" y="18843"/>
                      <a:pt x="76972" y="16354"/>
                    </a:cubicBezTo>
                  </a:path>
                </a:pathLst>
              </a:custGeom>
              <a:solidFill>
                <a:srgbClr val="E82C3A"/>
              </a:solidFill>
              <a:ln w="1270" cap="flat">
                <a:noFill/>
                <a:prstDash val="solid"/>
                <a:miter/>
              </a:ln>
            </p:spPr>
            <p:txBody>
              <a:bodyPr rtlCol="0" anchor="ctr"/>
              <a:lstStyle/>
              <a:p>
                <a:endParaRPr lang="en-IN"/>
              </a:p>
            </p:txBody>
          </p:sp>
          <p:sp>
            <p:nvSpPr>
              <p:cNvPr id="1806" name="Freeform: Shape 1805">
                <a:extLst>
                  <a:ext uri="{FF2B5EF4-FFF2-40B4-BE49-F238E27FC236}">
                    <a16:creationId xmlns:a16="http://schemas.microsoft.com/office/drawing/2014/main" id="{D916BADD-FCA9-39FE-BE81-0F9576DAD0F0}"/>
                  </a:ext>
                </a:extLst>
              </p:cNvPr>
              <p:cNvSpPr/>
              <p:nvPr/>
            </p:nvSpPr>
            <p:spPr>
              <a:xfrm flipV="1">
                <a:off x="9157133" y="1839289"/>
                <a:ext cx="87731" cy="55219"/>
              </a:xfrm>
              <a:custGeom>
                <a:avLst/>
                <a:gdLst>
                  <a:gd name="connsiteX0" fmla="*/ 41177 w 87731"/>
                  <a:gd name="connsiteY0" fmla="*/ -3221 h 55219"/>
                  <a:gd name="connsiteX1" fmla="*/ 31893 w 87731"/>
                  <a:gd name="connsiteY1" fmla="*/ -732 h 55219"/>
                  <a:gd name="connsiteX2" fmla="*/ 1794 w 87731"/>
                  <a:gd name="connsiteY2" fmla="*/ 16654 h 55219"/>
                  <a:gd name="connsiteX3" fmla="*/ -2676 w 87731"/>
                  <a:gd name="connsiteY3" fmla="*/ 24388 h 55219"/>
                  <a:gd name="connsiteX4" fmla="*/ 1794 w 87731"/>
                  <a:gd name="connsiteY4" fmla="*/ 32123 h 55219"/>
                  <a:gd name="connsiteX5" fmla="*/ 31906 w 87731"/>
                  <a:gd name="connsiteY5" fmla="*/ 49509 h 55219"/>
                  <a:gd name="connsiteX6" fmla="*/ 41177 w 87731"/>
                  <a:gd name="connsiteY6" fmla="*/ 51998 h 55219"/>
                  <a:gd name="connsiteX7" fmla="*/ 50460 w 87731"/>
                  <a:gd name="connsiteY7" fmla="*/ 49509 h 55219"/>
                  <a:gd name="connsiteX8" fmla="*/ 80585 w 87731"/>
                  <a:gd name="connsiteY8" fmla="*/ 32123 h 55219"/>
                  <a:gd name="connsiteX9" fmla="*/ 85055 w 87731"/>
                  <a:gd name="connsiteY9" fmla="*/ 24388 h 55219"/>
                  <a:gd name="connsiteX10" fmla="*/ 80585 w 87731"/>
                  <a:gd name="connsiteY10" fmla="*/ 16654 h 55219"/>
                  <a:gd name="connsiteX11" fmla="*/ 50460 w 87731"/>
                  <a:gd name="connsiteY11" fmla="*/ -732 h 55219"/>
                  <a:gd name="connsiteX12" fmla="*/ 41177 w 87731"/>
                  <a:gd name="connsiteY12" fmla="*/ -322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177" y="-3221"/>
                    </a:moveTo>
                    <a:cubicBezTo>
                      <a:pt x="37926" y="-3221"/>
                      <a:pt x="34725" y="-2358"/>
                      <a:pt x="31893" y="-732"/>
                    </a:cubicBezTo>
                    <a:lnTo>
                      <a:pt x="1794" y="16654"/>
                    </a:lnTo>
                    <a:cubicBezTo>
                      <a:pt x="-1013" y="18267"/>
                      <a:pt x="-2676" y="21163"/>
                      <a:pt x="-2676" y="24388"/>
                    </a:cubicBezTo>
                    <a:cubicBezTo>
                      <a:pt x="-2676" y="27614"/>
                      <a:pt x="-1013" y="30510"/>
                      <a:pt x="1794" y="32123"/>
                    </a:cubicBezTo>
                    <a:lnTo>
                      <a:pt x="31906" y="49509"/>
                    </a:lnTo>
                    <a:cubicBezTo>
                      <a:pt x="34725" y="51135"/>
                      <a:pt x="37926" y="51998"/>
                      <a:pt x="41177" y="51998"/>
                    </a:cubicBezTo>
                    <a:cubicBezTo>
                      <a:pt x="44428" y="51998"/>
                      <a:pt x="47654" y="51135"/>
                      <a:pt x="50460" y="49509"/>
                    </a:cubicBezTo>
                    <a:lnTo>
                      <a:pt x="80585" y="32123"/>
                    </a:lnTo>
                    <a:cubicBezTo>
                      <a:pt x="83379" y="30510"/>
                      <a:pt x="85055" y="27614"/>
                      <a:pt x="85055" y="24388"/>
                    </a:cubicBezTo>
                    <a:cubicBezTo>
                      <a:pt x="85055" y="21163"/>
                      <a:pt x="83379" y="18267"/>
                      <a:pt x="80585" y="16654"/>
                    </a:cubicBezTo>
                    <a:lnTo>
                      <a:pt x="50460" y="-732"/>
                    </a:lnTo>
                    <a:cubicBezTo>
                      <a:pt x="47654" y="-2358"/>
                      <a:pt x="44428" y="-3221"/>
                      <a:pt x="41177" y="-3221"/>
                    </a:cubicBezTo>
                  </a:path>
                </a:pathLst>
              </a:custGeom>
              <a:solidFill>
                <a:srgbClr val="E82C3A"/>
              </a:solidFill>
              <a:ln w="1270" cap="flat">
                <a:noFill/>
                <a:prstDash val="solid"/>
                <a:miter/>
              </a:ln>
            </p:spPr>
            <p:txBody>
              <a:bodyPr rtlCol="0" anchor="ctr"/>
              <a:lstStyle/>
              <a:p>
                <a:endParaRPr lang="en-IN"/>
              </a:p>
            </p:txBody>
          </p:sp>
          <p:sp>
            <p:nvSpPr>
              <p:cNvPr id="1807" name="Freeform: Shape 1806">
                <a:extLst>
                  <a:ext uri="{FF2B5EF4-FFF2-40B4-BE49-F238E27FC236}">
                    <a16:creationId xmlns:a16="http://schemas.microsoft.com/office/drawing/2014/main" id="{7E08DB7C-4727-CA8E-2F14-A6DF4F9F7EF5}"/>
                  </a:ext>
                </a:extLst>
              </p:cNvPr>
              <p:cNvSpPr/>
              <p:nvPr/>
            </p:nvSpPr>
            <p:spPr>
              <a:xfrm flipV="1">
                <a:off x="9159561" y="1841725"/>
                <a:ext cx="82861" cy="50339"/>
              </a:xfrm>
              <a:custGeom>
                <a:avLst/>
                <a:gdLst>
                  <a:gd name="connsiteX0" fmla="*/ 76937 w 82861"/>
                  <a:gd name="connsiteY0" fmla="*/ 16330 h 50339"/>
                  <a:gd name="connsiteX1" fmla="*/ 46813 w 82861"/>
                  <a:gd name="connsiteY1" fmla="*/ -1069 h 50339"/>
                  <a:gd name="connsiteX2" fmla="*/ 30684 w 82861"/>
                  <a:gd name="connsiteY2" fmla="*/ -1069 h 50339"/>
                  <a:gd name="connsiteX3" fmla="*/ 572 w 82861"/>
                  <a:gd name="connsiteY3" fmla="*/ 16330 h 50339"/>
                  <a:gd name="connsiteX4" fmla="*/ 572 w 82861"/>
                  <a:gd name="connsiteY4" fmla="*/ 27570 h 50339"/>
                  <a:gd name="connsiteX5" fmla="*/ 30684 w 82861"/>
                  <a:gd name="connsiteY5" fmla="*/ 44956 h 50339"/>
                  <a:gd name="connsiteX6" fmla="*/ 46813 w 82861"/>
                  <a:gd name="connsiteY6" fmla="*/ 44956 h 50339"/>
                  <a:gd name="connsiteX7" fmla="*/ 76937 w 82861"/>
                  <a:gd name="connsiteY7" fmla="*/ 27570 h 50339"/>
                  <a:gd name="connsiteX8" fmla="*/ 76937 w 82861"/>
                  <a:gd name="connsiteY8" fmla="*/ 1633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937" y="16330"/>
                    </a:moveTo>
                    <a:lnTo>
                      <a:pt x="46813" y="-1069"/>
                    </a:lnTo>
                    <a:cubicBezTo>
                      <a:pt x="41822" y="-3939"/>
                      <a:pt x="35675" y="-3939"/>
                      <a:pt x="30684" y="-1069"/>
                    </a:cubicBezTo>
                    <a:lnTo>
                      <a:pt x="572" y="16330"/>
                    </a:lnTo>
                    <a:cubicBezTo>
                      <a:pt x="-3759" y="18819"/>
                      <a:pt x="-3759" y="25068"/>
                      <a:pt x="572" y="27570"/>
                    </a:cubicBezTo>
                    <a:lnTo>
                      <a:pt x="30684" y="44956"/>
                    </a:lnTo>
                    <a:cubicBezTo>
                      <a:pt x="35675" y="47839"/>
                      <a:pt x="41822" y="47839"/>
                      <a:pt x="46813" y="44956"/>
                    </a:cubicBezTo>
                    <a:lnTo>
                      <a:pt x="76937" y="27570"/>
                    </a:lnTo>
                    <a:cubicBezTo>
                      <a:pt x="81268" y="25068"/>
                      <a:pt x="81268" y="18819"/>
                      <a:pt x="76937" y="16330"/>
                    </a:cubicBezTo>
                  </a:path>
                </a:pathLst>
              </a:custGeom>
              <a:solidFill>
                <a:srgbClr val="E82C3A"/>
              </a:solidFill>
              <a:ln w="1270" cap="flat">
                <a:noFill/>
                <a:prstDash val="solid"/>
                <a:miter/>
              </a:ln>
            </p:spPr>
            <p:txBody>
              <a:bodyPr rtlCol="0" anchor="ctr"/>
              <a:lstStyle/>
              <a:p>
                <a:endParaRPr lang="en-IN"/>
              </a:p>
            </p:txBody>
          </p:sp>
          <p:sp>
            <p:nvSpPr>
              <p:cNvPr id="1808" name="Freeform: Shape 1807">
                <a:extLst>
                  <a:ext uri="{FF2B5EF4-FFF2-40B4-BE49-F238E27FC236}">
                    <a16:creationId xmlns:a16="http://schemas.microsoft.com/office/drawing/2014/main" id="{4E8437B7-EB3C-A845-A384-8FB183CF80C7}"/>
                  </a:ext>
                </a:extLst>
              </p:cNvPr>
              <p:cNvSpPr/>
              <p:nvPr/>
            </p:nvSpPr>
            <p:spPr>
              <a:xfrm flipV="1">
                <a:off x="9208873" y="1809406"/>
                <a:ext cx="87744" cy="55219"/>
              </a:xfrm>
              <a:custGeom>
                <a:avLst/>
                <a:gdLst>
                  <a:gd name="connsiteX0" fmla="*/ 41167 w 87744"/>
                  <a:gd name="connsiteY0" fmla="*/ -3248 h 55219"/>
                  <a:gd name="connsiteX1" fmla="*/ 31883 w 87744"/>
                  <a:gd name="connsiteY1" fmla="*/ -772 h 55219"/>
                  <a:gd name="connsiteX2" fmla="*/ 1759 w 87744"/>
                  <a:gd name="connsiteY2" fmla="*/ 16627 h 55219"/>
                  <a:gd name="connsiteX3" fmla="*/ -2711 w 87744"/>
                  <a:gd name="connsiteY3" fmla="*/ 24362 h 55219"/>
                  <a:gd name="connsiteX4" fmla="*/ 1759 w 87744"/>
                  <a:gd name="connsiteY4" fmla="*/ 32096 h 55219"/>
                  <a:gd name="connsiteX5" fmla="*/ 31883 w 87744"/>
                  <a:gd name="connsiteY5" fmla="*/ 49482 h 55219"/>
                  <a:gd name="connsiteX6" fmla="*/ 41167 w 87744"/>
                  <a:gd name="connsiteY6" fmla="*/ 51971 h 55219"/>
                  <a:gd name="connsiteX7" fmla="*/ 50451 w 87744"/>
                  <a:gd name="connsiteY7" fmla="*/ 49470 h 55219"/>
                  <a:gd name="connsiteX8" fmla="*/ 80562 w 87744"/>
                  <a:gd name="connsiteY8" fmla="*/ 32096 h 55219"/>
                  <a:gd name="connsiteX9" fmla="*/ 85033 w 87744"/>
                  <a:gd name="connsiteY9" fmla="*/ 24362 h 55219"/>
                  <a:gd name="connsiteX10" fmla="*/ 80562 w 87744"/>
                  <a:gd name="connsiteY10" fmla="*/ 16627 h 55219"/>
                  <a:gd name="connsiteX11" fmla="*/ 50438 w 87744"/>
                  <a:gd name="connsiteY11" fmla="*/ -772 h 55219"/>
                  <a:gd name="connsiteX12" fmla="*/ 41167 w 87744"/>
                  <a:gd name="connsiteY12" fmla="*/ -3248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167" y="-3248"/>
                    </a:moveTo>
                    <a:cubicBezTo>
                      <a:pt x="37916" y="-3248"/>
                      <a:pt x="34690" y="-2397"/>
                      <a:pt x="31883" y="-772"/>
                    </a:cubicBezTo>
                    <a:lnTo>
                      <a:pt x="1759" y="16627"/>
                    </a:lnTo>
                    <a:cubicBezTo>
                      <a:pt x="-1035" y="18240"/>
                      <a:pt x="-2711" y="21123"/>
                      <a:pt x="-2711" y="24362"/>
                    </a:cubicBezTo>
                    <a:cubicBezTo>
                      <a:pt x="-2711" y="27588"/>
                      <a:pt x="-1035" y="30483"/>
                      <a:pt x="1759" y="32096"/>
                    </a:cubicBezTo>
                    <a:lnTo>
                      <a:pt x="31883" y="49482"/>
                    </a:lnTo>
                    <a:cubicBezTo>
                      <a:pt x="34690" y="51108"/>
                      <a:pt x="37916" y="51971"/>
                      <a:pt x="41167" y="51971"/>
                    </a:cubicBezTo>
                    <a:cubicBezTo>
                      <a:pt x="44418" y="51971"/>
                      <a:pt x="47618" y="51108"/>
                      <a:pt x="50451" y="49470"/>
                    </a:cubicBezTo>
                    <a:lnTo>
                      <a:pt x="80562" y="32096"/>
                    </a:lnTo>
                    <a:cubicBezTo>
                      <a:pt x="83369" y="30483"/>
                      <a:pt x="85033" y="27588"/>
                      <a:pt x="85033" y="24362"/>
                    </a:cubicBezTo>
                    <a:cubicBezTo>
                      <a:pt x="85033" y="21123"/>
                      <a:pt x="83369" y="18240"/>
                      <a:pt x="80562" y="16627"/>
                    </a:cubicBezTo>
                    <a:lnTo>
                      <a:pt x="50438" y="-772"/>
                    </a:lnTo>
                    <a:cubicBezTo>
                      <a:pt x="47618" y="-2397"/>
                      <a:pt x="44418" y="-3248"/>
                      <a:pt x="41167" y="-3248"/>
                    </a:cubicBezTo>
                  </a:path>
                </a:pathLst>
              </a:custGeom>
              <a:solidFill>
                <a:srgbClr val="E82C3A"/>
              </a:solidFill>
              <a:ln w="1270" cap="flat">
                <a:noFill/>
                <a:prstDash val="solid"/>
                <a:miter/>
              </a:ln>
            </p:spPr>
            <p:txBody>
              <a:bodyPr rtlCol="0" anchor="ctr"/>
              <a:lstStyle/>
              <a:p>
                <a:endParaRPr lang="en-IN"/>
              </a:p>
            </p:txBody>
          </p:sp>
          <p:sp>
            <p:nvSpPr>
              <p:cNvPr id="1809" name="Freeform: Shape 1808">
                <a:extLst>
                  <a:ext uri="{FF2B5EF4-FFF2-40B4-BE49-F238E27FC236}">
                    <a16:creationId xmlns:a16="http://schemas.microsoft.com/office/drawing/2014/main" id="{4D411B5D-8A73-4258-7488-0C7278809730}"/>
                  </a:ext>
                </a:extLst>
              </p:cNvPr>
              <p:cNvSpPr/>
              <p:nvPr/>
            </p:nvSpPr>
            <p:spPr>
              <a:xfrm flipV="1">
                <a:off x="9211323" y="1811851"/>
                <a:ext cx="82851" cy="50339"/>
              </a:xfrm>
              <a:custGeom>
                <a:avLst/>
                <a:gdLst>
                  <a:gd name="connsiteX0" fmla="*/ 76892 w 82851"/>
                  <a:gd name="connsiteY0" fmla="*/ 16301 h 50339"/>
                  <a:gd name="connsiteX1" fmla="*/ 46780 w 82851"/>
                  <a:gd name="connsiteY1" fmla="*/ -1086 h 50339"/>
                  <a:gd name="connsiteX2" fmla="*/ 30652 w 82851"/>
                  <a:gd name="connsiteY2" fmla="*/ -1086 h 50339"/>
                  <a:gd name="connsiteX3" fmla="*/ 527 w 82851"/>
                  <a:gd name="connsiteY3" fmla="*/ 16301 h 50339"/>
                  <a:gd name="connsiteX4" fmla="*/ 527 w 82851"/>
                  <a:gd name="connsiteY4" fmla="*/ 27540 h 50339"/>
                  <a:gd name="connsiteX5" fmla="*/ 30652 w 82851"/>
                  <a:gd name="connsiteY5" fmla="*/ 44939 h 50339"/>
                  <a:gd name="connsiteX6" fmla="*/ 46780 w 82851"/>
                  <a:gd name="connsiteY6" fmla="*/ 44939 h 50339"/>
                  <a:gd name="connsiteX7" fmla="*/ 76892 w 82851"/>
                  <a:gd name="connsiteY7" fmla="*/ 27540 h 50339"/>
                  <a:gd name="connsiteX8" fmla="*/ 76892 w 82851"/>
                  <a:gd name="connsiteY8" fmla="*/ 1630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892" y="16301"/>
                    </a:moveTo>
                    <a:lnTo>
                      <a:pt x="46780" y="-1086"/>
                    </a:lnTo>
                    <a:cubicBezTo>
                      <a:pt x="41789" y="-3969"/>
                      <a:pt x="35643" y="-3969"/>
                      <a:pt x="30652" y="-1086"/>
                    </a:cubicBezTo>
                    <a:lnTo>
                      <a:pt x="527" y="16301"/>
                    </a:lnTo>
                    <a:cubicBezTo>
                      <a:pt x="-3791" y="18803"/>
                      <a:pt x="-3791" y="25051"/>
                      <a:pt x="527" y="27540"/>
                    </a:cubicBezTo>
                    <a:lnTo>
                      <a:pt x="30652" y="44939"/>
                    </a:lnTo>
                    <a:cubicBezTo>
                      <a:pt x="35643" y="47809"/>
                      <a:pt x="41789" y="47809"/>
                      <a:pt x="46780" y="44939"/>
                    </a:cubicBezTo>
                    <a:lnTo>
                      <a:pt x="76892" y="27540"/>
                    </a:lnTo>
                    <a:cubicBezTo>
                      <a:pt x="81223" y="25051"/>
                      <a:pt x="81223" y="18803"/>
                      <a:pt x="76892" y="16301"/>
                    </a:cubicBezTo>
                  </a:path>
                </a:pathLst>
              </a:custGeom>
              <a:solidFill>
                <a:srgbClr val="E82C3A"/>
              </a:solidFill>
              <a:ln w="1270" cap="flat">
                <a:noFill/>
                <a:prstDash val="solid"/>
                <a:miter/>
              </a:ln>
            </p:spPr>
            <p:txBody>
              <a:bodyPr rtlCol="0" anchor="ctr"/>
              <a:lstStyle/>
              <a:p>
                <a:endParaRPr lang="en-IN"/>
              </a:p>
            </p:txBody>
          </p:sp>
          <p:sp>
            <p:nvSpPr>
              <p:cNvPr id="1810" name="Freeform: Shape 1809">
                <a:extLst>
                  <a:ext uri="{FF2B5EF4-FFF2-40B4-BE49-F238E27FC236}">
                    <a16:creationId xmlns:a16="http://schemas.microsoft.com/office/drawing/2014/main" id="{B8561160-9C13-F180-D9A5-5E38C7473CCA}"/>
                  </a:ext>
                </a:extLst>
              </p:cNvPr>
              <p:cNvSpPr/>
              <p:nvPr/>
            </p:nvSpPr>
            <p:spPr>
              <a:xfrm flipV="1">
                <a:off x="9260638" y="1779523"/>
                <a:ext cx="87731" cy="55232"/>
              </a:xfrm>
              <a:custGeom>
                <a:avLst/>
                <a:gdLst>
                  <a:gd name="connsiteX0" fmla="*/ 41106 w 87731"/>
                  <a:gd name="connsiteY0" fmla="*/ -3275 h 55232"/>
                  <a:gd name="connsiteX1" fmla="*/ 31823 w 87731"/>
                  <a:gd name="connsiteY1" fmla="*/ -773 h 55232"/>
                  <a:gd name="connsiteX2" fmla="*/ 1723 w 87731"/>
                  <a:gd name="connsiteY2" fmla="*/ 16613 h 55232"/>
                  <a:gd name="connsiteX3" fmla="*/ -2747 w 87731"/>
                  <a:gd name="connsiteY3" fmla="*/ 24348 h 55232"/>
                  <a:gd name="connsiteX4" fmla="*/ 1723 w 87731"/>
                  <a:gd name="connsiteY4" fmla="*/ 32082 h 55232"/>
                  <a:gd name="connsiteX5" fmla="*/ 31835 w 87731"/>
                  <a:gd name="connsiteY5" fmla="*/ 49468 h 55232"/>
                  <a:gd name="connsiteX6" fmla="*/ 41106 w 87731"/>
                  <a:gd name="connsiteY6" fmla="*/ 51958 h 55232"/>
                  <a:gd name="connsiteX7" fmla="*/ 50390 w 87731"/>
                  <a:gd name="connsiteY7" fmla="*/ 49468 h 55232"/>
                  <a:gd name="connsiteX8" fmla="*/ 80514 w 87731"/>
                  <a:gd name="connsiteY8" fmla="*/ 32082 h 55232"/>
                  <a:gd name="connsiteX9" fmla="*/ 84985 w 87731"/>
                  <a:gd name="connsiteY9" fmla="*/ 24348 h 55232"/>
                  <a:gd name="connsiteX10" fmla="*/ 80514 w 87731"/>
                  <a:gd name="connsiteY10" fmla="*/ 16613 h 55232"/>
                  <a:gd name="connsiteX11" fmla="*/ 50390 w 87731"/>
                  <a:gd name="connsiteY11" fmla="*/ -773 h 55232"/>
                  <a:gd name="connsiteX12" fmla="*/ 41106 w 87731"/>
                  <a:gd name="connsiteY12" fmla="*/ -3275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106" y="-3275"/>
                    </a:moveTo>
                    <a:cubicBezTo>
                      <a:pt x="37855" y="-3275"/>
                      <a:pt x="34655" y="-2399"/>
                      <a:pt x="31823" y="-773"/>
                    </a:cubicBezTo>
                    <a:lnTo>
                      <a:pt x="1723" y="16613"/>
                    </a:lnTo>
                    <a:cubicBezTo>
                      <a:pt x="-1083" y="18226"/>
                      <a:pt x="-2747" y="21122"/>
                      <a:pt x="-2747" y="24348"/>
                    </a:cubicBezTo>
                    <a:cubicBezTo>
                      <a:pt x="-2747" y="27574"/>
                      <a:pt x="-1083" y="30469"/>
                      <a:pt x="1723" y="32082"/>
                    </a:cubicBezTo>
                    <a:lnTo>
                      <a:pt x="31835" y="49468"/>
                    </a:lnTo>
                    <a:cubicBezTo>
                      <a:pt x="34655" y="51094"/>
                      <a:pt x="37855" y="51958"/>
                      <a:pt x="41106" y="51958"/>
                    </a:cubicBezTo>
                    <a:cubicBezTo>
                      <a:pt x="44370" y="51958"/>
                      <a:pt x="47583" y="51094"/>
                      <a:pt x="50390" y="49468"/>
                    </a:cubicBezTo>
                    <a:lnTo>
                      <a:pt x="80514" y="32082"/>
                    </a:lnTo>
                    <a:cubicBezTo>
                      <a:pt x="83308" y="30469"/>
                      <a:pt x="84985" y="27574"/>
                      <a:pt x="84985" y="24348"/>
                    </a:cubicBezTo>
                    <a:cubicBezTo>
                      <a:pt x="84985" y="21122"/>
                      <a:pt x="83308" y="18226"/>
                      <a:pt x="80514" y="16613"/>
                    </a:cubicBezTo>
                    <a:lnTo>
                      <a:pt x="50390" y="-773"/>
                    </a:lnTo>
                    <a:cubicBezTo>
                      <a:pt x="47583" y="-2399"/>
                      <a:pt x="44370" y="-3275"/>
                      <a:pt x="41106" y="-3275"/>
                    </a:cubicBezTo>
                  </a:path>
                </a:pathLst>
              </a:custGeom>
              <a:solidFill>
                <a:srgbClr val="E82C3A"/>
              </a:solidFill>
              <a:ln w="1270" cap="flat">
                <a:noFill/>
                <a:prstDash val="solid"/>
                <a:miter/>
              </a:ln>
            </p:spPr>
            <p:txBody>
              <a:bodyPr rtlCol="0" anchor="ctr"/>
              <a:lstStyle/>
              <a:p>
                <a:endParaRPr lang="en-IN"/>
              </a:p>
            </p:txBody>
          </p:sp>
          <p:sp>
            <p:nvSpPr>
              <p:cNvPr id="1811" name="Freeform: Shape 1810">
                <a:extLst>
                  <a:ext uri="{FF2B5EF4-FFF2-40B4-BE49-F238E27FC236}">
                    <a16:creationId xmlns:a16="http://schemas.microsoft.com/office/drawing/2014/main" id="{4F147B26-AAD8-5FD8-3C17-8AFB7A8CBAFD}"/>
                  </a:ext>
                </a:extLst>
              </p:cNvPr>
              <p:cNvSpPr/>
              <p:nvPr/>
            </p:nvSpPr>
            <p:spPr>
              <a:xfrm flipV="1">
                <a:off x="9263076" y="1781971"/>
                <a:ext cx="82851" cy="50336"/>
              </a:xfrm>
              <a:custGeom>
                <a:avLst/>
                <a:gdLst>
                  <a:gd name="connsiteX0" fmla="*/ 76857 w 82851"/>
                  <a:gd name="connsiteY0" fmla="*/ 16274 h 50336"/>
                  <a:gd name="connsiteX1" fmla="*/ 46745 w 82851"/>
                  <a:gd name="connsiteY1" fmla="*/ -1113 h 50336"/>
                  <a:gd name="connsiteX2" fmla="*/ 30616 w 82851"/>
                  <a:gd name="connsiteY2" fmla="*/ -1113 h 50336"/>
                  <a:gd name="connsiteX3" fmla="*/ 492 w 82851"/>
                  <a:gd name="connsiteY3" fmla="*/ 16274 h 50336"/>
                  <a:gd name="connsiteX4" fmla="*/ 492 w 82851"/>
                  <a:gd name="connsiteY4" fmla="*/ 27513 h 50336"/>
                  <a:gd name="connsiteX5" fmla="*/ 30616 w 82851"/>
                  <a:gd name="connsiteY5" fmla="*/ 44900 h 50336"/>
                  <a:gd name="connsiteX6" fmla="*/ 46745 w 82851"/>
                  <a:gd name="connsiteY6" fmla="*/ 44900 h 50336"/>
                  <a:gd name="connsiteX7" fmla="*/ 76857 w 82851"/>
                  <a:gd name="connsiteY7" fmla="*/ 27513 h 50336"/>
                  <a:gd name="connsiteX8" fmla="*/ 76857 w 82851"/>
                  <a:gd name="connsiteY8" fmla="*/ 1627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7" y="16274"/>
                    </a:moveTo>
                    <a:lnTo>
                      <a:pt x="46745" y="-1113"/>
                    </a:lnTo>
                    <a:cubicBezTo>
                      <a:pt x="41754" y="-3995"/>
                      <a:pt x="35607" y="-3995"/>
                      <a:pt x="30616" y="-1113"/>
                    </a:cubicBezTo>
                    <a:lnTo>
                      <a:pt x="492" y="16274"/>
                    </a:lnTo>
                    <a:cubicBezTo>
                      <a:pt x="-3826" y="18776"/>
                      <a:pt x="-3826" y="25024"/>
                      <a:pt x="492" y="27513"/>
                    </a:cubicBezTo>
                    <a:lnTo>
                      <a:pt x="30616" y="44900"/>
                    </a:lnTo>
                    <a:cubicBezTo>
                      <a:pt x="35607" y="47782"/>
                      <a:pt x="41754" y="47782"/>
                      <a:pt x="46745" y="44900"/>
                    </a:cubicBezTo>
                    <a:lnTo>
                      <a:pt x="76857" y="27513"/>
                    </a:lnTo>
                    <a:cubicBezTo>
                      <a:pt x="81188" y="25024"/>
                      <a:pt x="81188" y="18776"/>
                      <a:pt x="76857" y="16274"/>
                    </a:cubicBezTo>
                  </a:path>
                </a:pathLst>
              </a:custGeom>
              <a:solidFill>
                <a:srgbClr val="E82C3A"/>
              </a:solidFill>
              <a:ln w="1270" cap="flat">
                <a:noFill/>
                <a:prstDash val="solid"/>
                <a:miter/>
              </a:ln>
            </p:spPr>
            <p:txBody>
              <a:bodyPr rtlCol="0" anchor="ctr"/>
              <a:lstStyle/>
              <a:p>
                <a:endParaRPr lang="en-IN"/>
              </a:p>
            </p:txBody>
          </p:sp>
          <p:sp>
            <p:nvSpPr>
              <p:cNvPr id="1812" name="Freeform: Shape 1811">
                <a:extLst>
                  <a:ext uri="{FF2B5EF4-FFF2-40B4-BE49-F238E27FC236}">
                    <a16:creationId xmlns:a16="http://schemas.microsoft.com/office/drawing/2014/main" id="{33B8DE39-3752-0BED-0D65-EA7565C701DE}"/>
                  </a:ext>
                </a:extLst>
              </p:cNvPr>
              <p:cNvSpPr/>
              <p:nvPr/>
            </p:nvSpPr>
            <p:spPr>
              <a:xfrm flipV="1">
                <a:off x="9312390" y="1749640"/>
                <a:ext cx="87731" cy="55232"/>
              </a:xfrm>
              <a:custGeom>
                <a:avLst/>
                <a:gdLst>
                  <a:gd name="connsiteX0" fmla="*/ 41083 w 87731"/>
                  <a:gd name="connsiteY0" fmla="*/ -3301 h 55232"/>
                  <a:gd name="connsiteX1" fmla="*/ 31800 w 87731"/>
                  <a:gd name="connsiteY1" fmla="*/ -812 h 55232"/>
                  <a:gd name="connsiteX2" fmla="*/ 1688 w 87731"/>
                  <a:gd name="connsiteY2" fmla="*/ 16574 h 55232"/>
                  <a:gd name="connsiteX3" fmla="*/ -2782 w 87731"/>
                  <a:gd name="connsiteY3" fmla="*/ 24308 h 55232"/>
                  <a:gd name="connsiteX4" fmla="*/ 1688 w 87731"/>
                  <a:gd name="connsiteY4" fmla="*/ 32055 h 55232"/>
                  <a:gd name="connsiteX5" fmla="*/ 31800 w 87731"/>
                  <a:gd name="connsiteY5" fmla="*/ 49442 h 55232"/>
                  <a:gd name="connsiteX6" fmla="*/ 41083 w 87731"/>
                  <a:gd name="connsiteY6" fmla="*/ 51931 h 55232"/>
                  <a:gd name="connsiteX7" fmla="*/ 50367 w 87731"/>
                  <a:gd name="connsiteY7" fmla="*/ 49442 h 55232"/>
                  <a:gd name="connsiteX8" fmla="*/ 80479 w 87731"/>
                  <a:gd name="connsiteY8" fmla="*/ 32055 h 55232"/>
                  <a:gd name="connsiteX9" fmla="*/ 84949 w 87731"/>
                  <a:gd name="connsiteY9" fmla="*/ 24308 h 55232"/>
                  <a:gd name="connsiteX10" fmla="*/ 80479 w 87731"/>
                  <a:gd name="connsiteY10" fmla="*/ 16574 h 55232"/>
                  <a:gd name="connsiteX11" fmla="*/ 50367 w 87731"/>
                  <a:gd name="connsiteY11" fmla="*/ -812 h 55232"/>
                  <a:gd name="connsiteX12" fmla="*/ 41083 w 87731"/>
                  <a:gd name="connsiteY12" fmla="*/ -3301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083" y="-3301"/>
                    </a:moveTo>
                    <a:cubicBezTo>
                      <a:pt x="37832" y="-3301"/>
                      <a:pt x="34607" y="-2438"/>
                      <a:pt x="31800" y="-812"/>
                    </a:cubicBezTo>
                    <a:lnTo>
                      <a:pt x="1688" y="16574"/>
                    </a:lnTo>
                    <a:cubicBezTo>
                      <a:pt x="-1119" y="18200"/>
                      <a:pt x="-2782" y="21083"/>
                      <a:pt x="-2782" y="24308"/>
                    </a:cubicBezTo>
                    <a:cubicBezTo>
                      <a:pt x="-2782" y="27547"/>
                      <a:pt x="-1119" y="30430"/>
                      <a:pt x="1688" y="32055"/>
                    </a:cubicBezTo>
                    <a:lnTo>
                      <a:pt x="31800" y="49442"/>
                    </a:lnTo>
                    <a:cubicBezTo>
                      <a:pt x="34607" y="51067"/>
                      <a:pt x="37832" y="51931"/>
                      <a:pt x="41083" y="51931"/>
                    </a:cubicBezTo>
                    <a:cubicBezTo>
                      <a:pt x="44335" y="51931"/>
                      <a:pt x="47561" y="51067"/>
                      <a:pt x="50367" y="49442"/>
                    </a:cubicBezTo>
                    <a:lnTo>
                      <a:pt x="80479" y="32055"/>
                    </a:lnTo>
                    <a:cubicBezTo>
                      <a:pt x="83285" y="30430"/>
                      <a:pt x="84949" y="27547"/>
                      <a:pt x="84949" y="24308"/>
                    </a:cubicBezTo>
                    <a:cubicBezTo>
                      <a:pt x="84949" y="21083"/>
                      <a:pt x="83285" y="18200"/>
                      <a:pt x="80479" y="16574"/>
                    </a:cubicBezTo>
                    <a:lnTo>
                      <a:pt x="50367" y="-812"/>
                    </a:lnTo>
                    <a:cubicBezTo>
                      <a:pt x="47561" y="-2438"/>
                      <a:pt x="44335" y="-3301"/>
                      <a:pt x="41083" y="-3301"/>
                    </a:cubicBezTo>
                  </a:path>
                </a:pathLst>
              </a:custGeom>
              <a:solidFill>
                <a:srgbClr val="E82C3A"/>
              </a:solidFill>
              <a:ln w="1270" cap="flat">
                <a:noFill/>
                <a:prstDash val="solid"/>
                <a:miter/>
              </a:ln>
            </p:spPr>
            <p:txBody>
              <a:bodyPr rtlCol="0" anchor="ctr"/>
              <a:lstStyle/>
              <a:p>
                <a:endParaRPr lang="en-IN"/>
              </a:p>
            </p:txBody>
          </p:sp>
          <p:sp>
            <p:nvSpPr>
              <p:cNvPr id="1813" name="Freeform: Shape 1812">
                <a:extLst>
                  <a:ext uri="{FF2B5EF4-FFF2-40B4-BE49-F238E27FC236}">
                    <a16:creationId xmlns:a16="http://schemas.microsoft.com/office/drawing/2014/main" id="{D2298802-2FE1-B978-52A0-91C2733008B5}"/>
                  </a:ext>
                </a:extLst>
              </p:cNvPr>
              <p:cNvSpPr/>
              <p:nvPr/>
            </p:nvSpPr>
            <p:spPr>
              <a:xfrm flipV="1">
                <a:off x="9314828" y="1752088"/>
                <a:ext cx="82851" cy="50336"/>
              </a:xfrm>
              <a:custGeom>
                <a:avLst/>
                <a:gdLst>
                  <a:gd name="connsiteX0" fmla="*/ 76821 w 82851"/>
                  <a:gd name="connsiteY0" fmla="*/ 16247 h 50336"/>
                  <a:gd name="connsiteX1" fmla="*/ 46710 w 82851"/>
                  <a:gd name="connsiteY1" fmla="*/ -1139 h 50336"/>
                  <a:gd name="connsiteX2" fmla="*/ 30581 w 82851"/>
                  <a:gd name="connsiteY2" fmla="*/ -1139 h 50336"/>
                  <a:gd name="connsiteX3" fmla="*/ 457 w 82851"/>
                  <a:gd name="connsiteY3" fmla="*/ 16247 h 50336"/>
                  <a:gd name="connsiteX4" fmla="*/ 457 w 82851"/>
                  <a:gd name="connsiteY4" fmla="*/ 27487 h 50336"/>
                  <a:gd name="connsiteX5" fmla="*/ 30581 w 82851"/>
                  <a:gd name="connsiteY5" fmla="*/ 44873 h 50336"/>
                  <a:gd name="connsiteX6" fmla="*/ 46710 w 82851"/>
                  <a:gd name="connsiteY6" fmla="*/ 44873 h 50336"/>
                  <a:gd name="connsiteX7" fmla="*/ 76821 w 82851"/>
                  <a:gd name="connsiteY7" fmla="*/ 27487 h 50336"/>
                  <a:gd name="connsiteX8" fmla="*/ 76821 w 82851"/>
                  <a:gd name="connsiteY8" fmla="*/ 1624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21" y="16247"/>
                    </a:moveTo>
                    <a:lnTo>
                      <a:pt x="46710" y="-1139"/>
                    </a:lnTo>
                    <a:cubicBezTo>
                      <a:pt x="41719" y="-4022"/>
                      <a:pt x="35572" y="-4022"/>
                      <a:pt x="30581" y="-1139"/>
                    </a:cubicBezTo>
                    <a:lnTo>
                      <a:pt x="457" y="16247"/>
                    </a:lnTo>
                    <a:cubicBezTo>
                      <a:pt x="-3862" y="18749"/>
                      <a:pt x="-3862" y="24985"/>
                      <a:pt x="457" y="27487"/>
                    </a:cubicBezTo>
                    <a:lnTo>
                      <a:pt x="30581" y="44873"/>
                    </a:lnTo>
                    <a:cubicBezTo>
                      <a:pt x="35572" y="47756"/>
                      <a:pt x="41719" y="47756"/>
                      <a:pt x="46710" y="44873"/>
                    </a:cubicBezTo>
                    <a:lnTo>
                      <a:pt x="76821" y="27487"/>
                    </a:lnTo>
                    <a:cubicBezTo>
                      <a:pt x="81152" y="24985"/>
                      <a:pt x="81152" y="18749"/>
                      <a:pt x="76821" y="16247"/>
                    </a:cubicBezTo>
                  </a:path>
                </a:pathLst>
              </a:custGeom>
              <a:solidFill>
                <a:srgbClr val="E82C3A"/>
              </a:solidFill>
              <a:ln w="1270" cap="flat">
                <a:noFill/>
                <a:prstDash val="solid"/>
                <a:miter/>
              </a:ln>
            </p:spPr>
            <p:txBody>
              <a:bodyPr rtlCol="0" anchor="ctr"/>
              <a:lstStyle/>
              <a:p>
                <a:endParaRPr lang="en-IN"/>
              </a:p>
            </p:txBody>
          </p:sp>
          <p:sp>
            <p:nvSpPr>
              <p:cNvPr id="1814" name="Freeform: Shape 1813">
                <a:extLst>
                  <a:ext uri="{FF2B5EF4-FFF2-40B4-BE49-F238E27FC236}">
                    <a16:creationId xmlns:a16="http://schemas.microsoft.com/office/drawing/2014/main" id="{A794E79C-3601-4354-C686-21B4AEDA52FD}"/>
                  </a:ext>
                </a:extLst>
              </p:cNvPr>
              <p:cNvSpPr/>
              <p:nvPr/>
            </p:nvSpPr>
            <p:spPr>
              <a:xfrm flipV="1">
                <a:off x="9364143" y="1719757"/>
                <a:ext cx="87731" cy="55232"/>
              </a:xfrm>
              <a:custGeom>
                <a:avLst/>
                <a:gdLst>
                  <a:gd name="connsiteX0" fmla="*/ 41048 w 87731"/>
                  <a:gd name="connsiteY0" fmla="*/ -3328 h 55232"/>
                  <a:gd name="connsiteX1" fmla="*/ 31777 w 87731"/>
                  <a:gd name="connsiteY1" fmla="*/ -839 h 55232"/>
                  <a:gd name="connsiteX2" fmla="*/ 1653 w 87731"/>
                  <a:gd name="connsiteY2" fmla="*/ 16547 h 55232"/>
                  <a:gd name="connsiteX3" fmla="*/ -2817 w 87731"/>
                  <a:gd name="connsiteY3" fmla="*/ 24282 h 55232"/>
                  <a:gd name="connsiteX4" fmla="*/ 1653 w 87731"/>
                  <a:gd name="connsiteY4" fmla="*/ 32016 h 55232"/>
                  <a:gd name="connsiteX5" fmla="*/ 31777 w 87731"/>
                  <a:gd name="connsiteY5" fmla="*/ 49402 h 55232"/>
                  <a:gd name="connsiteX6" fmla="*/ 41048 w 87731"/>
                  <a:gd name="connsiteY6" fmla="*/ 51904 h 55232"/>
                  <a:gd name="connsiteX7" fmla="*/ 50332 w 87731"/>
                  <a:gd name="connsiteY7" fmla="*/ 49402 h 55232"/>
                  <a:gd name="connsiteX8" fmla="*/ 80444 w 87731"/>
                  <a:gd name="connsiteY8" fmla="*/ 32016 h 55232"/>
                  <a:gd name="connsiteX9" fmla="*/ 84914 w 87731"/>
                  <a:gd name="connsiteY9" fmla="*/ 24282 h 55232"/>
                  <a:gd name="connsiteX10" fmla="*/ 80444 w 87731"/>
                  <a:gd name="connsiteY10" fmla="*/ 16547 h 55232"/>
                  <a:gd name="connsiteX11" fmla="*/ 50332 w 87731"/>
                  <a:gd name="connsiteY11" fmla="*/ -839 h 55232"/>
                  <a:gd name="connsiteX12" fmla="*/ 41048 w 87731"/>
                  <a:gd name="connsiteY12" fmla="*/ -3328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048" y="-3328"/>
                    </a:moveTo>
                    <a:cubicBezTo>
                      <a:pt x="37797" y="-3328"/>
                      <a:pt x="34584" y="-2465"/>
                      <a:pt x="31777" y="-839"/>
                    </a:cubicBezTo>
                    <a:lnTo>
                      <a:pt x="1653" y="16547"/>
                    </a:lnTo>
                    <a:cubicBezTo>
                      <a:pt x="-1141" y="18160"/>
                      <a:pt x="-2817" y="21056"/>
                      <a:pt x="-2817" y="24282"/>
                    </a:cubicBezTo>
                    <a:cubicBezTo>
                      <a:pt x="-2817" y="27507"/>
                      <a:pt x="-1141" y="30403"/>
                      <a:pt x="1653" y="32016"/>
                    </a:cubicBezTo>
                    <a:lnTo>
                      <a:pt x="31777" y="49402"/>
                    </a:lnTo>
                    <a:cubicBezTo>
                      <a:pt x="34584" y="51040"/>
                      <a:pt x="37797" y="51904"/>
                      <a:pt x="41048" y="51904"/>
                    </a:cubicBezTo>
                    <a:cubicBezTo>
                      <a:pt x="44299" y="51904"/>
                      <a:pt x="47513" y="51040"/>
                      <a:pt x="50332" y="49402"/>
                    </a:cubicBezTo>
                    <a:lnTo>
                      <a:pt x="80444" y="32016"/>
                    </a:lnTo>
                    <a:cubicBezTo>
                      <a:pt x="83250" y="30403"/>
                      <a:pt x="84914" y="27507"/>
                      <a:pt x="84914" y="24282"/>
                    </a:cubicBezTo>
                    <a:cubicBezTo>
                      <a:pt x="84914" y="21056"/>
                      <a:pt x="83250" y="18160"/>
                      <a:pt x="80444" y="16547"/>
                    </a:cubicBezTo>
                    <a:lnTo>
                      <a:pt x="50332" y="-839"/>
                    </a:lnTo>
                    <a:cubicBezTo>
                      <a:pt x="47513" y="-2465"/>
                      <a:pt x="44299" y="-3328"/>
                      <a:pt x="41048" y="-3328"/>
                    </a:cubicBezTo>
                  </a:path>
                </a:pathLst>
              </a:custGeom>
              <a:solidFill>
                <a:srgbClr val="E82C3A"/>
              </a:solidFill>
              <a:ln w="1270" cap="flat">
                <a:noFill/>
                <a:prstDash val="solid"/>
                <a:miter/>
              </a:ln>
            </p:spPr>
            <p:txBody>
              <a:bodyPr rtlCol="0" anchor="ctr"/>
              <a:lstStyle/>
              <a:p>
                <a:endParaRPr lang="en-IN"/>
              </a:p>
            </p:txBody>
          </p:sp>
          <p:sp>
            <p:nvSpPr>
              <p:cNvPr id="1815" name="Freeform: Shape 1814">
                <a:extLst>
                  <a:ext uri="{FF2B5EF4-FFF2-40B4-BE49-F238E27FC236}">
                    <a16:creationId xmlns:a16="http://schemas.microsoft.com/office/drawing/2014/main" id="{AFF0649F-6645-2568-F898-489DE40561D2}"/>
                  </a:ext>
                </a:extLst>
              </p:cNvPr>
              <p:cNvSpPr/>
              <p:nvPr/>
            </p:nvSpPr>
            <p:spPr>
              <a:xfrm flipV="1">
                <a:off x="9366584" y="1722205"/>
                <a:ext cx="82851" cy="50336"/>
              </a:xfrm>
              <a:custGeom>
                <a:avLst/>
                <a:gdLst>
                  <a:gd name="connsiteX0" fmla="*/ 76796 w 82851"/>
                  <a:gd name="connsiteY0" fmla="*/ 16220 h 50336"/>
                  <a:gd name="connsiteX1" fmla="*/ 46671 w 82851"/>
                  <a:gd name="connsiteY1" fmla="*/ -1166 h 50336"/>
                  <a:gd name="connsiteX2" fmla="*/ 30542 w 82851"/>
                  <a:gd name="connsiteY2" fmla="*/ -1166 h 50336"/>
                  <a:gd name="connsiteX3" fmla="*/ 431 w 82851"/>
                  <a:gd name="connsiteY3" fmla="*/ 16220 h 50336"/>
                  <a:gd name="connsiteX4" fmla="*/ 431 w 82851"/>
                  <a:gd name="connsiteY4" fmla="*/ 27460 h 50336"/>
                  <a:gd name="connsiteX5" fmla="*/ 30542 w 82851"/>
                  <a:gd name="connsiteY5" fmla="*/ 44846 h 50336"/>
                  <a:gd name="connsiteX6" fmla="*/ 46671 w 82851"/>
                  <a:gd name="connsiteY6" fmla="*/ 44846 h 50336"/>
                  <a:gd name="connsiteX7" fmla="*/ 76796 w 82851"/>
                  <a:gd name="connsiteY7" fmla="*/ 27460 h 50336"/>
                  <a:gd name="connsiteX8" fmla="*/ 76796 w 82851"/>
                  <a:gd name="connsiteY8" fmla="*/ 1622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96" y="16220"/>
                    </a:moveTo>
                    <a:lnTo>
                      <a:pt x="46671" y="-1166"/>
                    </a:lnTo>
                    <a:cubicBezTo>
                      <a:pt x="41680" y="-4049"/>
                      <a:pt x="35533" y="-4049"/>
                      <a:pt x="30542" y="-1166"/>
                    </a:cubicBezTo>
                    <a:lnTo>
                      <a:pt x="431" y="16220"/>
                    </a:lnTo>
                    <a:cubicBezTo>
                      <a:pt x="-3900" y="18709"/>
                      <a:pt x="-3900" y="24958"/>
                      <a:pt x="431" y="27460"/>
                    </a:cubicBezTo>
                    <a:lnTo>
                      <a:pt x="30542" y="44846"/>
                    </a:lnTo>
                    <a:cubicBezTo>
                      <a:pt x="35533" y="47729"/>
                      <a:pt x="41680" y="47729"/>
                      <a:pt x="46671" y="44846"/>
                    </a:cubicBezTo>
                    <a:lnTo>
                      <a:pt x="76796" y="27460"/>
                    </a:lnTo>
                    <a:cubicBezTo>
                      <a:pt x="81114" y="24958"/>
                      <a:pt x="81114" y="18709"/>
                      <a:pt x="76796" y="16220"/>
                    </a:cubicBezTo>
                  </a:path>
                </a:pathLst>
              </a:custGeom>
              <a:solidFill>
                <a:srgbClr val="E82C3A"/>
              </a:solidFill>
              <a:ln w="1270" cap="flat">
                <a:noFill/>
                <a:prstDash val="solid"/>
                <a:miter/>
              </a:ln>
            </p:spPr>
            <p:txBody>
              <a:bodyPr rtlCol="0" anchor="ctr"/>
              <a:lstStyle/>
              <a:p>
                <a:endParaRPr lang="en-IN"/>
              </a:p>
            </p:txBody>
          </p:sp>
          <p:sp>
            <p:nvSpPr>
              <p:cNvPr id="1816" name="Freeform: Shape 1815">
                <a:extLst>
                  <a:ext uri="{FF2B5EF4-FFF2-40B4-BE49-F238E27FC236}">
                    <a16:creationId xmlns:a16="http://schemas.microsoft.com/office/drawing/2014/main" id="{3E67EBE2-A818-1F68-A806-CF36E18280DA}"/>
                  </a:ext>
                </a:extLst>
              </p:cNvPr>
              <p:cNvSpPr/>
              <p:nvPr/>
            </p:nvSpPr>
            <p:spPr>
              <a:xfrm flipV="1">
                <a:off x="9414270" y="1629181"/>
                <a:ext cx="141109" cy="115925"/>
              </a:xfrm>
              <a:custGeom>
                <a:avLst/>
                <a:gdLst>
                  <a:gd name="connsiteX0" fmla="*/ 42621 w 141109"/>
                  <a:gd name="connsiteY0" fmla="*/ -3382 h 115925"/>
                  <a:gd name="connsiteX1" fmla="*/ 33338 w 141109"/>
                  <a:gd name="connsiteY1" fmla="*/ -892 h 115925"/>
                  <a:gd name="connsiteX2" fmla="*/ 3226 w 141109"/>
                  <a:gd name="connsiteY2" fmla="*/ 16494 h 115925"/>
                  <a:gd name="connsiteX3" fmla="*/ -1244 w 141109"/>
                  <a:gd name="connsiteY3" fmla="*/ 24241 h 115925"/>
                  <a:gd name="connsiteX4" fmla="*/ 3226 w 141109"/>
                  <a:gd name="connsiteY4" fmla="*/ 31962 h 115925"/>
                  <a:gd name="connsiteX5" fmla="*/ 41593 w 141109"/>
                  <a:gd name="connsiteY5" fmla="*/ 54098 h 115925"/>
                  <a:gd name="connsiteX6" fmla="*/ 1601 w 141109"/>
                  <a:gd name="connsiteY6" fmla="*/ 77187 h 115925"/>
                  <a:gd name="connsiteX7" fmla="*/ -2870 w 141109"/>
                  <a:gd name="connsiteY7" fmla="*/ 84921 h 115925"/>
                  <a:gd name="connsiteX8" fmla="*/ 1601 w 141109"/>
                  <a:gd name="connsiteY8" fmla="*/ 92656 h 115925"/>
                  <a:gd name="connsiteX9" fmla="*/ 31725 w 141109"/>
                  <a:gd name="connsiteY9" fmla="*/ 110042 h 115925"/>
                  <a:gd name="connsiteX10" fmla="*/ 41008 w 141109"/>
                  <a:gd name="connsiteY10" fmla="*/ 112544 h 115925"/>
                  <a:gd name="connsiteX11" fmla="*/ 50279 w 141109"/>
                  <a:gd name="connsiteY11" fmla="*/ 110042 h 115925"/>
                  <a:gd name="connsiteX12" fmla="*/ 133769 w 141109"/>
                  <a:gd name="connsiteY12" fmla="*/ 61846 h 115925"/>
                  <a:gd name="connsiteX13" fmla="*/ 138240 w 141109"/>
                  <a:gd name="connsiteY13" fmla="*/ 54086 h 115925"/>
                  <a:gd name="connsiteX14" fmla="*/ 133769 w 141109"/>
                  <a:gd name="connsiteY14" fmla="*/ 46339 h 115925"/>
                  <a:gd name="connsiteX15" fmla="*/ 51905 w 141109"/>
                  <a:gd name="connsiteY15" fmla="*/ -892 h 115925"/>
                  <a:gd name="connsiteX16" fmla="*/ 42621 w 141109"/>
                  <a:gd name="connsiteY16" fmla="*/ -3382 h 1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109" h="115925">
                    <a:moveTo>
                      <a:pt x="42621" y="-3382"/>
                    </a:moveTo>
                    <a:cubicBezTo>
                      <a:pt x="39370" y="-3382"/>
                      <a:pt x="36157" y="-2518"/>
                      <a:pt x="33338" y="-892"/>
                    </a:cubicBezTo>
                    <a:lnTo>
                      <a:pt x="3226" y="16494"/>
                    </a:lnTo>
                    <a:cubicBezTo>
                      <a:pt x="419" y="18107"/>
                      <a:pt x="-1244" y="21002"/>
                      <a:pt x="-1244" y="24241"/>
                    </a:cubicBezTo>
                    <a:cubicBezTo>
                      <a:pt x="-1244" y="27454"/>
                      <a:pt x="419" y="30349"/>
                      <a:pt x="3226" y="31962"/>
                    </a:cubicBezTo>
                    <a:lnTo>
                      <a:pt x="41593" y="54098"/>
                    </a:lnTo>
                    <a:lnTo>
                      <a:pt x="1601" y="77187"/>
                    </a:lnTo>
                    <a:cubicBezTo>
                      <a:pt x="-1194" y="78800"/>
                      <a:pt x="-2870" y="81695"/>
                      <a:pt x="-2870" y="84921"/>
                    </a:cubicBezTo>
                    <a:cubicBezTo>
                      <a:pt x="-2870" y="88160"/>
                      <a:pt x="-1194" y="91043"/>
                      <a:pt x="1601" y="92656"/>
                    </a:cubicBezTo>
                    <a:lnTo>
                      <a:pt x="31725" y="110042"/>
                    </a:lnTo>
                    <a:cubicBezTo>
                      <a:pt x="34532" y="111680"/>
                      <a:pt x="37757" y="112544"/>
                      <a:pt x="41008" y="112544"/>
                    </a:cubicBezTo>
                    <a:cubicBezTo>
                      <a:pt x="44247" y="112544"/>
                      <a:pt x="47460" y="111680"/>
                      <a:pt x="50279" y="110042"/>
                    </a:cubicBezTo>
                    <a:lnTo>
                      <a:pt x="133769" y="61846"/>
                    </a:lnTo>
                    <a:cubicBezTo>
                      <a:pt x="136589" y="60220"/>
                      <a:pt x="138252" y="57324"/>
                      <a:pt x="138240" y="54086"/>
                    </a:cubicBezTo>
                    <a:cubicBezTo>
                      <a:pt x="138252" y="50873"/>
                      <a:pt x="136589" y="47964"/>
                      <a:pt x="133769" y="46339"/>
                    </a:cubicBezTo>
                    <a:lnTo>
                      <a:pt x="51905" y="-892"/>
                    </a:lnTo>
                    <a:cubicBezTo>
                      <a:pt x="49098" y="-2518"/>
                      <a:pt x="45885" y="-3382"/>
                      <a:pt x="42621" y="-3382"/>
                    </a:cubicBezTo>
                  </a:path>
                </a:pathLst>
              </a:custGeom>
              <a:solidFill>
                <a:srgbClr val="E82C3A"/>
              </a:solidFill>
              <a:ln w="1270" cap="flat">
                <a:noFill/>
                <a:prstDash val="solid"/>
                <a:miter/>
              </a:ln>
            </p:spPr>
            <p:txBody>
              <a:bodyPr rtlCol="0" anchor="ctr"/>
              <a:lstStyle/>
              <a:p>
                <a:endParaRPr lang="en-IN"/>
              </a:p>
            </p:txBody>
          </p:sp>
          <p:sp>
            <p:nvSpPr>
              <p:cNvPr id="1817" name="Freeform: Shape 1816">
                <a:extLst>
                  <a:ext uri="{FF2B5EF4-FFF2-40B4-BE49-F238E27FC236}">
                    <a16:creationId xmlns:a16="http://schemas.microsoft.com/office/drawing/2014/main" id="{1E26083E-DD61-29CD-DA9C-9BF823F2AA49}"/>
                  </a:ext>
                </a:extLst>
              </p:cNvPr>
              <p:cNvSpPr/>
              <p:nvPr/>
            </p:nvSpPr>
            <p:spPr>
              <a:xfrm flipV="1">
                <a:off x="9416711" y="1631628"/>
                <a:ext cx="136229" cy="111042"/>
              </a:xfrm>
              <a:custGeom>
                <a:avLst/>
                <a:gdLst>
                  <a:gd name="connsiteX0" fmla="*/ 130121 w 136229"/>
                  <a:gd name="connsiteY0" fmla="*/ 57289 h 111042"/>
                  <a:gd name="connsiteX1" fmla="*/ 99997 w 136229"/>
                  <a:gd name="connsiteY1" fmla="*/ 74688 h 111042"/>
                  <a:gd name="connsiteX2" fmla="*/ 99997 w 136229"/>
                  <a:gd name="connsiteY2" fmla="*/ 74688 h 111042"/>
                  <a:gd name="connsiteX3" fmla="*/ 46619 w 136229"/>
                  <a:gd name="connsiteY3" fmla="*/ 105499 h 111042"/>
                  <a:gd name="connsiteX4" fmla="*/ 30490 w 136229"/>
                  <a:gd name="connsiteY4" fmla="*/ 105499 h 111042"/>
                  <a:gd name="connsiteX5" fmla="*/ 378 w 136229"/>
                  <a:gd name="connsiteY5" fmla="*/ 88112 h 111042"/>
                  <a:gd name="connsiteX6" fmla="*/ 378 w 136229"/>
                  <a:gd name="connsiteY6" fmla="*/ 76873 h 111042"/>
                  <a:gd name="connsiteX7" fmla="*/ 44028 w 136229"/>
                  <a:gd name="connsiteY7" fmla="*/ 51663 h 111042"/>
                  <a:gd name="connsiteX8" fmla="*/ 2004 w 136229"/>
                  <a:gd name="connsiteY8" fmla="*/ 27419 h 111042"/>
                  <a:gd name="connsiteX9" fmla="*/ 2004 w 136229"/>
                  <a:gd name="connsiteY9" fmla="*/ 16167 h 111042"/>
                  <a:gd name="connsiteX10" fmla="*/ 32116 w 136229"/>
                  <a:gd name="connsiteY10" fmla="*/ -1220 h 111042"/>
                  <a:gd name="connsiteX11" fmla="*/ 48245 w 136229"/>
                  <a:gd name="connsiteY11" fmla="*/ -1220 h 111042"/>
                  <a:gd name="connsiteX12" fmla="*/ 130121 w 136229"/>
                  <a:gd name="connsiteY12" fmla="*/ 46024 h 111042"/>
                  <a:gd name="connsiteX13" fmla="*/ 133360 w 136229"/>
                  <a:gd name="connsiteY13" fmla="*/ 51663 h 111042"/>
                  <a:gd name="connsiteX14" fmla="*/ 130121 w 136229"/>
                  <a:gd name="connsiteY14" fmla="*/ 57289 h 11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29" h="111042">
                    <a:moveTo>
                      <a:pt x="130121" y="57289"/>
                    </a:moveTo>
                    <a:lnTo>
                      <a:pt x="99997" y="74688"/>
                    </a:lnTo>
                    <a:lnTo>
                      <a:pt x="99997" y="74688"/>
                    </a:lnTo>
                    <a:lnTo>
                      <a:pt x="46619" y="105499"/>
                    </a:lnTo>
                    <a:cubicBezTo>
                      <a:pt x="41628" y="108381"/>
                      <a:pt x="35481" y="108381"/>
                      <a:pt x="30490" y="105499"/>
                    </a:cubicBezTo>
                    <a:lnTo>
                      <a:pt x="378" y="88112"/>
                    </a:lnTo>
                    <a:cubicBezTo>
                      <a:pt x="-3953" y="85610"/>
                      <a:pt x="-3953" y="79362"/>
                      <a:pt x="378" y="76873"/>
                    </a:cubicBezTo>
                    <a:lnTo>
                      <a:pt x="44028" y="51663"/>
                    </a:lnTo>
                    <a:lnTo>
                      <a:pt x="2004" y="27419"/>
                    </a:lnTo>
                    <a:cubicBezTo>
                      <a:pt x="-2327" y="24917"/>
                      <a:pt x="-2327" y="18668"/>
                      <a:pt x="2004" y="16167"/>
                    </a:cubicBezTo>
                    <a:lnTo>
                      <a:pt x="32116" y="-1220"/>
                    </a:lnTo>
                    <a:cubicBezTo>
                      <a:pt x="37107" y="-4103"/>
                      <a:pt x="43254" y="-4103"/>
                      <a:pt x="48245" y="-1220"/>
                    </a:cubicBezTo>
                    <a:lnTo>
                      <a:pt x="130121" y="46024"/>
                    </a:lnTo>
                    <a:cubicBezTo>
                      <a:pt x="132293" y="47282"/>
                      <a:pt x="133360" y="49466"/>
                      <a:pt x="133360" y="51663"/>
                    </a:cubicBezTo>
                    <a:cubicBezTo>
                      <a:pt x="133360" y="53847"/>
                      <a:pt x="132293" y="56045"/>
                      <a:pt x="130121" y="57289"/>
                    </a:cubicBezTo>
                  </a:path>
                </a:pathLst>
              </a:custGeom>
              <a:solidFill>
                <a:srgbClr val="E82C3A"/>
              </a:solidFill>
              <a:ln w="1270" cap="flat">
                <a:noFill/>
                <a:prstDash val="solid"/>
                <a:miter/>
              </a:ln>
            </p:spPr>
            <p:txBody>
              <a:bodyPr rtlCol="0" anchor="ctr"/>
              <a:lstStyle/>
              <a:p>
                <a:endParaRPr lang="en-IN"/>
              </a:p>
            </p:txBody>
          </p:sp>
          <p:sp>
            <p:nvSpPr>
              <p:cNvPr id="1818" name="Freeform: Shape 1817">
                <a:extLst>
                  <a:ext uri="{FF2B5EF4-FFF2-40B4-BE49-F238E27FC236}">
                    <a16:creationId xmlns:a16="http://schemas.microsoft.com/office/drawing/2014/main" id="{809D0851-6AA0-98B1-AC23-8CED50D72925}"/>
                  </a:ext>
                </a:extLst>
              </p:cNvPr>
              <p:cNvSpPr/>
              <p:nvPr/>
            </p:nvSpPr>
            <p:spPr>
              <a:xfrm flipV="1">
                <a:off x="9688844" y="1532178"/>
                <a:ext cx="87731" cy="55219"/>
              </a:xfrm>
              <a:custGeom>
                <a:avLst/>
                <a:gdLst>
                  <a:gd name="connsiteX0" fmla="*/ 40827 w 87731"/>
                  <a:gd name="connsiteY0" fmla="*/ -3495 h 55219"/>
                  <a:gd name="connsiteX1" fmla="*/ 31543 w 87731"/>
                  <a:gd name="connsiteY1" fmla="*/ -1006 h 55219"/>
                  <a:gd name="connsiteX2" fmla="*/ 1431 w 87731"/>
                  <a:gd name="connsiteY2" fmla="*/ 16380 h 55219"/>
                  <a:gd name="connsiteX3" fmla="*/ -3039 w 87731"/>
                  <a:gd name="connsiteY3" fmla="*/ 24114 h 55219"/>
                  <a:gd name="connsiteX4" fmla="*/ 1431 w 87731"/>
                  <a:gd name="connsiteY4" fmla="*/ 31848 h 55219"/>
                  <a:gd name="connsiteX5" fmla="*/ 31543 w 87731"/>
                  <a:gd name="connsiteY5" fmla="*/ 49235 h 55219"/>
                  <a:gd name="connsiteX6" fmla="*/ 40827 w 87731"/>
                  <a:gd name="connsiteY6" fmla="*/ 51724 h 55219"/>
                  <a:gd name="connsiteX7" fmla="*/ 50110 w 87731"/>
                  <a:gd name="connsiteY7" fmla="*/ 49235 h 55219"/>
                  <a:gd name="connsiteX8" fmla="*/ 80222 w 87731"/>
                  <a:gd name="connsiteY8" fmla="*/ 31848 h 55219"/>
                  <a:gd name="connsiteX9" fmla="*/ 84693 w 87731"/>
                  <a:gd name="connsiteY9" fmla="*/ 24114 h 55219"/>
                  <a:gd name="connsiteX10" fmla="*/ 80222 w 87731"/>
                  <a:gd name="connsiteY10" fmla="*/ 16380 h 55219"/>
                  <a:gd name="connsiteX11" fmla="*/ 50098 w 87731"/>
                  <a:gd name="connsiteY11" fmla="*/ -1006 h 55219"/>
                  <a:gd name="connsiteX12" fmla="*/ 40827 w 87731"/>
                  <a:gd name="connsiteY12" fmla="*/ -3495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827" y="-3495"/>
                    </a:moveTo>
                    <a:cubicBezTo>
                      <a:pt x="37576" y="-3495"/>
                      <a:pt x="34362" y="-2632"/>
                      <a:pt x="31543" y="-1006"/>
                    </a:cubicBezTo>
                    <a:lnTo>
                      <a:pt x="1431" y="16380"/>
                    </a:lnTo>
                    <a:cubicBezTo>
                      <a:pt x="-1375" y="17993"/>
                      <a:pt x="-3039" y="20888"/>
                      <a:pt x="-3039" y="24114"/>
                    </a:cubicBezTo>
                    <a:cubicBezTo>
                      <a:pt x="-3039" y="27340"/>
                      <a:pt x="-1375" y="30235"/>
                      <a:pt x="1431" y="31848"/>
                    </a:cubicBezTo>
                    <a:lnTo>
                      <a:pt x="31543" y="49235"/>
                    </a:lnTo>
                    <a:cubicBezTo>
                      <a:pt x="34362" y="50860"/>
                      <a:pt x="37576" y="51724"/>
                      <a:pt x="40827" y="51724"/>
                    </a:cubicBezTo>
                    <a:cubicBezTo>
                      <a:pt x="44078" y="51724"/>
                      <a:pt x="47291" y="50860"/>
                      <a:pt x="50110" y="49235"/>
                    </a:cubicBezTo>
                    <a:lnTo>
                      <a:pt x="80222" y="31848"/>
                    </a:lnTo>
                    <a:cubicBezTo>
                      <a:pt x="83016" y="30235"/>
                      <a:pt x="84693" y="27340"/>
                      <a:pt x="84693" y="24114"/>
                    </a:cubicBezTo>
                    <a:cubicBezTo>
                      <a:pt x="84693" y="20888"/>
                      <a:pt x="83016" y="17993"/>
                      <a:pt x="80222" y="16380"/>
                    </a:cubicBezTo>
                    <a:lnTo>
                      <a:pt x="50098" y="-1006"/>
                    </a:lnTo>
                    <a:cubicBezTo>
                      <a:pt x="47291" y="-2632"/>
                      <a:pt x="44078" y="-3495"/>
                      <a:pt x="40827" y="-3495"/>
                    </a:cubicBezTo>
                  </a:path>
                </a:pathLst>
              </a:custGeom>
              <a:solidFill>
                <a:srgbClr val="E82C3A"/>
              </a:solidFill>
              <a:ln w="1270" cap="flat">
                <a:noFill/>
                <a:prstDash val="solid"/>
                <a:miter/>
              </a:ln>
            </p:spPr>
            <p:txBody>
              <a:bodyPr rtlCol="0" anchor="ctr"/>
              <a:lstStyle/>
              <a:p>
                <a:endParaRPr lang="en-IN"/>
              </a:p>
            </p:txBody>
          </p:sp>
          <p:sp>
            <p:nvSpPr>
              <p:cNvPr id="1819" name="Freeform: Shape 1818">
                <a:extLst>
                  <a:ext uri="{FF2B5EF4-FFF2-40B4-BE49-F238E27FC236}">
                    <a16:creationId xmlns:a16="http://schemas.microsoft.com/office/drawing/2014/main" id="{FC0BCCAF-CDF1-EE75-65E3-28FAD8DA5774}"/>
                  </a:ext>
                </a:extLst>
              </p:cNvPr>
              <p:cNvSpPr/>
              <p:nvPr/>
            </p:nvSpPr>
            <p:spPr>
              <a:xfrm flipV="1">
                <a:off x="9691285" y="1534623"/>
                <a:ext cx="82851" cy="50339"/>
              </a:xfrm>
              <a:custGeom>
                <a:avLst/>
                <a:gdLst>
                  <a:gd name="connsiteX0" fmla="*/ 76574 w 82851"/>
                  <a:gd name="connsiteY0" fmla="*/ 16053 h 50339"/>
                  <a:gd name="connsiteX1" fmla="*/ 46450 w 82851"/>
                  <a:gd name="connsiteY1" fmla="*/ -1333 h 50339"/>
                  <a:gd name="connsiteX2" fmla="*/ 30321 w 82851"/>
                  <a:gd name="connsiteY2" fmla="*/ -1333 h 50339"/>
                  <a:gd name="connsiteX3" fmla="*/ 209 w 82851"/>
                  <a:gd name="connsiteY3" fmla="*/ 16053 h 50339"/>
                  <a:gd name="connsiteX4" fmla="*/ 209 w 82851"/>
                  <a:gd name="connsiteY4" fmla="*/ 27305 h 50339"/>
                  <a:gd name="connsiteX5" fmla="*/ 30321 w 82851"/>
                  <a:gd name="connsiteY5" fmla="*/ 44692 h 50339"/>
                  <a:gd name="connsiteX6" fmla="*/ 46450 w 82851"/>
                  <a:gd name="connsiteY6" fmla="*/ 44692 h 50339"/>
                  <a:gd name="connsiteX7" fmla="*/ 76574 w 82851"/>
                  <a:gd name="connsiteY7" fmla="*/ 27305 h 50339"/>
                  <a:gd name="connsiteX8" fmla="*/ 76574 w 82851"/>
                  <a:gd name="connsiteY8" fmla="*/ 1605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574" y="16053"/>
                    </a:moveTo>
                    <a:lnTo>
                      <a:pt x="46450" y="-1333"/>
                    </a:lnTo>
                    <a:cubicBezTo>
                      <a:pt x="41458" y="-4216"/>
                      <a:pt x="35312" y="-4216"/>
                      <a:pt x="30321" y="-1333"/>
                    </a:cubicBezTo>
                    <a:lnTo>
                      <a:pt x="209" y="16053"/>
                    </a:lnTo>
                    <a:cubicBezTo>
                      <a:pt x="-4122" y="18555"/>
                      <a:pt x="-4122" y="24803"/>
                      <a:pt x="209" y="27305"/>
                    </a:cubicBezTo>
                    <a:lnTo>
                      <a:pt x="30321" y="44692"/>
                    </a:lnTo>
                    <a:cubicBezTo>
                      <a:pt x="35312" y="47562"/>
                      <a:pt x="41458" y="47562"/>
                      <a:pt x="46450" y="44692"/>
                    </a:cubicBezTo>
                    <a:lnTo>
                      <a:pt x="76574" y="27305"/>
                    </a:lnTo>
                    <a:cubicBezTo>
                      <a:pt x="80892" y="24803"/>
                      <a:pt x="80892" y="18555"/>
                      <a:pt x="76574" y="16053"/>
                    </a:cubicBezTo>
                  </a:path>
                </a:pathLst>
              </a:custGeom>
              <a:solidFill>
                <a:srgbClr val="E82C3A"/>
              </a:solidFill>
              <a:ln w="1270" cap="flat">
                <a:noFill/>
                <a:prstDash val="solid"/>
                <a:miter/>
              </a:ln>
            </p:spPr>
            <p:txBody>
              <a:bodyPr rtlCol="0" anchor="ctr"/>
              <a:lstStyle/>
              <a:p>
                <a:endParaRPr lang="en-IN"/>
              </a:p>
            </p:txBody>
          </p:sp>
          <p:sp>
            <p:nvSpPr>
              <p:cNvPr id="1820" name="Freeform: Shape 1819">
                <a:extLst>
                  <a:ext uri="{FF2B5EF4-FFF2-40B4-BE49-F238E27FC236}">
                    <a16:creationId xmlns:a16="http://schemas.microsoft.com/office/drawing/2014/main" id="{F93FDFFA-D46F-1712-23E5-5859DF47EBDF}"/>
                  </a:ext>
                </a:extLst>
              </p:cNvPr>
              <p:cNvSpPr/>
              <p:nvPr/>
            </p:nvSpPr>
            <p:spPr>
              <a:xfrm flipV="1">
                <a:off x="9740609" y="1502295"/>
                <a:ext cx="87718" cy="55219"/>
              </a:xfrm>
              <a:custGeom>
                <a:avLst/>
                <a:gdLst>
                  <a:gd name="connsiteX0" fmla="*/ 40779 w 87718"/>
                  <a:gd name="connsiteY0" fmla="*/ -3522 h 55219"/>
                  <a:gd name="connsiteX1" fmla="*/ 31508 w 87718"/>
                  <a:gd name="connsiteY1" fmla="*/ -1046 h 55219"/>
                  <a:gd name="connsiteX2" fmla="*/ 1383 w 87718"/>
                  <a:gd name="connsiteY2" fmla="*/ 16341 h 55219"/>
                  <a:gd name="connsiteX3" fmla="*/ -3074 w 87718"/>
                  <a:gd name="connsiteY3" fmla="*/ 24088 h 55219"/>
                  <a:gd name="connsiteX4" fmla="*/ 1383 w 87718"/>
                  <a:gd name="connsiteY4" fmla="*/ 31822 h 55219"/>
                  <a:gd name="connsiteX5" fmla="*/ 31508 w 87718"/>
                  <a:gd name="connsiteY5" fmla="*/ 49208 h 55219"/>
                  <a:gd name="connsiteX6" fmla="*/ 40779 w 87718"/>
                  <a:gd name="connsiteY6" fmla="*/ 51697 h 55219"/>
                  <a:gd name="connsiteX7" fmla="*/ 50062 w 87718"/>
                  <a:gd name="connsiteY7" fmla="*/ 49208 h 55219"/>
                  <a:gd name="connsiteX8" fmla="*/ 80174 w 87718"/>
                  <a:gd name="connsiteY8" fmla="*/ 31822 h 55219"/>
                  <a:gd name="connsiteX9" fmla="*/ 84645 w 87718"/>
                  <a:gd name="connsiteY9" fmla="*/ 24088 h 55219"/>
                  <a:gd name="connsiteX10" fmla="*/ 80174 w 87718"/>
                  <a:gd name="connsiteY10" fmla="*/ 16341 h 55219"/>
                  <a:gd name="connsiteX11" fmla="*/ 50062 w 87718"/>
                  <a:gd name="connsiteY11" fmla="*/ -1046 h 55219"/>
                  <a:gd name="connsiteX12" fmla="*/ 40779 w 87718"/>
                  <a:gd name="connsiteY12" fmla="*/ -3522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0779" y="-3522"/>
                    </a:moveTo>
                    <a:cubicBezTo>
                      <a:pt x="37528" y="-3522"/>
                      <a:pt x="34314" y="-2671"/>
                      <a:pt x="31508" y="-1046"/>
                    </a:cubicBezTo>
                    <a:lnTo>
                      <a:pt x="1383" y="16341"/>
                    </a:lnTo>
                    <a:cubicBezTo>
                      <a:pt x="-1411" y="17966"/>
                      <a:pt x="-3074" y="20849"/>
                      <a:pt x="-3074" y="24088"/>
                    </a:cubicBezTo>
                    <a:cubicBezTo>
                      <a:pt x="-3074" y="27313"/>
                      <a:pt x="-1411" y="30196"/>
                      <a:pt x="1383" y="31822"/>
                    </a:cubicBezTo>
                    <a:lnTo>
                      <a:pt x="31508" y="49208"/>
                    </a:lnTo>
                    <a:cubicBezTo>
                      <a:pt x="34314" y="50834"/>
                      <a:pt x="37528" y="51697"/>
                      <a:pt x="40779" y="51697"/>
                    </a:cubicBezTo>
                    <a:cubicBezTo>
                      <a:pt x="44030" y="51697"/>
                      <a:pt x="47256" y="50834"/>
                      <a:pt x="50062" y="49208"/>
                    </a:cubicBezTo>
                    <a:lnTo>
                      <a:pt x="80174" y="31822"/>
                    </a:lnTo>
                    <a:cubicBezTo>
                      <a:pt x="82981" y="30196"/>
                      <a:pt x="84645" y="27313"/>
                      <a:pt x="84645" y="24088"/>
                    </a:cubicBezTo>
                    <a:cubicBezTo>
                      <a:pt x="84645" y="20849"/>
                      <a:pt x="82981" y="17966"/>
                      <a:pt x="80174" y="16341"/>
                    </a:cubicBezTo>
                    <a:lnTo>
                      <a:pt x="50062" y="-1046"/>
                    </a:lnTo>
                    <a:cubicBezTo>
                      <a:pt x="47256" y="-2671"/>
                      <a:pt x="44030" y="-3522"/>
                      <a:pt x="40779" y="-3522"/>
                    </a:cubicBezTo>
                  </a:path>
                </a:pathLst>
              </a:custGeom>
              <a:solidFill>
                <a:srgbClr val="E82C3A"/>
              </a:solidFill>
              <a:ln w="1270" cap="flat">
                <a:noFill/>
                <a:prstDash val="solid"/>
                <a:miter/>
              </a:ln>
            </p:spPr>
            <p:txBody>
              <a:bodyPr rtlCol="0" anchor="ctr"/>
              <a:lstStyle/>
              <a:p>
                <a:endParaRPr lang="en-IN"/>
              </a:p>
            </p:txBody>
          </p:sp>
          <p:sp>
            <p:nvSpPr>
              <p:cNvPr id="1821" name="Freeform: Shape 1820">
                <a:extLst>
                  <a:ext uri="{FF2B5EF4-FFF2-40B4-BE49-F238E27FC236}">
                    <a16:creationId xmlns:a16="http://schemas.microsoft.com/office/drawing/2014/main" id="{AA2B127D-6C21-FD13-BFFE-CF296D461033}"/>
                  </a:ext>
                </a:extLst>
              </p:cNvPr>
              <p:cNvSpPr/>
              <p:nvPr/>
            </p:nvSpPr>
            <p:spPr>
              <a:xfrm flipV="1">
                <a:off x="9743038" y="1504743"/>
                <a:ext cx="82851" cy="50336"/>
              </a:xfrm>
              <a:custGeom>
                <a:avLst/>
                <a:gdLst>
                  <a:gd name="connsiteX0" fmla="*/ 76539 w 82851"/>
                  <a:gd name="connsiteY0" fmla="*/ 16026 h 50336"/>
                  <a:gd name="connsiteX1" fmla="*/ 46414 w 82851"/>
                  <a:gd name="connsiteY1" fmla="*/ -1360 h 50336"/>
                  <a:gd name="connsiteX2" fmla="*/ 30285 w 82851"/>
                  <a:gd name="connsiteY2" fmla="*/ -1360 h 50336"/>
                  <a:gd name="connsiteX3" fmla="*/ 174 w 82851"/>
                  <a:gd name="connsiteY3" fmla="*/ 16026 h 50336"/>
                  <a:gd name="connsiteX4" fmla="*/ 174 w 82851"/>
                  <a:gd name="connsiteY4" fmla="*/ 27266 h 50336"/>
                  <a:gd name="connsiteX5" fmla="*/ 30285 w 82851"/>
                  <a:gd name="connsiteY5" fmla="*/ 44652 h 50336"/>
                  <a:gd name="connsiteX6" fmla="*/ 46414 w 82851"/>
                  <a:gd name="connsiteY6" fmla="*/ 44652 h 50336"/>
                  <a:gd name="connsiteX7" fmla="*/ 76539 w 82851"/>
                  <a:gd name="connsiteY7" fmla="*/ 27266 h 50336"/>
                  <a:gd name="connsiteX8" fmla="*/ 76539 w 82851"/>
                  <a:gd name="connsiteY8" fmla="*/ 160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9" y="16026"/>
                    </a:moveTo>
                    <a:lnTo>
                      <a:pt x="46414" y="-1360"/>
                    </a:lnTo>
                    <a:cubicBezTo>
                      <a:pt x="41423" y="-4243"/>
                      <a:pt x="35276" y="-4243"/>
                      <a:pt x="30285" y="-1360"/>
                    </a:cubicBezTo>
                    <a:lnTo>
                      <a:pt x="174" y="16026"/>
                    </a:lnTo>
                    <a:cubicBezTo>
                      <a:pt x="-4157" y="18528"/>
                      <a:pt x="-4157" y="24764"/>
                      <a:pt x="174" y="27266"/>
                    </a:cubicBezTo>
                    <a:lnTo>
                      <a:pt x="30285" y="44652"/>
                    </a:lnTo>
                    <a:cubicBezTo>
                      <a:pt x="35276" y="47535"/>
                      <a:pt x="41423" y="47535"/>
                      <a:pt x="46414" y="44652"/>
                    </a:cubicBezTo>
                    <a:lnTo>
                      <a:pt x="76539" y="27266"/>
                    </a:lnTo>
                    <a:cubicBezTo>
                      <a:pt x="80857" y="24764"/>
                      <a:pt x="80857" y="18528"/>
                      <a:pt x="76539" y="16026"/>
                    </a:cubicBezTo>
                  </a:path>
                </a:pathLst>
              </a:custGeom>
              <a:solidFill>
                <a:srgbClr val="E82C3A"/>
              </a:solidFill>
              <a:ln w="1270" cap="flat">
                <a:noFill/>
                <a:prstDash val="solid"/>
                <a:miter/>
              </a:ln>
            </p:spPr>
            <p:txBody>
              <a:bodyPr rtlCol="0" anchor="ctr"/>
              <a:lstStyle/>
              <a:p>
                <a:endParaRPr lang="en-IN"/>
              </a:p>
            </p:txBody>
          </p:sp>
          <p:sp>
            <p:nvSpPr>
              <p:cNvPr id="1822" name="Freeform: Shape 1821">
                <a:extLst>
                  <a:ext uri="{FF2B5EF4-FFF2-40B4-BE49-F238E27FC236}">
                    <a16:creationId xmlns:a16="http://schemas.microsoft.com/office/drawing/2014/main" id="{7DDA7A0F-50AD-F664-A003-F795BA976F64}"/>
                  </a:ext>
                </a:extLst>
              </p:cNvPr>
              <p:cNvSpPr/>
              <p:nvPr/>
            </p:nvSpPr>
            <p:spPr>
              <a:xfrm flipV="1">
                <a:off x="9792349" y="1472412"/>
                <a:ext cx="87744" cy="55232"/>
              </a:xfrm>
              <a:custGeom>
                <a:avLst/>
                <a:gdLst>
                  <a:gd name="connsiteX0" fmla="*/ 40769 w 87744"/>
                  <a:gd name="connsiteY0" fmla="*/ -3549 h 55232"/>
                  <a:gd name="connsiteX1" fmla="*/ 31485 w 87744"/>
                  <a:gd name="connsiteY1" fmla="*/ -1047 h 55232"/>
                  <a:gd name="connsiteX2" fmla="*/ 1361 w 87744"/>
                  <a:gd name="connsiteY2" fmla="*/ 16340 h 55232"/>
                  <a:gd name="connsiteX3" fmla="*/ -3110 w 87744"/>
                  <a:gd name="connsiteY3" fmla="*/ 24074 h 55232"/>
                  <a:gd name="connsiteX4" fmla="*/ 1361 w 87744"/>
                  <a:gd name="connsiteY4" fmla="*/ 31808 h 55232"/>
                  <a:gd name="connsiteX5" fmla="*/ 31485 w 87744"/>
                  <a:gd name="connsiteY5" fmla="*/ 49194 h 55232"/>
                  <a:gd name="connsiteX6" fmla="*/ 40769 w 87744"/>
                  <a:gd name="connsiteY6" fmla="*/ 51684 h 55232"/>
                  <a:gd name="connsiteX7" fmla="*/ 50040 w 87744"/>
                  <a:gd name="connsiteY7" fmla="*/ 49194 h 55232"/>
                  <a:gd name="connsiteX8" fmla="*/ 80164 w 87744"/>
                  <a:gd name="connsiteY8" fmla="*/ 31808 h 55232"/>
                  <a:gd name="connsiteX9" fmla="*/ 84635 w 87744"/>
                  <a:gd name="connsiteY9" fmla="*/ 24074 h 55232"/>
                  <a:gd name="connsiteX10" fmla="*/ 80164 w 87744"/>
                  <a:gd name="connsiteY10" fmla="*/ 16340 h 55232"/>
                  <a:gd name="connsiteX11" fmla="*/ 50040 w 87744"/>
                  <a:gd name="connsiteY11" fmla="*/ -1047 h 55232"/>
                  <a:gd name="connsiteX12" fmla="*/ 40769 w 87744"/>
                  <a:gd name="connsiteY12" fmla="*/ -3549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0769" y="-3549"/>
                    </a:moveTo>
                    <a:cubicBezTo>
                      <a:pt x="37505" y="-3549"/>
                      <a:pt x="34292" y="-2672"/>
                      <a:pt x="31485" y="-1047"/>
                    </a:cubicBezTo>
                    <a:lnTo>
                      <a:pt x="1361" y="16340"/>
                    </a:lnTo>
                    <a:cubicBezTo>
                      <a:pt x="-1433" y="17953"/>
                      <a:pt x="-3110" y="20848"/>
                      <a:pt x="-3110" y="24074"/>
                    </a:cubicBezTo>
                    <a:cubicBezTo>
                      <a:pt x="-3110" y="27300"/>
                      <a:pt x="-1433" y="30195"/>
                      <a:pt x="1361" y="31808"/>
                    </a:cubicBezTo>
                    <a:lnTo>
                      <a:pt x="31485" y="49194"/>
                    </a:lnTo>
                    <a:cubicBezTo>
                      <a:pt x="34292" y="50820"/>
                      <a:pt x="37505" y="51684"/>
                      <a:pt x="40769" y="51684"/>
                    </a:cubicBezTo>
                    <a:cubicBezTo>
                      <a:pt x="44020" y="51684"/>
                      <a:pt x="47220" y="50820"/>
                      <a:pt x="50040" y="49194"/>
                    </a:cubicBezTo>
                    <a:lnTo>
                      <a:pt x="80164" y="31808"/>
                    </a:lnTo>
                    <a:cubicBezTo>
                      <a:pt x="82971" y="30195"/>
                      <a:pt x="84635" y="27300"/>
                      <a:pt x="84635" y="24074"/>
                    </a:cubicBezTo>
                    <a:cubicBezTo>
                      <a:pt x="84635" y="20848"/>
                      <a:pt x="82971" y="17953"/>
                      <a:pt x="80164" y="16340"/>
                    </a:cubicBezTo>
                    <a:lnTo>
                      <a:pt x="50040" y="-1047"/>
                    </a:lnTo>
                    <a:cubicBezTo>
                      <a:pt x="47220" y="-2672"/>
                      <a:pt x="44020" y="-3549"/>
                      <a:pt x="40769" y="-3549"/>
                    </a:cubicBezTo>
                  </a:path>
                </a:pathLst>
              </a:custGeom>
              <a:solidFill>
                <a:srgbClr val="E82C3A"/>
              </a:solidFill>
              <a:ln w="1270" cap="flat">
                <a:noFill/>
                <a:prstDash val="solid"/>
                <a:miter/>
              </a:ln>
            </p:spPr>
            <p:txBody>
              <a:bodyPr rtlCol="0" anchor="ctr"/>
              <a:lstStyle/>
              <a:p>
                <a:endParaRPr lang="en-IN"/>
              </a:p>
            </p:txBody>
          </p:sp>
          <p:sp>
            <p:nvSpPr>
              <p:cNvPr id="1823" name="Freeform: Shape 1822">
                <a:extLst>
                  <a:ext uri="{FF2B5EF4-FFF2-40B4-BE49-F238E27FC236}">
                    <a16:creationId xmlns:a16="http://schemas.microsoft.com/office/drawing/2014/main" id="{28DA31BA-1599-9DDB-7336-64324D50B64A}"/>
                  </a:ext>
                </a:extLst>
              </p:cNvPr>
              <p:cNvSpPr/>
              <p:nvPr/>
            </p:nvSpPr>
            <p:spPr>
              <a:xfrm flipV="1">
                <a:off x="9794790" y="1474860"/>
                <a:ext cx="82861" cy="50336"/>
              </a:xfrm>
              <a:custGeom>
                <a:avLst/>
                <a:gdLst>
                  <a:gd name="connsiteX0" fmla="*/ 76503 w 82861"/>
                  <a:gd name="connsiteY0" fmla="*/ 16000 h 50336"/>
                  <a:gd name="connsiteX1" fmla="*/ 46379 w 82861"/>
                  <a:gd name="connsiteY1" fmla="*/ -1387 h 50336"/>
                  <a:gd name="connsiteX2" fmla="*/ 30250 w 82861"/>
                  <a:gd name="connsiteY2" fmla="*/ -1387 h 50336"/>
                  <a:gd name="connsiteX3" fmla="*/ 138 w 82861"/>
                  <a:gd name="connsiteY3" fmla="*/ 16000 h 50336"/>
                  <a:gd name="connsiteX4" fmla="*/ 138 w 82861"/>
                  <a:gd name="connsiteY4" fmla="*/ 27239 h 50336"/>
                  <a:gd name="connsiteX5" fmla="*/ 30250 w 82861"/>
                  <a:gd name="connsiteY5" fmla="*/ 44625 h 50336"/>
                  <a:gd name="connsiteX6" fmla="*/ 46379 w 82861"/>
                  <a:gd name="connsiteY6" fmla="*/ 44625 h 50336"/>
                  <a:gd name="connsiteX7" fmla="*/ 76503 w 82861"/>
                  <a:gd name="connsiteY7" fmla="*/ 27239 h 50336"/>
                  <a:gd name="connsiteX8" fmla="*/ 76503 w 82861"/>
                  <a:gd name="connsiteY8" fmla="*/ 1600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503" y="16000"/>
                    </a:moveTo>
                    <a:lnTo>
                      <a:pt x="46379" y="-1387"/>
                    </a:lnTo>
                    <a:cubicBezTo>
                      <a:pt x="41388" y="-4270"/>
                      <a:pt x="35241" y="-4270"/>
                      <a:pt x="30250" y="-1387"/>
                    </a:cubicBezTo>
                    <a:lnTo>
                      <a:pt x="138" y="16000"/>
                    </a:lnTo>
                    <a:cubicBezTo>
                      <a:pt x="-4192" y="18501"/>
                      <a:pt x="-4192" y="24737"/>
                      <a:pt x="138" y="27239"/>
                    </a:cubicBezTo>
                    <a:lnTo>
                      <a:pt x="30250" y="44625"/>
                    </a:lnTo>
                    <a:cubicBezTo>
                      <a:pt x="35241" y="47508"/>
                      <a:pt x="41388" y="47508"/>
                      <a:pt x="46379" y="44625"/>
                    </a:cubicBezTo>
                    <a:lnTo>
                      <a:pt x="76503" y="27239"/>
                    </a:lnTo>
                    <a:cubicBezTo>
                      <a:pt x="80834" y="24737"/>
                      <a:pt x="80834" y="18501"/>
                      <a:pt x="76503" y="16000"/>
                    </a:cubicBezTo>
                  </a:path>
                </a:pathLst>
              </a:custGeom>
              <a:solidFill>
                <a:srgbClr val="E82C3A"/>
              </a:solidFill>
              <a:ln w="1270" cap="flat">
                <a:noFill/>
                <a:prstDash val="solid"/>
                <a:miter/>
              </a:ln>
            </p:spPr>
            <p:txBody>
              <a:bodyPr rtlCol="0" anchor="ctr"/>
              <a:lstStyle/>
              <a:p>
                <a:endParaRPr lang="en-IN"/>
              </a:p>
            </p:txBody>
          </p:sp>
          <p:sp>
            <p:nvSpPr>
              <p:cNvPr id="1824" name="Freeform: Shape 1823">
                <a:extLst>
                  <a:ext uri="{FF2B5EF4-FFF2-40B4-BE49-F238E27FC236}">
                    <a16:creationId xmlns:a16="http://schemas.microsoft.com/office/drawing/2014/main" id="{1D267140-7CBC-0EE9-9A06-AFEA245EB096}"/>
                  </a:ext>
                </a:extLst>
              </p:cNvPr>
              <p:cNvSpPr/>
              <p:nvPr/>
            </p:nvSpPr>
            <p:spPr>
              <a:xfrm flipV="1">
                <a:off x="9790736" y="1411719"/>
                <a:ext cx="141109" cy="86042"/>
              </a:xfrm>
              <a:custGeom>
                <a:avLst/>
                <a:gdLst>
                  <a:gd name="connsiteX0" fmla="*/ 94105 w 141109"/>
                  <a:gd name="connsiteY0" fmla="*/ -3589 h 86042"/>
                  <a:gd name="connsiteX1" fmla="*/ 84821 w 141109"/>
                  <a:gd name="connsiteY1" fmla="*/ -1087 h 86042"/>
                  <a:gd name="connsiteX2" fmla="*/ 1344 w 141109"/>
                  <a:gd name="connsiteY2" fmla="*/ 47109 h 86042"/>
                  <a:gd name="connsiteX3" fmla="*/ -3127 w 141109"/>
                  <a:gd name="connsiteY3" fmla="*/ 54843 h 86042"/>
                  <a:gd name="connsiteX4" fmla="*/ 1344 w 141109"/>
                  <a:gd name="connsiteY4" fmla="*/ 62578 h 86042"/>
                  <a:gd name="connsiteX5" fmla="*/ 31455 w 141109"/>
                  <a:gd name="connsiteY5" fmla="*/ 79964 h 86042"/>
                  <a:gd name="connsiteX6" fmla="*/ 40726 w 141109"/>
                  <a:gd name="connsiteY6" fmla="*/ 82453 h 86042"/>
                  <a:gd name="connsiteX7" fmla="*/ 50010 w 141109"/>
                  <a:gd name="connsiteY7" fmla="*/ 79964 h 86042"/>
                  <a:gd name="connsiteX8" fmla="*/ 133513 w 141109"/>
                  <a:gd name="connsiteY8" fmla="*/ 31768 h 86042"/>
                  <a:gd name="connsiteX9" fmla="*/ 137983 w 141109"/>
                  <a:gd name="connsiteY9" fmla="*/ 24021 h 86042"/>
                  <a:gd name="connsiteX10" fmla="*/ 133513 w 141109"/>
                  <a:gd name="connsiteY10" fmla="*/ 16286 h 86042"/>
                  <a:gd name="connsiteX11" fmla="*/ 103388 w 141109"/>
                  <a:gd name="connsiteY11" fmla="*/ -1100 h 86042"/>
                  <a:gd name="connsiteX12" fmla="*/ 94105 w 141109"/>
                  <a:gd name="connsiteY12" fmla="*/ -3589 h 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09" h="86042">
                    <a:moveTo>
                      <a:pt x="94105" y="-3589"/>
                    </a:moveTo>
                    <a:cubicBezTo>
                      <a:pt x="90853" y="-3589"/>
                      <a:pt x="87653" y="-2725"/>
                      <a:pt x="84821" y="-1087"/>
                    </a:cubicBezTo>
                    <a:lnTo>
                      <a:pt x="1344" y="47109"/>
                    </a:lnTo>
                    <a:cubicBezTo>
                      <a:pt x="-1463" y="48722"/>
                      <a:pt x="-3127" y="51618"/>
                      <a:pt x="-3127" y="54843"/>
                    </a:cubicBezTo>
                    <a:cubicBezTo>
                      <a:pt x="-3127" y="58069"/>
                      <a:pt x="-1463" y="60952"/>
                      <a:pt x="1344" y="62578"/>
                    </a:cubicBezTo>
                    <a:lnTo>
                      <a:pt x="31455" y="79964"/>
                    </a:lnTo>
                    <a:cubicBezTo>
                      <a:pt x="34262" y="81590"/>
                      <a:pt x="37475" y="82453"/>
                      <a:pt x="40726" y="82453"/>
                    </a:cubicBezTo>
                    <a:cubicBezTo>
                      <a:pt x="43978" y="82453"/>
                      <a:pt x="47203" y="81590"/>
                      <a:pt x="50010" y="79964"/>
                    </a:cubicBezTo>
                    <a:lnTo>
                      <a:pt x="133513" y="31768"/>
                    </a:lnTo>
                    <a:cubicBezTo>
                      <a:pt x="136307" y="30142"/>
                      <a:pt x="137983" y="27259"/>
                      <a:pt x="137983" y="24021"/>
                    </a:cubicBezTo>
                    <a:cubicBezTo>
                      <a:pt x="137983" y="20795"/>
                      <a:pt x="136307" y="17912"/>
                      <a:pt x="133513" y="16286"/>
                    </a:cubicBezTo>
                    <a:lnTo>
                      <a:pt x="103388" y="-1100"/>
                    </a:lnTo>
                    <a:cubicBezTo>
                      <a:pt x="100581" y="-2725"/>
                      <a:pt x="97355" y="-3589"/>
                      <a:pt x="94105" y="-3589"/>
                    </a:cubicBezTo>
                  </a:path>
                </a:pathLst>
              </a:custGeom>
              <a:solidFill>
                <a:srgbClr val="E82C3A"/>
              </a:solidFill>
              <a:ln w="1270" cap="flat">
                <a:noFill/>
                <a:prstDash val="solid"/>
                <a:miter/>
              </a:ln>
            </p:spPr>
            <p:txBody>
              <a:bodyPr rtlCol="0" anchor="ctr"/>
              <a:lstStyle/>
              <a:p>
                <a:endParaRPr lang="en-IN"/>
              </a:p>
            </p:txBody>
          </p:sp>
          <p:sp>
            <p:nvSpPr>
              <p:cNvPr id="1825" name="Freeform: Shape 1824">
                <a:extLst>
                  <a:ext uri="{FF2B5EF4-FFF2-40B4-BE49-F238E27FC236}">
                    <a16:creationId xmlns:a16="http://schemas.microsoft.com/office/drawing/2014/main" id="{5DD8C5D4-8F6A-9EDF-FA93-48355BB98A6D}"/>
                  </a:ext>
                </a:extLst>
              </p:cNvPr>
              <p:cNvSpPr/>
              <p:nvPr/>
            </p:nvSpPr>
            <p:spPr>
              <a:xfrm flipV="1">
                <a:off x="9793165" y="1414163"/>
                <a:ext cx="136239" cy="81149"/>
              </a:xfrm>
              <a:custGeom>
                <a:avLst/>
                <a:gdLst>
                  <a:gd name="connsiteX0" fmla="*/ 129864 w 136239"/>
                  <a:gd name="connsiteY0" fmla="*/ 27199 h 81149"/>
                  <a:gd name="connsiteX1" fmla="*/ 99753 w 136239"/>
                  <a:gd name="connsiteY1" fmla="*/ 44585 h 81149"/>
                  <a:gd name="connsiteX2" fmla="*/ 99740 w 136239"/>
                  <a:gd name="connsiteY2" fmla="*/ 44585 h 81149"/>
                  <a:gd name="connsiteX3" fmla="*/ 46362 w 136239"/>
                  <a:gd name="connsiteY3" fmla="*/ 75408 h 81149"/>
                  <a:gd name="connsiteX4" fmla="*/ 30233 w 136239"/>
                  <a:gd name="connsiteY4" fmla="*/ 75408 h 81149"/>
                  <a:gd name="connsiteX5" fmla="*/ 121 w 136239"/>
                  <a:gd name="connsiteY5" fmla="*/ 58009 h 81149"/>
                  <a:gd name="connsiteX6" fmla="*/ 121 w 136239"/>
                  <a:gd name="connsiteY6" fmla="*/ 46769 h 81149"/>
                  <a:gd name="connsiteX7" fmla="*/ 83624 w 136239"/>
                  <a:gd name="connsiteY7" fmla="*/ -1427 h 81149"/>
                  <a:gd name="connsiteX8" fmla="*/ 99753 w 136239"/>
                  <a:gd name="connsiteY8" fmla="*/ -1427 h 81149"/>
                  <a:gd name="connsiteX9" fmla="*/ 129864 w 136239"/>
                  <a:gd name="connsiteY9" fmla="*/ 15959 h 81149"/>
                  <a:gd name="connsiteX10" fmla="*/ 129864 w 136239"/>
                  <a:gd name="connsiteY10" fmla="*/ 27199 h 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39" h="81149">
                    <a:moveTo>
                      <a:pt x="129864" y="27199"/>
                    </a:moveTo>
                    <a:lnTo>
                      <a:pt x="99753" y="44585"/>
                    </a:lnTo>
                    <a:lnTo>
                      <a:pt x="99740" y="44585"/>
                    </a:lnTo>
                    <a:lnTo>
                      <a:pt x="46362" y="75408"/>
                    </a:lnTo>
                    <a:cubicBezTo>
                      <a:pt x="41371" y="78278"/>
                      <a:pt x="35224" y="78278"/>
                      <a:pt x="30233" y="75408"/>
                    </a:cubicBezTo>
                    <a:lnTo>
                      <a:pt x="121" y="58009"/>
                    </a:lnTo>
                    <a:cubicBezTo>
                      <a:pt x="-4209" y="55520"/>
                      <a:pt x="-4209" y="49271"/>
                      <a:pt x="121" y="46769"/>
                    </a:cubicBezTo>
                    <a:lnTo>
                      <a:pt x="83624" y="-1427"/>
                    </a:lnTo>
                    <a:cubicBezTo>
                      <a:pt x="88615" y="-4310"/>
                      <a:pt x="94762" y="-4310"/>
                      <a:pt x="99753" y="-1427"/>
                    </a:cubicBezTo>
                    <a:lnTo>
                      <a:pt x="129864" y="15959"/>
                    </a:lnTo>
                    <a:cubicBezTo>
                      <a:pt x="134195" y="18461"/>
                      <a:pt x="134195" y="24697"/>
                      <a:pt x="129864" y="27199"/>
                    </a:cubicBezTo>
                  </a:path>
                </a:pathLst>
              </a:custGeom>
              <a:solidFill>
                <a:srgbClr val="E82C3A"/>
              </a:solidFill>
              <a:ln w="1270" cap="flat">
                <a:noFill/>
                <a:prstDash val="solid"/>
                <a:miter/>
              </a:ln>
            </p:spPr>
            <p:txBody>
              <a:bodyPr rtlCol="0" anchor="ctr"/>
              <a:lstStyle/>
              <a:p>
                <a:endParaRPr lang="en-IN"/>
              </a:p>
            </p:txBody>
          </p:sp>
          <p:sp>
            <p:nvSpPr>
              <p:cNvPr id="1826" name="Freeform: Shape 1825">
                <a:extLst>
                  <a:ext uri="{FF2B5EF4-FFF2-40B4-BE49-F238E27FC236}">
                    <a16:creationId xmlns:a16="http://schemas.microsoft.com/office/drawing/2014/main" id="{655A358D-CDD6-06BF-F0E9-8A4D02405B47}"/>
                  </a:ext>
                </a:extLst>
              </p:cNvPr>
              <p:cNvSpPr/>
              <p:nvPr/>
            </p:nvSpPr>
            <p:spPr>
              <a:xfrm flipV="1">
                <a:off x="8848218" y="2019502"/>
                <a:ext cx="191249" cy="114985"/>
              </a:xfrm>
              <a:custGeom>
                <a:avLst/>
                <a:gdLst>
                  <a:gd name="connsiteX0" fmla="*/ 41378 w 191249"/>
                  <a:gd name="connsiteY0" fmla="*/ -3034 h 114985"/>
                  <a:gd name="connsiteX1" fmla="*/ 32094 w 191249"/>
                  <a:gd name="connsiteY1" fmla="*/ -545 h 114985"/>
                  <a:gd name="connsiteX2" fmla="*/ 1969 w 191249"/>
                  <a:gd name="connsiteY2" fmla="*/ 16854 h 114985"/>
                  <a:gd name="connsiteX3" fmla="*/ -2501 w 191249"/>
                  <a:gd name="connsiteY3" fmla="*/ 24563 h 114985"/>
                  <a:gd name="connsiteX4" fmla="*/ 1957 w 191249"/>
                  <a:gd name="connsiteY4" fmla="*/ 32310 h 114985"/>
                  <a:gd name="connsiteX5" fmla="*/ 135599 w 191249"/>
                  <a:gd name="connsiteY5" fmla="*/ 109450 h 114985"/>
                  <a:gd name="connsiteX6" fmla="*/ 144883 w 191249"/>
                  <a:gd name="connsiteY6" fmla="*/ 111952 h 114985"/>
                  <a:gd name="connsiteX7" fmla="*/ 154166 w 191249"/>
                  <a:gd name="connsiteY7" fmla="*/ 109450 h 114985"/>
                  <a:gd name="connsiteX8" fmla="*/ 184291 w 191249"/>
                  <a:gd name="connsiteY8" fmla="*/ 92064 h 114985"/>
                  <a:gd name="connsiteX9" fmla="*/ 187047 w 191249"/>
                  <a:gd name="connsiteY9" fmla="*/ 89346 h 114985"/>
                  <a:gd name="connsiteX10" fmla="*/ 188202 w 191249"/>
                  <a:gd name="connsiteY10" fmla="*/ 86831 h 114985"/>
                  <a:gd name="connsiteX11" fmla="*/ 188748 w 191249"/>
                  <a:gd name="connsiteY11" fmla="*/ 84279 h 114985"/>
                  <a:gd name="connsiteX12" fmla="*/ 184303 w 191249"/>
                  <a:gd name="connsiteY12" fmla="*/ 76582 h 114985"/>
                  <a:gd name="connsiteX13" fmla="*/ 50649 w 191249"/>
                  <a:gd name="connsiteY13" fmla="*/ -545 h 114985"/>
                  <a:gd name="connsiteX14" fmla="*/ 41378 w 191249"/>
                  <a:gd name="connsiteY14" fmla="*/ -3034 h 11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1249" h="114985">
                    <a:moveTo>
                      <a:pt x="41378" y="-3034"/>
                    </a:moveTo>
                    <a:cubicBezTo>
                      <a:pt x="38127" y="-3034"/>
                      <a:pt x="34901" y="-2170"/>
                      <a:pt x="32094" y="-545"/>
                    </a:cubicBezTo>
                    <a:lnTo>
                      <a:pt x="1969" y="16854"/>
                    </a:lnTo>
                    <a:cubicBezTo>
                      <a:pt x="-825" y="18442"/>
                      <a:pt x="-2501" y="21337"/>
                      <a:pt x="-2501" y="24563"/>
                    </a:cubicBezTo>
                    <a:cubicBezTo>
                      <a:pt x="-2501" y="27789"/>
                      <a:pt x="-825" y="30685"/>
                      <a:pt x="1957" y="32310"/>
                    </a:cubicBezTo>
                    <a:lnTo>
                      <a:pt x="135599" y="109450"/>
                    </a:lnTo>
                    <a:cubicBezTo>
                      <a:pt x="138418" y="111088"/>
                      <a:pt x="141632" y="111952"/>
                      <a:pt x="144883" y="111952"/>
                    </a:cubicBezTo>
                    <a:cubicBezTo>
                      <a:pt x="148121" y="111952"/>
                      <a:pt x="151347" y="111088"/>
                      <a:pt x="154166" y="109450"/>
                    </a:cubicBezTo>
                    <a:lnTo>
                      <a:pt x="184291" y="92064"/>
                    </a:lnTo>
                    <a:cubicBezTo>
                      <a:pt x="185612" y="91327"/>
                      <a:pt x="186412" y="90273"/>
                      <a:pt x="187047" y="89346"/>
                    </a:cubicBezTo>
                    <a:cubicBezTo>
                      <a:pt x="188012" y="87949"/>
                      <a:pt x="188139" y="87314"/>
                      <a:pt x="188202" y="86831"/>
                    </a:cubicBezTo>
                    <a:lnTo>
                      <a:pt x="188748" y="84279"/>
                    </a:lnTo>
                    <a:cubicBezTo>
                      <a:pt x="188761" y="81116"/>
                      <a:pt x="187097" y="78208"/>
                      <a:pt x="184303" y="76582"/>
                    </a:cubicBezTo>
                    <a:lnTo>
                      <a:pt x="50649" y="-545"/>
                    </a:lnTo>
                    <a:cubicBezTo>
                      <a:pt x="47829" y="-2170"/>
                      <a:pt x="44629" y="-3034"/>
                      <a:pt x="41378" y="-3034"/>
                    </a:cubicBezTo>
                  </a:path>
                </a:pathLst>
              </a:custGeom>
              <a:solidFill>
                <a:srgbClr val="E82C3A"/>
              </a:solidFill>
              <a:ln w="1270" cap="flat">
                <a:noFill/>
                <a:prstDash val="solid"/>
                <a:miter/>
              </a:ln>
            </p:spPr>
            <p:txBody>
              <a:bodyPr rtlCol="0" anchor="ctr"/>
              <a:lstStyle/>
              <a:p>
                <a:endParaRPr lang="en-IN"/>
              </a:p>
            </p:txBody>
          </p:sp>
          <p:sp>
            <p:nvSpPr>
              <p:cNvPr id="1827" name="Freeform: Shape 1826">
                <a:extLst>
                  <a:ext uri="{FF2B5EF4-FFF2-40B4-BE49-F238E27FC236}">
                    <a16:creationId xmlns:a16="http://schemas.microsoft.com/office/drawing/2014/main" id="{5A8C86E7-E9C1-B5F7-3129-9414247F045A}"/>
                  </a:ext>
                </a:extLst>
              </p:cNvPr>
              <p:cNvSpPr/>
              <p:nvPr/>
            </p:nvSpPr>
            <p:spPr>
              <a:xfrm flipV="1">
                <a:off x="8850659" y="2021941"/>
                <a:ext cx="186369" cy="110102"/>
              </a:xfrm>
              <a:custGeom>
                <a:avLst/>
                <a:gdLst>
                  <a:gd name="connsiteX0" fmla="*/ 183462 w 186369"/>
                  <a:gd name="connsiteY0" fmla="*/ 83460 h 110102"/>
                  <a:gd name="connsiteX1" fmla="*/ 183056 w 186369"/>
                  <a:gd name="connsiteY1" fmla="*/ 85060 h 110102"/>
                  <a:gd name="connsiteX2" fmla="*/ 182599 w 186369"/>
                  <a:gd name="connsiteY2" fmla="*/ 85504 h 110102"/>
                  <a:gd name="connsiteX3" fmla="*/ 180617 w 186369"/>
                  <a:gd name="connsiteY3" fmla="*/ 87511 h 110102"/>
                  <a:gd name="connsiteX4" fmla="*/ 150506 w 186369"/>
                  <a:gd name="connsiteY4" fmla="*/ 104897 h 110102"/>
                  <a:gd name="connsiteX5" fmla="*/ 142441 w 186369"/>
                  <a:gd name="connsiteY5" fmla="*/ 107069 h 110102"/>
                  <a:gd name="connsiteX6" fmla="*/ 134377 w 186369"/>
                  <a:gd name="connsiteY6" fmla="*/ 104897 h 110102"/>
                  <a:gd name="connsiteX7" fmla="*/ 104252 w 186369"/>
                  <a:gd name="connsiteY7" fmla="*/ 87511 h 110102"/>
                  <a:gd name="connsiteX8" fmla="*/ 104252 w 186369"/>
                  <a:gd name="connsiteY8" fmla="*/ 87511 h 110102"/>
                  <a:gd name="connsiteX9" fmla="*/ 52500 w 186369"/>
                  <a:gd name="connsiteY9" fmla="*/ 57628 h 110102"/>
                  <a:gd name="connsiteX10" fmla="*/ 52462 w 186369"/>
                  <a:gd name="connsiteY10" fmla="*/ 57590 h 110102"/>
                  <a:gd name="connsiteX11" fmla="*/ 747 w 186369"/>
                  <a:gd name="connsiteY11" fmla="*/ 27757 h 110102"/>
                  <a:gd name="connsiteX12" fmla="*/ 747 w 186369"/>
                  <a:gd name="connsiteY12" fmla="*/ 16518 h 110102"/>
                  <a:gd name="connsiteX13" fmla="*/ 30859 w 186369"/>
                  <a:gd name="connsiteY13" fmla="*/ -881 h 110102"/>
                  <a:gd name="connsiteX14" fmla="*/ 46988 w 186369"/>
                  <a:gd name="connsiteY14" fmla="*/ -881 h 110102"/>
                  <a:gd name="connsiteX15" fmla="*/ 180617 w 186369"/>
                  <a:gd name="connsiteY15" fmla="*/ 76246 h 110102"/>
                  <a:gd name="connsiteX16" fmla="*/ 183869 w 186369"/>
                  <a:gd name="connsiteY16" fmla="*/ 81885 h 110102"/>
                  <a:gd name="connsiteX17" fmla="*/ 183869 w 186369"/>
                  <a:gd name="connsiteY17" fmla="*/ 81885 h 110102"/>
                  <a:gd name="connsiteX18" fmla="*/ 183462 w 186369"/>
                  <a:gd name="connsiteY18" fmla="*/ 83460 h 11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369" h="110102">
                    <a:moveTo>
                      <a:pt x="183462" y="83460"/>
                    </a:moveTo>
                    <a:lnTo>
                      <a:pt x="183056" y="85060"/>
                    </a:lnTo>
                    <a:lnTo>
                      <a:pt x="182599" y="85504"/>
                    </a:lnTo>
                    <a:lnTo>
                      <a:pt x="180617" y="87511"/>
                    </a:lnTo>
                    <a:lnTo>
                      <a:pt x="150506" y="104897"/>
                    </a:lnTo>
                    <a:cubicBezTo>
                      <a:pt x="148017" y="106345"/>
                      <a:pt x="145223" y="107069"/>
                      <a:pt x="142441" y="107069"/>
                    </a:cubicBezTo>
                    <a:cubicBezTo>
                      <a:pt x="139660" y="107069"/>
                      <a:pt x="136866" y="106345"/>
                      <a:pt x="134377" y="104897"/>
                    </a:cubicBezTo>
                    <a:lnTo>
                      <a:pt x="104252" y="87511"/>
                    </a:lnTo>
                    <a:lnTo>
                      <a:pt x="104252" y="87511"/>
                    </a:lnTo>
                    <a:lnTo>
                      <a:pt x="52500" y="57628"/>
                    </a:lnTo>
                    <a:lnTo>
                      <a:pt x="52462" y="57590"/>
                    </a:lnTo>
                    <a:lnTo>
                      <a:pt x="747" y="27757"/>
                    </a:lnTo>
                    <a:cubicBezTo>
                      <a:pt x="-3583" y="25255"/>
                      <a:pt x="-3583" y="19007"/>
                      <a:pt x="747" y="16518"/>
                    </a:cubicBezTo>
                    <a:lnTo>
                      <a:pt x="30859" y="-881"/>
                    </a:lnTo>
                    <a:cubicBezTo>
                      <a:pt x="35850" y="-3751"/>
                      <a:pt x="42010" y="-3751"/>
                      <a:pt x="46988" y="-881"/>
                    </a:cubicBezTo>
                    <a:lnTo>
                      <a:pt x="180617" y="76246"/>
                    </a:lnTo>
                    <a:cubicBezTo>
                      <a:pt x="182789" y="77503"/>
                      <a:pt x="183869" y="79688"/>
                      <a:pt x="183869" y="81885"/>
                    </a:cubicBezTo>
                    <a:lnTo>
                      <a:pt x="183869" y="81885"/>
                    </a:lnTo>
                    <a:lnTo>
                      <a:pt x="183462" y="83460"/>
                    </a:lnTo>
                  </a:path>
                </a:pathLst>
              </a:custGeom>
              <a:solidFill>
                <a:srgbClr val="E82C3A"/>
              </a:solidFill>
              <a:ln w="1270" cap="flat">
                <a:noFill/>
                <a:prstDash val="solid"/>
                <a:miter/>
              </a:ln>
            </p:spPr>
            <p:txBody>
              <a:bodyPr rtlCol="0" anchor="ctr"/>
              <a:lstStyle/>
              <a:p>
                <a:endParaRPr lang="en-IN"/>
              </a:p>
            </p:txBody>
          </p:sp>
          <p:sp>
            <p:nvSpPr>
              <p:cNvPr id="1828" name="Freeform: Shape 1827">
                <a:extLst>
                  <a:ext uri="{FF2B5EF4-FFF2-40B4-BE49-F238E27FC236}">
                    <a16:creationId xmlns:a16="http://schemas.microsoft.com/office/drawing/2014/main" id="{0118FA00-4AB6-549A-2F84-C3B080AC9771}"/>
                  </a:ext>
                </a:extLst>
              </p:cNvPr>
              <p:cNvSpPr/>
              <p:nvPr/>
            </p:nvSpPr>
            <p:spPr>
              <a:xfrm flipV="1">
                <a:off x="9003475" y="1989619"/>
                <a:ext cx="87744" cy="55232"/>
              </a:xfrm>
              <a:custGeom>
                <a:avLst/>
                <a:gdLst>
                  <a:gd name="connsiteX0" fmla="*/ 41307 w 87744"/>
                  <a:gd name="connsiteY0" fmla="*/ -3087 h 55232"/>
                  <a:gd name="connsiteX1" fmla="*/ 32036 w 87744"/>
                  <a:gd name="connsiteY1" fmla="*/ -598 h 55232"/>
                  <a:gd name="connsiteX2" fmla="*/ 1899 w 87744"/>
                  <a:gd name="connsiteY2" fmla="*/ 16801 h 55232"/>
                  <a:gd name="connsiteX3" fmla="*/ -2571 w 87744"/>
                  <a:gd name="connsiteY3" fmla="*/ 24548 h 55232"/>
                  <a:gd name="connsiteX4" fmla="*/ 1899 w 87744"/>
                  <a:gd name="connsiteY4" fmla="*/ 32257 h 55232"/>
                  <a:gd name="connsiteX5" fmla="*/ 32036 w 87744"/>
                  <a:gd name="connsiteY5" fmla="*/ 49656 h 55232"/>
                  <a:gd name="connsiteX6" fmla="*/ 41307 w 87744"/>
                  <a:gd name="connsiteY6" fmla="*/ 52145 h 55232"/>
                  <a:gd name="connsiteX7" fmla="*/ 50591 w 87744"/>
                  <a:gd name="connsiteY7" fmla="*/ 49656 h 55232"/>
                  <a:gd name="connsiteX8" fmla="*/ 80702 w 87744"/>
                  <a:gd name="connsiteY8" fmla="*/ 32257 h 55232"/>
                  <a:gd name="connsiteX9" fmla="*/ 85173 w 87744"/>
                  <a:gd name="connsiteY9" fmla="*/ 24548 h 55232"/>
                  <a:gd name="connsiteX10" fmla="*/ 80715 w 87744"/>
                  <a:gd name="connsiteY10" fmla="*/ 16801 h 55232"/>
                  <a:gd name="connsiteX11" fmla="*/ 50591 w 87744"/>
                  <a:gd name="connsiteY11" fmla="*/ -598 h 55232"/>
                  <a:gd name="connsiteX12" fmla="*/ 41307 w 87744"/>
                  <a:gd name="connsiteY12" fmla="*/ -3087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32">
                    <a:moveTo>
                      <a:pt x="41307" y="-3087"/>
                    </a:moveTo>
                    <a:cubicBezTo>
                      <a:pt x="38056" y="-3087"/>
                      <a:pt x="34843" y="-2223"/>
                      <a:pt x="32036" y="-598"/>
                    </a:cubicBezTo>
                    <a:lnTo>
                      <a:pt x="1899" y="16801"/>
                    </a:lnTo>
                    <a:cubicBezTo>
                      <a:pt x="-895" y="18414"/>
                      <a:pt x="-2571" y="21310"/>
                      <a:pt x="-2571" y="24548"/>
                    </a:cubicBezTo>
                    <a:cubicBezTo>
                      <a:pt x="-2571" y="27761"/>
                      <a:pt x="-895" y="30657"/>
                      <a:pt x="1899" y="32257"/>
                    </a:cubicBezTo>
                    <a:lnTo>
                      <a:pt x="32036" y="49656"/>
                    </a:lnTo>
                    <a:cubicBezTo>
                      <a:pt x="34843" y="51282"/>
                      <a:pt x="38056" y="52145"/>
                      <a:pt x="41307" y="52145"/>
                    </a:cubicBezTo>
                    <a:cubicBezTo>
                      <a:pt x="44558" y="52145"/>
                      <a:pt x="47771" y="51282"/>
                      <a:pt x="50591" y="49656"/>
                    </a:cubicBezTo>
                    <a:lnTo>
                      <a:pt x="80702" y="32257"/>
                    </a:lnTo>
                    <a:cubicBezTo>
                      <a:pt x="83509" y="30657"/>
                      <a:pt x="85173" y="27761"/>
                      <a:pt x="85173" y="24548"/>
                    </a:cubicBezTo>
                    <a:cubicBezTo>
                      <a:pt x="85173" y="21310"/>
                      <a:pt x="83509" y="18414"/>
                      <a:pt x="80715" y="16801"/>
                    </a:cubicBezTo>
                    <a:lnTo>
                      <a:pt x="50591" y="-598"/>
                    </a:lnTo>
                    <a:cubicBezTo>
                      <a:pt x="47771" y="-2223"/>
                      <a:pt x="44558" y="-3087"/>
                      <a:pt x="41307" y="-3087"/>
                    </a:cubicBezTo>
                  </a:path>
                </a:pathLst>
              </a:custGeom>
              <a:solidFill>
                <a:srgbClr val="E82C3A"/>
              </a:solidFill>
              <a:ln w="1270" cap="flat">
                <a:noFill/>
                <a:prstDash val="solid"/>
                <a:miter/>
              </a:ln>
            </p:spPr>
            <p:txBody>
              <a:bodyPr rtlCol="0" anchor="ctr"/>
              <a:lstStyle/>
              <a:p>
                <a:endParaRPr lang="en-IN"/>
              </a:p>
            </p:txBody>
          </p:sp>
          <p:sp>
            <p:nvSpPr>
              <p:cNvPr id="1829" name="Freeform: Shape 1828">
                <a:extLst>
                  <a:ext uri="{FF2B5EF4-FFF2-40B4-BE49-F238E27FC236}">
                    <a16:creationId xmlns:a16="http://schemas.microsoft.com/office/drawing/2014/main" id="{2531B0D7-EEB2-BE4E-C374-F4D8A7F2198C}"/>
                  </a:ext>
                </a:extLst>
              </p:cNvPr>
              <p:cNvSpPr/>
              <p:nvPr/>
            </p:nvSpPr>
            <p:spPr>
              <a:xfrm flipV="1">
                <a:off x="9005926" y="1992067"/>
                <a:ext cx="82851" cy="50336"/>
              </a:xfrm>
              <a:custGeom>
                <a:avLst/>
                <a:gdLst>
                  <a:gd name="connsiteX0" fmla="*/ 77032 w 82851"/>
                  <a:gd name="connsiteY0" fmla="*/ 16461 h 50336"/>
                  <a:gd name="connsiteX1" fmla="*/ 46921 w 82851"/>
                  <a:gd name="connsiteY1" fmla="*/ -925 h 50336"/>
                  <a:gd name="connsiteX2" fmla="*/ 30792 w 82851"/>
                  <a:gd name="connsiteY2" fmla="*/ -925 h 50336"/>
                  <a:gd name="connsiteX3" fmla="*/ 667 w 82851"/>
                  <a:gd name="connsiteY3" fmla="*/ 16461 h 50336"/>
                  <a:gd name="connsiteX4" fmla="*/ 667 w 82851"/>
                  <a:gd name="connsiteY4" fmla="*/ 27701 h 50336"/>
                  <a:gd name="connsiteX5" fmla="*/ 30792 w 82851"/>
                  <a:gd name="connsiteY5" fmla="*/ 45087 h 50336"/>
                  <a:gd name="connsiteX6" fmla="*/ 46921 w 82851"/>
                  <a:gd name="connsiteY6" fmla="*/ 45087 h 50336"/>
                  <a:gd name="connsiteX7" fmla="*/ 77032 w 82851"/>
                  <a:gd name="connsiteY7" fmla="*/ 27701 h 50336"/>
                  <a:gd name="connsiteX8" fmla="*/ 77032 w 82851"/>
                  <a:gd name="connsiteY8" fmla="*/ 1646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32" y="16461"/>
                    </a:moveTo>
                    <a:lnTo>
                      <a:pt x="46921" y="-925"/>
                    </a:lnTo>
                    <a:cubicBezTo>
                      <a:pt x="41930" y="-3808"/>
                      <a:pt x="35783" y="-3808"/>
                      <a:pt x="30792" y="-925"/>
                    </a:cubicBezTo>
                    <a:lnTo>
                      <a:pt x="667" y="16461"/>
                    </a:lnTo>
                    <a:cubicBezTo>
                      <a:pt x="-3651" y="18963"/>
                      <a:pt x="-3651" y="25199"/>
                      <a:pt x="667" y="27701"/>
                    </a:cubicBezTo>
                    <a:lnTo>
                      <a:pt x="30792" y="45087"/>
                    </a:lnTo>
                    <a:cubicBezTo>
                      <a:pt x="35783" y="47970"/>
                      <a:pt x="41930" y="47970"/>
                      <a:pt x="46921" y="45087"/>
                    </a:cubicBezTo>
                    <a:lnTo>
                      <a:pt x="77032" y="27701"/>
                    </a:lnTo>
                    <a:cubicBezTo>
                      <a:pt x="81363" y="25199"/>
                      <a:pt x="81363" y="18963"/>
                      <a:pt x="77032" y="16461"/>
                    </a:cubicBezTo>
                  </a:path>
                </a:pathLst>
              </a:custGeom>
              <a:solidFill>
                <a:srgbClr val="E82C3A"/>
              </a:solidFill>
              <a:ln w="1270" cap="flat">
                <a:noFill/>
                <a:prstDash val="solid"/>
                <a:miter/>
              </a:ln>
            </p:spPr>
            <p:txBody>
              <a:bodyPr rtlCol="0" anchor="ctr"/>
              <a:lstStyle/>
              <a:p>
                <a:endParaRPr lang="en-IN"/>
              </a:p>
            </p:txBody>
          </p:sp>
          <p:sp>
            <p:nvSpPr>
              <p:cNvPr id="1830" name="Freeform: Shape 1829">
                <a:extLst>
                  <a:ext uri="{FF2B5EF4-FFF2-40B4-BE49-F238E27FC236}">
                    <a16:creationId xmlns:a16="http://schemas.microsoft.com/office/drawing/2014/main" id="{0849A5F7-AD31-A859-BE96-E3BE312BF669}"/>
                  </a:ext>
                </a:extLst>
              </p:cNvPr>
              <p:cNvSpPr/>
              <p:nvPr/>
            </p:nvSpPr>
            <p:spPr>
              <a:xfrm flipV="1">
                <a:off x="9055240" y="1959736"/>
                <a:ext cx="87731" cy="55232"/>
              </a:xfrm>
              <a:custGeom>
                <a:avLst/>
                <a:gdLst>
                  <a:gd name="connsiteX0" fmla="*/ 41259 w 87731"/>
                  <a:gd name="connsiteY0" fmla="*/ -3114 h 55232"/>
                  <a:gd name="connsiteX1" fmla="*/ 31976 w 87731"/>
                  <a:gd name="connsiteY1" fmla="*/ -637 h 55232"/>
                  <a:gd name="connsiteX2" fmla="*/ 1864 w 87731"/>
                  <a:gd name="connsiteY2" fmla="*/ 16762 h 55232"/>
                  <a:gd name="connsiteX3" fmla="*/ -2607 w 87731"/>
                  <a:gd name="connsiteY3" fmla="*/ 24496 h 55232"/>
                  <a:gd name="connsiteX4" fmla="*/ 1864 w 87731"/>
                  <a:gd name="connsiteY4" fmla="*/ 32230 h 55232"/>
                  <a:gd name="connsiteX5" fmla="*/ 31976 w 87731"/>
                  <a:gd name="connsiteY5" fmla="*/ 49629 h 55232"/>
                  <a:gd name="connsiteX6" fmla="*/ 41259 w 87731"/>
                  <a:gd name="connsiteY6" fmla="*/ 52118 h 55232"/>
                  <a:gd name="connsiteX7" fmla="*/ 50543 w 87731"/>
                  <a:gd name="connsiteY7" fmla="*/ 49616 h 55232"/>
                  <a:gd name="connsiteX8" fmla="*/ 80655 w 87731"/>
                  <a:gd name="connsiteY8" fmla="*/ 32230 h 55232"/>
                  <a:gd name="connsiteX9" fmla="*/ 85125 w 87731"/>
                  <a:gd name="connsiteY9" fmla="*/ 24496 h 55232"/>
                  <a:gd name="connsiteX10" fmla="*/ 80655 w 87731"/>
                  <a:gd name="connsiteY10" fmla="*/ 16762 h 55232"/>
                  <a:gd name="connsiteX11" fmla="*/ 50543 w 87731"/>
                  <a:gd name="connsiteY11" fmla="*/ -624 h 55232"/>
                  <a:gd name="connsiteX12" fmla="*/ 41259 w 87731"/>
                  <a:gd name="connsiteY12" fmla="*/ -3114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259" y="-3114"/>
                    </a:moveTo>
                    <a:cubicBezTo>
                      <a:pt x="38008" y="-3114"/>
                      <a:pt x="34795" y="-2250"/>
                      <a:pt x="31976" y="-637"/>
                    </a:cubicBezTo>
                    <a:lnTo>
                      <a:pt x="1864" y="16762"/>
                    </a:lnTo>
                    <a:cubicBezTo>
                      <a:pt x="-943" y="18375"/>
                      <a:pt x="-2607" y="21270"/>
                      <a:pt x="-2607" y="24496"/>
                    </a:cubicBezTo>
                    <a:cubicBezTo>
                      <a:pt x="-2607" y="27734"/>
                      <a:pt x="-943" y="30617"/>
                      <a:pt x="1864" y="32230"/>
                    </a:cubicBezTo>
                    <a:lnTo>
                      <a:pt x="31976" y="49629"/>
                    </a:lnTo>
                    <a:cubicBezTo>
                      <a:pt x="34795" y="51255"/>
                      <a:pt x="38008" y="52118"/>
                      <a:pt x="41259" y="52118"/>
                    </a:cubicBezTo>
                    <a:cubicBezTo>
                      <a:pt x="44523" y="52118"/>
                      <a:pt x="47724" y="51255"/>
                      <a:pt x="50543" y="49616"/>
                    </a:cubicBezTo>
                    <a:lnTo>
                      <a:pt x="80655" y="32230"/>
                    </a:lnTo>
                    <a:cubicBezTo>
                      <a:pt x="83449" y="30617"/>
                      <a:pt x="85125" y="27734"/>
                      <a:pt x="85125" y="24496"/>
                    </a:cubicBezTo>
                    <a:cubicBezTo>
                      <a:pt x="85125" y="21270"/>
                      <a:pt x="83449" y="18375"/>
                      <a:pt x="80655" y="16762"/>
                    </a:cubicBezTo>
                    <a:lnTo>
                      <a:pt x="50543" y="-624"/>
                    </a:lnTo>
                    <a:cubicBezTo>
                      <a:pt x="47724" y="-2250"/>
                      <a:pt x="44523" y="-3114"/>
                      <a:pt x="41259" y="-3114"/>
                    </a:cubicBezTo>
                  </a:path>
                </a:pathLst>
              </a:custGeom>
              <a:solidFill>
                <a:srgbClr val="E82C3A"/>
              </a:solidFill>
              <a:ln w="1270" cap="flat">
                <a:noFill/>
                <a:prstDash val="solid"/>
                <a:miter/>
              </a:ln>
            </p:spPr>
            <p:txBody>
              <a:bodyPr rtlCol="0" anchor="ctr"/>
              <a:lstStyle/>
              <a:p>
                <a:endParaRPr lang="en-IN"/>
              </a:p>
            </p:txBody>
          </p:sp>
          <p:sp>
            <p:nvSpPr>
              <p:cNvPr id="1831" name="Freeform: Shape 1830">
                <a:extLst>
                  <a:ext uri="{FF2B5EF4-FFF2-40B4-BE49-F238E27FC236}">
                    <a16:creationId xmlns:a16="http://schemas.microsoft.com/office/drawing/2014/main" id="{91F0B8EA-0FD6-29ED-66C9-583ED27C15E4}"/>
                  </a:ext>
                </a:extLst>
              </p:cNvPr>
              <p:cNvSpPr/>
              <p:nvPr/>
            </p:nvSpPr>
            <p:spPr>
              <a:xfrm flipV="1">
                <a:off x="9057682" y="1962184"/>
                <a:ext cx="82851" cy="50336"/>
              </a:xfrm>
              <a:custGeom>
                <a:avLst/>
                <a:gdLst>
                  <a:gd name="connsiteX0" fmla="*/ 77006 w 82851"/>
                  <a:gd name="connsiteY0" fmla="*/ 16434 h 50336"/>
                  <a:gd name="connsiteX1" fmla="*/ 46882 w 82851"/>
                  <a:gd name="connsiteY1" fmla="*/ -952 h 50336"/>
                  <a:gd name="connsiteX2" fmla="*/ 30753 w 82851"/>
                  <a:gd name="connsiteY2" fmla="*/ -952 h 50336"/>
                  <a:gd name="connsiteX3" fmla="*/ 642 w 82851"/>
                  <a:gd name="connsiteY3" fmla="*/ 16434 h 50336"/>
                  <a:gd name="connsiteX4" fmla="*/ 642 w 82851"/>
                  <a:gd name="connsiteY4" fmla="*/ 27674 h 50336"/>
                  <a:gd name="connsiteX5" fmla="*/ 30753 w 82851"/>
                  <a:gd name="connsiteY5" fmla="*/ 45060 h 50336"/>
                  <a:gd name="connsiteX6" fmla="*/ 46882 w 82851"/>
                  <a:gd name="connsiteY6" fmla="*/ 45060 h 50336"/>
                  <a:gd name="connsiteX7" fmla="*/ 77006 w 82851"/>
                  <a:gd name="connsiteY7" fmla="*/ 27674 h 50336"/>
                  <a:gd name="connsiteX8" fmla="*/ 77006 w 82851"/>
                  <a:gd name="connsiteY8" fmla="*/ 1643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6" y="16434"/>
                    </a:moveTo>
                    <a:lnTo>
                      <a:pt x="46882" y="-952"/>
                    </a:lnTo>
                    <a:cubicBezTo>
                      <a:pt x="41891" y="-3835"/>
                      <a:pt x="35744" y="-3835"/>
                      <a:pt x="30753" y="-952"/>
                    </a:cubicBezTo>
                    <a:lnTo>
                      <a:pt x="642" y="16434"/>
                    </a:lnTo>
                    <a:cubicBezTo>
                      <a:pt x="-3689" y="18924"/>
                      <a:pt x="-3689" y="25172"/>
                      <a:pt x="642" y="27674"/>
                    </a:cubicBezTo>
                    <a:lnTo>
                      <a:pt x="30753" y="45060"/>
                    </a:lnTo>
                    <a:cubicBezTo>
                      <a:pt x="35744" y="47943"/>
                      <a:pt x="41891" y="47943"/>
                      <a:pt x="46882" y="45060"/>
                    </a:cubicBezTo>
                    <a:lnTo>
                      <a:pt x="77006" y="27674"/>
                    </a:lnTo>
                    <a:cubicBezTo>
                      <a:pt x="81324" y="25172"/>
                      <a:pt x="81324" y="18924"/>
                      <a:pt x="77006" y="16434"/>
                    </a:cubicBezTo>
                  </a:path>
                </a:pathLst>
              </a:custGeom>
              <a:solidFill>
                <a:srgbClr val="E82C3A"/>
              </a:solidFill>
              <a:ln w="1270" cap="flat">
                <a:noFill/>
                <a:prstDash val="solid"/>
                <a:miter/>
              </a:ln>
            </p:spPr>
            <p:txBody>
              <a:bodyPr rtlCol="0" anchor="ctr"/>
              <a:lstStyle/>
              <a:p>
                <a:endParaRPr lang="en-IN"/>
              </a:p>
            </p:txBody>
          </p:sp>
          <p:sp>
            <p:nvSpPr>
              <p:cNvPr id="1832" name="Freeform: Shape 1831">
                <a:extLst>
                  <a:ext uri="{FF2B5EF4-FFF2-40B4-BE49-F238E27FC236}">
                    <a16:creationId xmlns:a16="http://schemas.microsoft.com/office/drawing/2014/main" id="{26EFC4A8-3B25-9756-9AD6-5B52BF36095F}"/>
                  </a:ext>
                </a:extLst>
              </p:cNvPr>
              <p:cNvSpPr/>
              <p:nvPr/>
            </p:nvSpPr>
            <p:spPr>
              <a:xfrm flipV="1">
                <a:off x="9107006" y="1929866"/>
                <a:ext cx="87718" cy="55219"/>
              </a:xfrm>
              <a:custGeom>
                <a:avLst/>
                <a:gdLst>
                  <a:gd name="connsiteX0" fmla="*/ 41211 w 87718"/>
                  <a:gd name="connsiteY0" fmla="*/ -3141 h 55219"/>
                  <a:gd name="connsiteX1" fmla="*/ 31940 w 87718"/>
                  <a:gd name="connsiteY1" fmla="*/ -651 h 55219"/>
                  <a:gd name="connsiteX2" fmla="*/ 1828 w 87718"/>
                  <a:gd name="connsiteY2" fmla="*/ 16735 h 55219"/>
                  <a:gd name="connsiteX3" fmla="*/ -2642 w 87718"/>
                  <a:gd name="connsiteY3" fmla="*/ 24469 h 55219"/>
                  <a:gd name="connsiteX4" fmla="*/ 1828 w 87718"/>
                  <a:gd name="connsiteY4" fmla="*/ 32204 h 55219"/>
                  <a:gd name="connsiteX5" fmla="*/ 31940 w 87718"/>
                  <a:gd name="connsiteY5" fmla="*/ 49590 h 55219"/>
                  <a:gd name="connsiteX6" fmla="*/ 41211 w 87718"/>
                  <a:gd name="connsiteY6" fmla="*/ 52079 h 55219"/>
                  <a:gd name="connsiteX7" fmla="*/ 50495 w 87718"/>
                  <a:gd name="connsiteY7" fmla="*/ 49590 h 55219"/>
                  <a:gd name="connsiteX8" fmla="*/ 80619 w 87718"/>
                  <a:gd name="connsiteY8" fmla="*/ 32204 h 55219"/>
                  <a:gd name="connsiteX9" fmla="*/ 85077 w 87718"/>
                  <a:gd name="connsiteY9" fmla="*/ 24469 h 55219"/>
                  <a:gd name="connsiteX10" fmla="*/ 80619 w 87718"/>
                  <a:gd name="connsiteY10" fmla="*/ 16735 h 55219"/>
                  <a:gd name="connsiteX11" fmla="*/ 50495 w 87718"/>
                  <a:gd name="connsiteY11" fmla="*/ -651 h 55219"/>
                  <a:gd name="connsiteX12" fmla="*/ 41211 w 87718"/>
                  <a:gd name="connsiteY12" fmla="*/ -314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1211" y="-3141"/>
                    </a:moveTo>
                    <a:cubicBezTo>
                      <a:pt x="37960" y="-3141"/>
                      <a:pt x="34747" y="-2277"/>
                      <a:pt x="31940" y="-651"/>
                    </a:cubicBezTo>
                    <a:lnTo>
                      <a:pt x="1828" y="16735"/>
                    </a:lnTo>
                    <a:cubicBezTo>
                      <a:pt x="-978" y="18348"/>
                      <a:pt x="-2642" y="21243"/>
                      <a:pt x="-2642" y="24469"/>
                    </a:cubicBezTo>
                    <a:cubicBezTo>
                      <a:pt x="-2642" y="27695"/>
                      <a:pt x="-978" y="30591"/>
                      <a:pt x="1828" y="32204"/>
                    </a:cubicBezTo>
                    <a:lnTo>
                      <a:pt x="31940" y="49590"/>
                    </a:lnTo>
                    <a:cubicBezTo>
                      <a:pt x="34747" y="51215"/>
                      <a:pt x="37960" y="52079"/>
                      <a:pt x="41211" y="52079"/>
                    </a:cubicBezTo>
                    <a:cubicBezTo>
                      <a:pt x="44462" y="52079"/>
                      <a:pt x="47688" y="51215"/>
                      <a:pt x="50495" y="49590"/>
                    </a:cubicBezTo>
                    <a:lnTo>
                      <a:pt x="80619" y="32204"/>
                    </a:lnTo>
                    <a:cubicBezTo>
                      <a:pt x="83413" y="30591"/>
                      <a:pt x="85077" y="27695"/>
                      <a:pt x="85077" y="24469"/>
                    </a:cubicBezTo>
                    <a:cubicBezTo>
                      <a:pt x="85077" y="21243"/>
                      <a:pt x="83413" y="18348"/>
                      <a:pt x="80619" y="16735"/>
                    </a:cubicBezTo>
                    <a:lnTo>
                      <a:pt x="50495" y="-651"/>
                    </a:lnTo>
                    <a:cubicBezTo>
                      <a:pt x="47688" y="-2277"/>
                      <a:pt x="44462" y="-3141"/>
                      <a:pt x="41211" y="-3141"/>
                    </a:cubicBezTo>
                  </a:path>
                </a:pathLst>
              </a:custGeom>
              <a:solidFill>
                <a:srgbClr val="E82C3A"/>
              </a:solidFill>
              <a:ln w="1270" cap="flat">
                <a:noFill/>
                <a:prstDash val="solid"/>
                <a:miter/>
              </a:ln>
            </p:spPr>
            <p:txBody>
              <a:bodyPr rtlCol="0" anchor="ctr"/>
              <a:lstStyle/>
              <a:p>
                <a:endParaRPr lang="en-IN"/>
              </a:p>
            </p:txBody>
          </p:sp>
          <p:sp>
            <p:nvSpPr>
              <p:cNvPr id="1833" name="Freeform: Shape 1832">
                <a:extLst>
                  <a:ext uri="{FF2B5EF4-FFF2-40B4-BE49-F238E27FC236}">
                    <a16:creationId xmlns:a16="http://schemas.microsoft.com/office/drawing/2014/main" id="{8138F628-D2FC-F423-52B7-C786C3988FF8}"/>
                  </a:ext>
                </a:extLst>
              </p:cNvPr>
              <p:cNvSpPr/>
              <p:nvPr/>
            </p:nvSpPr>
            <p:spPr>
              <a:xfrm flipV="1">
                <a:off x="9109435" y="1932301"/>
                <a:ext cx="82851" cy="50339"/>
              </a:xfrm>
              <a:custGeom>
                <a:avLst/>
                <a:gdLst>
                  <a:gd name="connsiteX0" fmla="*/ 76971 w 82851"/>
                  <a:gd name="connsiteY0" fmla="*/ 16411 h 50339"/>
                  <a:gd name="connsiteX1" fmla="*/ 46847 w 82851"/>
                  <a:gd name="connsiteY1" fmla="*/ -988 h 50339"/>
                  <a:gd name="connsiteX2" fmla="*/ 30718 w 82851"/>
                  <a:gd name="connsiteY2" fmla="*/ -988 h 50339"/>
                  <a:gd name="connsiteX3" fmla="*/ 606 w 82851"/>
                  <a:gd name="connsiteY3" fmla="*/ 16411 h 50339"/>
                  <a:gd name="connsiteX4" fmla="*/ 606 w 82851"/>
                  <a:gd name="connsiteY4" fmla="*/ 27651 h 50339"/>
                  <a:gd name="connsiteX5" fmla="*/ 30718 w 82851"/>
                  <a:gd name="connsiteY5" fmla="*/ 45037 h 50339"/>
                  <a:gd name="connsiteX6" fmla="*/ 46847 w 82851"/>
                  <a:gd name="connsiteY6" fmla="*/ 45037 h 50339"/>
                  <a:gd name="connsiteX7" fmla="*/ 76971 w 82851"/>
                  <a:gd name="connsiteY7" fmla="*/ 27651 h 50339"/>
                  <a:gd name="connsiteX8" fmla="*/ 76971 w 82851"/>
                  <a:gd name="connsiteY8" fmla="*/ 1641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971" y="16411"/>
                    </a:moveTo>
                    <a:lnTo>
                      <a:pt x="46847" y="-988"/>
                    </a:lnTo>
                    <a:cubicBezTo>
                      <a:pt x="41856" y="-3858"/>
                      <a:pt x="35709" y="-3858"/>
                      <a:pt x="30718" y="-988"/>
                    </a:cubicBezTo>
                    <a:lnTo>
                      <a:pt x="606" y="16411"/>
                    </a:lnTo>
                    <a:cubicBezTo>
                      <a:pt x="-3725" y="18900"/>
                      <a:pt x="-3725" y="25148"/>
                      <a:pt x="606" y="27651"/>
                    </a:cubicBezTo>
                    <a:lnTo>
                      <a:pt x="30718" y="45037"/>
                    </a:lnTo>
                    <a:cubicBezTo>
                      <a:pt x="35709" y="47920"/>
                      <a:pt x="41856" y="47920"/>
                      <a:pt x="46847" y="45037"/>
                    </a:cubicBezTo>
                    <a:lnTo>
                      <a:pt x="76971" y="27651"/>
                    </a:lnTo>
                    <a:cubicBezTo>
                      <a:pt x="81289" y="25148"/>
                      <a:pt x="81289" y="18900"/>
                      <a:pt x="76971" y="16411"/>
                    </a:cubicBezTo>
                  </a:path>
                </a:pathLst>
              </a:custGeom>
              <a:solidFill>
                <a:srgbClr val="E82C3A"/>
              </a:solidFill>
              <a:ln w="1270" cap="flat">
                <a:noFill/>
                <a:prstDash val="solid"/>
                <a:miter/>
              </a:ln>
            </p:spPr>
            <p:txBody>
              <a:bodyPr rtlCol="0" anchor="ctr"/>
              <a:lstStyle/>
              <a:p>
                <a:endParaRPr lang="en-IN"/>
              </a:p>
            </p:txBody>
          </p:sp>
          <p:sp>
            <p:nvSpPr>
              <p:cNvPr id="1834" name="Freeform: Shape 1833">
                <a:extLst>
                  <a:ext uri="{FF2B5EF4-FFF2-40B4-BE49-F238E27FC236}">
                    <a16:creationId xmlns:a16="http://schemas.microsoft.com/office/drawing/2014/main" id="{4DBFF954-576E-A472-C032-2F80610B8432}"/>
                  </a:ext>
                </a:extLst>
              </p:cNvPr>
              <p:cNvSpPr/>
              <p:nvPr/>
            </p:nvSpPr>
            <p:spPr>
              <a:xfrm flipV="1">
                <a:off x="9158745" y="1899983"/>
                <a:ext cx="87731" cy="55219"/>
              </a:xfrm>
              <a:custGeom>
                <a:avLst/>
                <a:gdLst>
                  <a:gd name="connsiteX0" fmla="*/ 41201 w 87731"/>
                  <a:gd name="connsiteY0" fmla="*/ -3167 h 55219"/>
                  <a:gd name="connsiteX1" fmla="*/ 31918 w 87731"/>
                  <a:gd name="connsiteY1" fmla="*/ -691 h 55219"/>
                  <a:gd name="connsiteX2" fmla="*/ 1793 w 87731"/>
                  <a:gd name="connsiteY2" fmla="*/ 16708 h 55219"/>
                  <a:gd name="connsiteX3" fmla="*/ -2677 w 87731"/>
                  <a:gd name="connsiteY3" fmla="*/ 24443 h 55219"/>
                  <a:gd name="connsiteX4" fmla="*/ 1780 w 87731"/>
                  <a:gd name="connsiteY4" fmla="*/ 32177 h 55219"/>
                  <a:gd name="connsiteX5" fmla="*/ 31918 w 87731"/>
                  <a:gd name="connsiteY5" fmla="*/ 49563 h 55219"/>
                  <a:gd name="connsiteX6" fmla="*/ 41201 w 87731"/>
                  <a:gd name="connsiteY6" fmla="*/ 52052 h 55219"/>
                  <a:gd name="connsiteX7" fmla="*/ 50472 w 87731"/>
                  <a:gd name="connsiteY7" fmla="*/ 49563 h 55219"/>
                  <a:gd name="connsiteX8" fmla="*/ 80584 w 87731"/>
                  <a:gd name="connsiteY8" fmla="*/ 32177 h 55219"/>
                  <a:gd name="connsiteX9" fmla="*/ 85054 w 87731"/>
                  <a:gd name="connsiteY9" fmla="*/ 24443 h 55219"/>
                  <a:gd name="connsiteX10" fmla="*/ 80597 w 87731"/>
                  <a:gd name="connsiteY10" fmla="*/ 16708 h 55219"/>
                  <a:gd name="connsiteX11" fmla="*/ 50472 w 87731"/>
                  <a:gd name="connsiteY11" fmla="*/ -691 h 55219"/>
                  <a:gd name="connsiteX12" fmla="*/ 41201 w 87731"/>
                  <a:gd name="connsiteY12" fmla="*/ -3167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01" y="-3167"/>
                    </a:moveTo>
                    <a:cubicBezTo>
                      <a:pt x="37950" y="-3167"/>
                      <a:pt x="34724" y="-2316"/>
                      <a:pt x="31918" y="-691"/>
                    </a:cubicBezTo>
                    <a:lnTo>
                      <a:pt x="1793" y="16708"/>
                    </a:lnTo>
                    <a:cubicBezTo>
                      <a:pt x="-1001" y="18321"/>
                      <a:pt x="-2677" y="21217"/>
                      <a:pt x="-2677" y="24443"/>
                    </a:cubicBezTo>
                    <a:cubicBezTo>
                      <a:pt x="-2677" y="27668"/>
                      <a:pt x="-1001" y="30564"/>
                      <a:pt x="1780" y="32177"/>
                    </a:cubicBezTo>
                    <a:lnTo>
                      <a:pt x="31918" y="49563"/>
                    </a:lnTo>
                    <a:cubicBezTo>
                      <a:pt x="34724" y="51189"/>
                      <a:pt x="37950" y="52052"/>
                      <a:pt x="41201" y="52052"/>
                    </a:cubicBezTo>
                    <a:cubicBezTo>
                      <a:pt x="44453" y="52052"/>
                      <a:pt x="47653" y="51189"/>
                      <a:pt x="50472" y="49563"/>
                    </a:cubicBezTo>
                    <a:lnTo>
                      <a:pt x="80584" y="32177"/>
                    </a:lnTo>
                    <a:cubicBezTo>
                      <a:pt x="83391" y="30564"/>
                      <a:pt x="85054" y="27668"/>
                      <a:pt x="85054" y="24443"/>
                    </a:cubicBezTo>
                    <a:cubicBezTo>
                      <a:pt x="85054" y="21217"/>
                      <a:pt x="83391" y="18321"/>
                      <a:pt x="80597" y="16708"/>
                    </a:cubicBezTo>
                    <a:lnTo>
                      <a:pt x="50472" y="-691"/>
                    </a:lnTo>
                    <a:cubicBezTo>
                      <a:pt x="47653" y="-2316"/>
                      <a:pt x="44453" y="-3167"/>
                      <a:pt x="41201" y="-3167"/>
                    </a:cubicBezTo>
                  </a:path>
                </a:pathLst>
              </a:custGeom>
              <a:solidFill>
                <a:srgbClr val="E82C3A"/>
              </a:solidFill>
              <a:ln w="1270" cap="flat">
                <a:noFill/>
                <a:prstDash val="solid"/>
                <a:miter/>
              </a:ln>
            </p:spPr>
            <p:txBody>
              <a:bodyPr rtlCol="0" anchor="ctr"/>
              <a:lstStyle/>
              <a:p>
                <a:endParaRPr lang="en-IN"/>
              </a:p>
            </p:txBody>
          </p:sp>
          <p:sp>
            <p:nvSpPr>
              <p:cNvPr id="1835" name="Freeform: Shape 1834">
                <a:extLst>
                  <a:ext uri="{FF2B5EF4-FFF2-40B4-BE49-F238E27FC236}">
                    <a16:creationId xmlns:a16="http://schemas.microsoft.com/office/drawing/2014/main" id="{EE9288A4-5008-1FA2-7E33-71989FA1B4F8}"/>
                  </a:ext>
                </a:extLst>
              </p:cNvPr>
              <p:cNvSpPr/>
              <p:nvPr/>
            </p:nvSpPr>
            <p:spPr>
              <a:xfrm flipV="1">
                <a:off x="9161187" y="1902427"/>
                <a:ext cx="82861" cy="50339"/>
              </a:xfrm>
              <a:custGeom>
                <a:avLst/>
                <a:gdLst>
                  <a:gd name="connsiteX0" fmla="*/ 76936 w 82861"/>
                  <a:gd name="connsiteY0" fmla="*/ 16381 h 50339"/>
                  <a:gd name="connsiteX1" fmla="*/ 46811 w 82861"/>
                  <a:gd name="connsiteY1" fmla="*/ -1005 h 50339"/>
                  <a:gd name="connsiteX2" fmla="*/ 30683 w 82861"/>
                  <a:gd name="connsiteY2" fmla="*/ -1005 h 50339"/>
                  <a:gd name="connsiteX3" fmla="*/ 571 w 82861"/>
                  <a:gd name="connsiteY3" fmla="*/ 16381 h 50339"/>
                  <a:gd name="connsiteX4" fmla="*/ 571 w 82861"/>
                  <a:gd name="connsiteY4" fmla="*/ 27620 h 50339"/>
                  <a:gd name="connsiteX5" fmla="*/ 30683 w 82861"/>
                  <a:gd name="connsiteY5" fmla="*/ 45020 h 50339"/>
                  <a:gd name="connsiteX6" fmla="*/ 46811 w 82861"/>
                  <a:gd name="connsiteY6" fmla="*/ 45020 h 50339"/>
                  <a:gd name="connsiteX7" fmla="*/ 76936 w 82861"/>
                  <a:gd name="connsiteY7" fmla="*/ 27620 h 50339"/>
                  <a:gd name="connsiteX8" fmla="*/ 76936 w 82861"/>
                  <a:gd name="connsiteY8" fmla="*/ 1638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936" y="16381"/>
                    </a:moveTo>
                    <a:lnTo>
                      <a:pt x="46811" y="-1005"/>
                    </a:lnTo>
                    <a:cubicBezTo>
                      <a:pt x="41833" y="-3888"/>
                      <a:pt x="35674" y="-3888"/>
                      <a:pt x="30683" y="-1005"/>
                    </a:cubicBezTo>
                    <a:lnTo>
                      <a:pt x="571" y="16381"/>
                    </a:lnTo>
                    <a:cubicBezTo>
                      <a:pt x="-3760" y="18883"/>
                      <a:pt x="-3760" y="25131"/>
                      <a:pt x="571" y="27620"/>
                    </a:cubicBezTo>
                    <a:lnTo>
                      <a:pt x="30683" y="45020"/>
                    </a:lnTo>
                    <a:cubicBezTo>
                      <a:pt x="35674" y="47890"/>
                      <a:pt x="41833" y="47890"/>
                      <a:pt x="46811" y="45020"/>
                    </a:cubicBezTo>
                    <a:lnTo>
                      <a:pt x="76936" y="27620"/>
                    </a:lnTo>
                    <a:cubicBezTo>
                      <a:pt x="81266" y="25131"/>
                      <a:pt x="81266" y="18883"/>
                      <a:pt x="76936" y="16381"/>
                    </a:cubicBezTo>
                  </a:path>
                </a:pathLst>
              </a:custGeom>
              <a:solidFill>
                <a:srgbClr val="E82C3A"/>
              </a:solidFill>
              <a:ln w="1270" cap="flat">
                <a:noFill/>
                <a:prstDash val="solid"/>
                <a:miter/>
              </a:ln>
            </p:spPr>
            <p:txBody>
              <a:bodyPr rtlCol="0" anchor="ctr"/>
              <a:lstStyle/>
              <a:p>
                <a:endParaRPr lang="en-IN"/>
              </a:p>
            </p:txBody>
          </p:sp>
          <p:sp>
            <p:nvSpPr>
              <p:cNvPr id="1836" name="Freeform: Shape 1835">
                <a:extLst>
                  <a:ext uri="{FF2B5EF4-FFF2-40B4-BE49-F238E27FC236}">
                    <a16:creationId xmlns:a16="http://schemas.microsoft.com/office/drawing/2014/main" id="{8F76CE28-ADE2-10C0-FA52-6D0A0F75779D}"/>
                  </a:ext>
                </a:extLst>
              </p:cNvPr>
              <p:cNvSpPr/>
              <p:nvPr/>
            </p:nvSpPr>
            <p:spPr>
              <a:xfrm flipV="1">
                <a:off x="9210511" y="1870100"/>
                <a:ext cx="87731" cy="55232"/>
              </a:xfrm>
              <a:custGeom>
                <a:avLst/>
                <a:gdLst>
                  <a:gd name="connsiteX0" fmla="*/ 41141 w 87731"/>
                  <a:gd name="connsiteY0" fmla="*/ -3194 h 55232"/>
                  <a:gd name="connsiteX1" fmla="*/ 31857 w 87731"/>
                  <a:gd name="connsiteY1" fmla="*/ -692 h 55232"/>
                  <a:gd name="connsiteX2" fmla="*/ 1758 w 87731"/>
                  <a:gd name="connsiteY2" fmla="*/ 16694 h 55232"/>
                  <a:gd name="connsiteX3" fmla="*/ -2713 w 87731"/>
                  <a:gd name="connsiteY3" fmla="*/ 24429 h 55232"/>
                  <a:gd name="connsiteX4" fmla="*/ 1758 w 87731"/>
                  <a:gd name="connsiteY4" fmla="*/ 32163 h 55232"/>
                  <a:gd name="connsiteX5" fmla="*/ 31870 w 87731"/>
                  <a:gd name="connsiteY5" fmla="*/ 49549 h 55232"/>
                  <a:gd name="connsiteX6" fmla="*/ 41141 w 87731"/>
                  <a:gd name="connsiteY6" fmla="*/ 52038 h 55232"/>
                  <a:gd name="connsiteX7" fmla="*/ 50424 w 87731"/>
                  <a:gd name="connsiteY7" fmla="*/ 49549 h 55232"/>
                  <a:gd name="connsiteX8" fmla="*/ 80549 w 87731"/>
                  <a:gd name="connsiteY8" fmla="*/ 32163 h 55232"/>
                  <a:gd name="connsiteX9" fmla="*/ 85019 w 87731"/>
                  <a:gd name="connsiteY9" fmla="*/ 24429 h 55232"/>
                  <a:gd name="connsiteX10" fmla="*/ 80549 w 87731"/>
                  <a:gd name="connsiteY10" fmla="*/ 16694 h 55232"/>
                  <a:gd name="connsiteX11" fmla="*/ 50424 w 87731"/>
                  <a:gd name="connsiteY11" fmla="*/ -692 h 55232"/>
                  <a:gd name="connsiteX12" fmla="*/ 41141 w 87731"/>
                  <a:gd name="connsiteY12" fmla="*/ -3194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141" y="-3194"/>
                    </a:moveTo>
                    <a:cubicBezTo>
                      <a:pt x="37890" y="-3194"/>
                      <a:pt x="34689" y="-2330"/>
                      <a:pt x="31857" y="-692"/>
                    </a:cubicBezTo>
                    <a:lnTo>
                      <a:pt x="1758" y="16694"/>
                    </a:lnTo>
                    <a:cubicBezTo>
                      <a:pt x="-1049" y="18307"/>
                      <a:pt x="-2713" y="21190"/>
                      <a:pt x="-2713" y="24429"/>
                    </a:cubicBezTo>
                    <a:cubicBezTo>
                      <a:pt x="-2713" y="27654"/>
                      <a:pt x="-1049" y="30550"/>
                      <a:pt x="1758" y="32163"/>
                    </a:cubicBezTo>
                    <a:lnTo>
                      <a:pt x="31870" y="49549"/>
                    </a:lnTo>
                    <a:cubicBezTo>
                      <a:pt x="34689" y="51175"/>
                      <a:pt x="37890" y="52038"/>
                      <a:pt x="41141" y="52038"/>
                    </a:cubicBezTo>
                    <a:cubicBezTo>
                      <a:pt x="44405" y="52038"/>
                      <a:pt x="47618" y="51175"/>
                      <a:pt x="50424" y="49549"/>
                    </a:cubicBezTo>
                    <a:lnTo>
                      <a:pt x="80549" y="32163"/>
                    </a:lnTo>
                    <a:cubicBezTo>
                      <a:pt x="83343" y="30550"/>
                      <a:pt x="85019" y="27654"/>
                      <a:pt x="85019" y="24429"/>
                    </a:cubicBezTo>
                    <a:cubicBezTo>
                      <a:pt x="85019" y="21190"/>
                      <a:pt x="83343" y="18307"/>
                      <a:pt x="80549" y="16694"/>
                    </a:cubicBezTo>
                    <a:lnTo>
                      <a:pt x="50424" y="-692"/>
                    </a:lnTo>
                    <a:cubicBezTo>
                      <a:pt x="47618" y="-2330"/>
                      <a:pt x="44405" y="-3194"/>
                      <a:pt x="41141" y="-3194"/>
                    </a:cubicBezTo>
                  </a:path>
                </a:pathLst>
              </a:custGeom>
              <a:solidFill>
                <a:srgbClr val="E82C3A"/>
              </a:solidFill>
              <a:ln w="1270" cap="flat">
                <a:noFill/>
                <a:prstDash val="solid"/>
                <a:miter/>
              </a:ln>
            </p:spPr>
            <p:txBody>
              <a:bodyPr rtlCol="0" anchor="ctr"/>
              <a:lstStyle/>
              <a:p>
                <a:endParaRPr lang="en-IN"/>
              </a:p>
            </p:txBody>
          </p:sp>
          <p:sp>
            <p:nvSpPr>
              <p:cNvPr id="1837" name="Freeform: Shape 1836">
                <a:extLst>
                  <a:ext uri="{FF2B5EF4-FFF2-40B4-BE49-F238E27FC236}">
                    <a16:creationId xmlns:a16="http://schemas.microsoft.com/office/drawing/2014/main" id="{1DED2DC7-9458-3A4D-1589-9558C1C052FF}"/>
                  </a:ext>
                </a:extLst>
              </p:cNvPr>
              <p:cNvSpPr/>
              <p:nvPr/>
            </p:nvSpPr>
            <p:spPr>
              <a:xfrm flipV="1">
                <a:off x="9212949" y="1872547"/>
                <a:ext cx="82851" cy="50336"/>
              </a:xfrm>
              <a:custGeom>
                <a:avLst/>
                <a:gdLst>
                  <a:gd name="connsiteX0" fmla="*/ 76891 w 82851"/>
                  <a:gd name="connsiteY0" fmla="*/ 16355 h 50336"/>
                  <a:gd name="connsiteX1" fmla="*/ 46779 w 82851"/>
                  <a:gd name="connsiteY1" fmla="*/ -1032 h 50336"/>
                  <a:gd name="connsiteX2" fmla="*/ 30650 w 82851"/>
                  <a:gd name="connsiteY2" fmla="*/ -1032 h 50336"/>
                  <a:gd name="connsiteX3" fmla="*/ 526 w 82851"/>
                  <a:gd name="connsiteY3" fmla="*/ 16355 h 50336"/>
                  <a:gd name="connsiteX4" fmla="*/ 526 w 82851"/>
                  <a:gd name="connsiteY4" fmla="*/ 27594 h 50336"/>
                  <a:gd name="connsiteX5" fmla="*/ 30650 w 82851"/>
                  <a:gd name="connsiteY5" fmla="*/ 44980 h 50336"/>
                  <a:gd name="connsiteX6" fmla="*/ 46779 w 82851"/>
                  <a:gd name="connsiteY6" fmla="*/ 44980 h 50336"/>
                  <a:gd name="connsiteX7" fmla="*/ 76891 w 82851"/>
                  <a:gd name="connsiteY7" fmla="*/ 27594 h 50336"/>
                  <a:gd name="connsiteX8" fmla="*/ 76891 w 82851"/>
                  <a:gd name="connsiteY8" fmla="*/ 1635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91" y="16355"/>
                    </a:moveTo>
                    <a:lnTo>
                      <a:pt x="46779" y="-1032"/>
                    </a:lnTo>
                    <a:cubicBezTo>
                      <a:pt x="41788" y="-3915"/>
                      <a:pt x="35641" y="-3915"/>
                      <a:pt x="30650" y="-1032"/>
                    </a:cubicBezTo>
                    <a:lnTo>
                      <a:pt x="526" y="16355"/>
                    </a:lnTo>
                    <a:cubicBezTo>
                      <a:pt x="-3792" y="18856"/>
                      <a:pt x="-3792" y="25105"/>
                      <a:pt x="526" y="27594"/>
                    </a:cubicBezTo>
                    <a:lnTo>
                      <a:pt x="30650" y="44980"/>
                    </a:lnTo>
                    <a:cubicBezTo>
                      <a:pt x="35641" y="47863"/>
                      <a:pt x="41788" y="47863"/>
                      <a:pt x="46779" y="44980"/>
                    </a:cubicBezTo>
                    <a:lnTo>
                      <a:pt x="76891" y="27594"/>
                    </a:lnTo>
                    <a:cubicBezTo>
                      <a:pt x="81222" y="25105"/>
                      <a:pt x="81222" y="18856"/>
                      <a:pt x="76891" y="16355"/>
                    </a:cubicBezTo>
                  </a:path>
                </a:pathLst>
              </a:custGeom>
              <a:solidFill>
                <a:srgbClr val="E82C3A"/>
              </a:solidFill>
              <a:ln w="1270" cap="flat">
                <a:noFill/>
                <a:prstDash val="solid"/>
                <a:miter/>
              </a:ln>
            </p:spPr>
            <p:txBody>
              <a:bodyPr rtlCol="0" anchor="ctr"/>
              <a:lstStyle/>
              <a:p>
                <a:endParaRPr lang="en-IN"/>
              </a:p>
            </p:txBody>
          </p:sp>
          <p:sp>
            <p:nvSpPr>
              <p:cNvPr id="1838" name="Freeform: Shape 1837">
                <a:extLst>
                  <a:ext uri="{FF2B5EF4-FFF2-40B4-BE49-F238E27FC236}">
                    <a16:creationId xmlns:a16="http://schemas.microsoft.com/office/drawing/2014/main" id="{4C4DCAFC-21F2-89B9-C54B-FE89A7667101}"/>
                  </a:ext>
                </a:extLst>
              </p:cNvPr>
              <p:cNvSpPr/>
              <p:nvPr/>
            </p:nvSpPr>
            <p:spPr>
              <a:xfrm flipV="1">
                <a:off x="9262263" y="1840216"/>
                <a:ext cx="87718" cy="55219"/>
              </a:xfrm>
              <a:custGeom>
                <a:avLst/>
                <a:gdLst>
                  <a:gd name="connsiteX0" fmla="*/ 41118 w 87718"/>
                  <a:gd name="connsiteY0" fmla="*/ -3221 h 55219"/>
                  <a:gd name="connsiteX1" fmla="*/ 31834 w 87718"/>
                  <a:gd name="connsiteY1" fmla="*/ -744 h 55219"/>
                  <a:gd name="connsiteX2" fmla="*/ 1723 w 87718"/>
                  <a:gd name="connsiteY2" fmla="*/ 16642 h 55219"/>
                  <a:gd name="connsiteX3" fmla="*/ -2748 w 87718"/>
                  <a:gd name="connsiteY3" fmla="*/ 24376 h 55219"/>
                  <a:gd name="connsiteX4" fmla="*/ 1723 w 87718"/>
                  <a:gd name="connsiteY4" fmla="*/ 32111 h 55219"/>
                  <a:gd name="connsiteX5" fmla="*/ 31834 w 87718"/>
                  <a:gd name="connsiteY5" fmla="*/ 49510 h 55219"/>
                  <a:gd name="connsiteX6" fmla="*/ 41118 w 87718"/>
                  <a:gd name="connsiteY6" fmla="*/ 51999 h 55219"/>
                  <a:gd name="connsiteX7" fmla="*/ 50402 w 87718"/>
                  <a:gd name="connsiteY7" fmla="*/ 49497 h 55219"/>
                  <a:gd name="connsiteX8" fmla="*/ 80513 w 87718"/>
                  <a:gd name="connsiteY8" fmla="*/ 32111 h 55219"/>
                  <a:gd name="connsiteX9" fmla="*/ 84971 w 87718"/>
                  <a:gd name="connsiteY9" fmla="*/ 24376 h 55219"/>
                  <a:gd name="connsiteX10" fmla="*/ 80513 w 87718"/>
                  <a:gd name="connsiteY10" fmla="*/ 16642 h 55219"/>
                  <a:gd name="connsiteX11" fmla="*/ 50389 w 87718"/>
                  <a:gd name="connsiteY11" fmla="*/ -744 h 55219"/>
                  <a:gd name="connsiteX12" fmla="*/ 41118 w 87718"/>
                  <a:gd name="connsiteY12" fmla="*/ -322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1118" y="-3221"/>
                    </a:moveTo>
                    <a:cubicBezTo>
                      <a:pt x="37867" y="-3221"/>
                      <a:pt x="34641" y="-2370"/>
                      <a:pt x="31834" y="-744"/>
                    </a:cubicBezTo>
                    <a:lnTo>
                      <a:pt x="1723" y="16642"/>
                    </a:lnTo>
                    <a:cubicBezTo>
                      <a:pt x="-1084" y="18268"/>
                      <a:pt x="-2748" y="21151"/>
                      <a:pt x="-2748" y="24376"/>
                    </a:cubicBezTo>
                    <a:cubicBezTo>
                      <a:pt x="-2748" y="27615"/>
                      <a:pt x="-1084" y="30498"/>
                      <a:pt x="1723" y="32111"/>
                    </a:cubicBezTo>
                    <a:lnTo>
                      <a:pt x="31834" y="49510"/>
                    </a:lnTo>
                    <a:cubicBezTo>
                      <a:pt x="34641" y="51135"/>
                      <a:pt x="37867" y="51999"/>
                      <a:pt x="41118" y="51999"/>
                    </a:cubicBezTo>
                    <a:cubicBezTo>
                      <a:pt x="44369" y="51999"/>
                      <a:pt x="47582" y="51135"/>
                      <a:pt x="50402" y="49497"/>
                    </a:cubicBezTo>
                    <a:lnTo>
                      <a:pt x="80513" y="32111"/>
                    </a:lnTo>
                    <a:cubicBezTo>
                      <a:pt x="83307" y="30498"/>
                      <a:pt x="84971" y="27615"/>
                      <a:pt x="84971" y="24376"/>
                    </a:cubicBezTo>
                    <a:cubicBezTo>
                      <a:pt x="84971" y="21151"/>
                      <a:pt x="83307" y="18268"/>
                      <a:pt x="80513" y="16642"/>
                    </a:cubicBezTo>
                    <a:lnTo>
                      <a:pt x="50389" y="-744"/>
                    </a:lnTo>
                    <a:cubicBezTo>
                      <a:pt x="47582" y="-2370"/>
                      <a:pt x="44369" y="-3221"/>
                      <a:pt x="41118" y="-3221"/>
                    </a:cubicBezTo>
                  </a:path>
                </a:pathLst>
              </a:custGeom>
              <a:solidFill>
                <a:srgbClr val="E82C3A"/>
              </a:solidFill>
              <a:ln w="1270" cap="flat">
                <a:noFill/>
                <a:prstDash val="solid"/>
                <a:miter/>
              </a:ln>
            </p:spPr>
            <p:txBody>
              <a:bodyPr rtlCol="0" anchor="ctr"/>
              <a:lstStyle/>
              <a:p>
                <a:endParaRPr lang="en-IN"/>
              </a:p>
            </p:txBody>
          </p:sp>
          <p:sp>
            <p:nvSpPr>
              <p:cNvPr id="1839" name="Freeform: Shape 1838">
                <a:extLst>
                  <a:ext uri="{FF2B5EF4-FFF2-40B4-BE49-F238E27FC236}">
                    <a16:creationId xmlns:a16="http://schemas.microsoft.com/office/drawing/2014/main" id="{8297E426-F537-683B-84AB-3460FCEA67BE}"/>
                  </a:ext>
                </a:extLst>
              </p:cNvPr>
              <p:cNvSpPr/>
              <p:nvPr/>
            </p:nvSpPr>
            <p:spPr>
              <a:xfrm flipV="1">
                <a:off x="9264702" y="1842664"/>
                <a:ext cx="82851" cy="50336"/>
              </a:xfrm>
              <a:custGeom>
                <a:avLst/>
                <a:gdLst>
                  <a:gd name="connsiteX0" fmla="*/ 76856 w 82851"/>
                  <a:gd name="connsiteY0" fmla="*/ 16328 h 50336"/>
                  <a:gd name="connsiteX1" fmla="*/ 46744 w 82851"/>
                  <a:gd name="connsiteY1" fmla="*/ -1058 h 50336"/>
                  <a:gd name="connsiteX2" fmla="*/ 30615 w 82851"/>
                  <a:gd name="connsiteY2" fmla="*/ -1058 h 50336"/>
                  <a:gd name="connsiteX3" fmla="*/ 491 w 82851"/>
                  <a:gd name="connsiteY3" fmla="*/ 16328 h 50336"/>
                  <a:gd name="connsiteX4" fmla="*/ 491 w 82851"/>
                  <a:gd name="connsiteY4" fmla="*/ 27567 h 50336"/>
                  <a:gd name="connsiteX5" fmla="*/ 30615 w 82851"/>
                  <a:gd name="connsiteY5" fmla="*/ 44954 h 50336"/>
                  <a:gd name="connsiteX6" fmla="*/ 46744 w 82851"/>
                  <a:gd name="connsiteY6" fmla="*/ 44954 h 50336"/>
                  <a:gd name="connsiteX7" fmla="*/ 76856 w 82851"/>
                  <a:gd name="connsiteY7" fmla="*/ 27567 h 50336"/>
                  <a:gd name="connsiteX8" fmla="*/ 76856 w 82851"/>
                  <a:gd name="connsiteY8" fmla="*/ 1632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6" y="16328"/>
                    </a:moveTo>
                    <a:lnTo>
                      <a:pt x="46744" y="-1058"/>
                    </a:lnTo>
                    <a:cubicBezTo>
                      <a:pt x="41753" y="-3941"/>
                      <a:pt x="35606" y="-3941"/>
                      <a:pt x="30615" y="-1058"/>
                    </a:cubicBezTo>
                    <a:lnTo>
                      <a:pt x="491" y="16328"/>
                    </a:lnTo>
                    <a:cubicBezTo>
                      <a:pt x="-3827" y="18830"/>
                      <a:pt x="-3827" y="25066"/>
                      <a:pt x="491" y="27567"/>
                    </a:cubicBezTo>
                    <a:lnTo>
                      <a:pt x="30615" y="44954"/>
                    </a:lnTo>
                    <a:cubicBezTo>
                      <a:pt x="35606" y="47837"/>
                      <a:pt x="41753" y="47837"/>
                      <a:pt x="46744" y="44954"/>
                    </a:cubicBezTo>
                    <a:lnTo>
                      <a:pt x="76856" y="27567"/>
                    </a:lnTo>
                    <a:cubicBezTo>
                      <a:pt x="81186" y="25066"/>
                      <a:pt x="81186" y="18830"/>
                      <a:pt x="76856" y="16328"/>
                    </a:cubicBezTo>
                  </a:path>
                </a:pathLst>
              </a:custGeom>
              <a:solidFill>
                <a:srgbClr val="E82C3A"/>
              </a:solidFill>
              <a:ln w="1270" cap="flat">
                <a:noFill/>
                <a:prstDash val="solid"/>
                <a:miter/>
              </a:ln>
            </p:spPr>
            <p:txBody>
              <a:bodyPr rtlCol="0" anchor="ctr"/>
              <a:lstStyle/>
              <a:p>
                <a:endParaRPr lang="en-IN"/>
              </a:p>
            </p:txBody>
          </p:sp>
          <p:sp>
            <p:nvSpPr>
              <p:cNvPr id="1840" name="Freeform: Shape 1839">
                <a:extLst>
                  <a:ext uri="{FF2B5EF4-FFF2-40B4-BE49-F238E27FC236}">
                    <a16:creationId xmlns:a16="http://schemas.microsoft.com/office/drawing/2014/main" id="{0B4E280C-213C-C54F-7023-5B07F45F2570}"/>
                  </a:ext>
                </a:extLst>
              </p:cNvPr>
              <p:cNvSpPr/>
              <p:nvPr/>
            </p:nvSpPr>
            <p:spPr>
              <a:xfrm flipV="1">
                <a:off x="9314016" y="1810346"/>
                <a:ext cx="87731" cy="55219"/>
              </a:xfrm>
              <a:custGeom>
                <a:avLst/>
                <a:gdLst>
                  <a:gd name="connsiteX0" fmla="*/ 41083 w 87731"/>
                  <a:gd name="connsiteY0" fmla="*/ -3247 h 55219"/>
                  <a:gd name="connsiteX1" fmla="*/ 31812 w 87731"/>
                  <a:gd name="connsiteY1" fmla="*/ -758 h 55219"/>
                  <a:gd name="connsiteX2" fmla="*/ 1687 w 87731"/>
                  <a:gd name="connsiteY2" fmla="*/ 16628 h 55219"/>
                  <a:gd name="connsiteX3" fmla="*/ -2783 w 87731"/>
                  <a:gd name="connsiteY3" fmla="*/ 24363 h 55219"/>
                  <a:gd name="connsiteX4" fmla="*/ 1674 w 87731"/>
                  <a:gd name="connsiteY4" fmla="*/ 32109 h 55219"/>
                  <a:gd name="connsiteX5" fmla="*/ 31812 w 87731"/>
                  <a:gd name="connsiteY5" fmla="*/ 49496 h 55219"/>
                  <a:gd name="connsiteX6" fmla="*/ 41083 w 87731"/>
                  <a:gd name="connsiteY6" fmla="*/ 51972 h 55219"/>
                  <a:gd name="connsiteX7" fmla="*/ 50366 w 87731"/>
                  <a:gd name="connsiteY7" fmla="*/ 49496 h 55219"/>
                  <a:gd name="connsiteX8" fmla="*/ 80478 w 87731"/>
                  <a:gd name="connsiteY8" fmla="*/ 32109 h 55219"/>
                  <a:gd name="connsiteX9" fmla="*/ 84948 w 87731"/>
                  <a:gd name="connsiteY9" fmla="*/ 24363 h 55219"/>
                  <a:gd name="connsiteX10" fmla="*/ 80478 w 87731"/>
                  <a:gd name="connsiteY10" fmla="*/ 16628 h 55219"/>
                  <a:gd name="connsiteX11" fmla="*/ 50366 w 87731"/>
                  <a:gd name="connsiteY11" fmla="*/ -758 h 55219"/>
                  <a:gd name="connsiteX12" fmla="*/ 41083 w 87731"/>
                  <a:gd name="connsiteY12" fmla="*/ -3247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083" y="-3247"/>
                    </a:moveTo>
                    <a:cubicBezTo>
                      <a:pt x="37819" y="-3247"/>
                      <a:pt x="34619" y="-2384"/>
                      <a:pt x="31812" y="-758"/>
                    </a:cubicBezTo>
                    <a:lnTo>
                      <a:pt x="1687" y="16628"/>
                    </a:lnTo>
                    <a:cubicBezTo>
                      <a:pt x="-1107" y="18241"/>
                      <a:pt x="-2783" y="21137"/>
                      <a:pt x="-2783" y="24363"/>
                    </a:cubicBezTo>
                    <a:cubicBezTo>
                      <a:pt x="-2783" y="27588"/>
                      <a:pt x="-1107" y="30484"/>
                      <a:pt x="1674" y="32109"/>
                    </a:cubicBezTo>
                    <a:lnTo>
                      <a:pt x="31812" y="49496"/>
                    </a:lnTo>
                    <a:cubicBezTo>
                      <a:pt x="34619" y="51122"/>
                      <a:pt x="37819" y="51972"/>
                      <a:pt x="41083" y="51972"/>
                    </a:cubicBezTo>
                    <a:cubicBezTo>
                      <a:pt x="44334" y="51972"/>
                      <a:pt x="47547" y="51122"/>
                      <a:pt x="50366" y="49496"/>
                    </a:cubicBezTo>
                    <a:lnTo>
                      <a:pt x="80478" y="32109"/>
                    </a:lnTo>
                    <a:cubicBezTo>
                      <a:pt x="83285" y="30484"/>
                      <a:pt x="84948" y="27588"/>
                      <a:pt x="84948" y="24363"/>
                    </a:cubicBezTo>
                    <a:cubicBezTo>
                      <a:pt x="84948" y="21137"/>
                      <a:pt x="83285" y="18241"/>
                      <a:pt x="80478" y="16628"/>
                    </a:cubicBezTo>
                    <a:lnTo>
                      <a:pt x="50366" y="-758"/>
                    </a:lnTo>
                    <a:cubicBezTo>
                      <a:pt x="47547" y="-2384"/>
                      <a:pt x="44334" y="-3247"/>
                      <a:pt x="41083" y="-3247"/>
                    </a:cubicBezTo>
                  </a:path>
                </a:pathLst>
              </a:custGeom>
              <a:solidFill>
                <a:srgbClr val="E82C3A"/>
              </a:solidFill>
              <a:ln w="1270" cap="flat">
                <a:noFill/>
                <a:prstDash val="solid"/>
                <a:miter/>
              </a:ln>
            </p:spPr>
            <p:txBody>
              <a:bodyPr rtlCol="0" anchor="ctr"/>
              <a:lstStyle/>
              <a:p>
                <a:endParaRPr lang="en-IN"/>
              </a:p>
            </p:txBody>
          </p:sp>
          <p:sp>
            <p:nvSpPr>
              <p:cNvPr id="1841" name="Freeform: Shape 1840">
                <a:extLst>
                  <a:ext uri="{FF2B5EF4-FFF2-40B4-BE49-F238E27FC236}">
                    <a16:creationId xmlns:a16="http://schemas.microsoft.com/office/drawing/2014/main" id="{384F4B3D-B3AB-C99A-1913-A8387433CA36}"/>
                  </a:ext>
                </a:extLst>
              </p:cNvPr>
              <p:cNvSpPr/>
              <p:nvPr/>
            </p:nvSpPr>
            <p:spPr>
              <a:xfrm flipV="1">
                <a:off x="9316457" y="1812781"/>
                <a:ext cx="82848" cy="50336"/>
              </a:xfrm>
              <a:custGeom>
                <a:avLst/>
                <a:gdLst>
                  <a:gd name="connsiteX0" fmla="*/ 76817 w 82848"/>
                  <a:gd name="connsiteY0" fmla="*/ 16301 h 50336"/>
                  <a:gd name="connsiteX1" fmla="*/ 46706 w 82848"/>
                  <a:gd name="connsiteY1" fmla="*/ -1085 h 50336"/>
                  <a:gd name="connsiteX2" fmla="*/ 30577 w 82848"/>
                  <a:gd name="connsiteY2" fmla="*/ -1085 h 50336"/>
                  <a:gd name="connsiteX3" fmla="*/ 465 w 82848"/>
                  <a:gd name="connsiteY3" fmla="*/ 16301 h 50336"/>
                  <a:gd name="connsiteX4" fmla="*/ 465 w 82848"/>
                  <a:gd name="connsiteY4" fmla="*/ 27541 h 50336"/>
                  <a:gd name="connsiteX5" fmla="*/ 30577 w 82848"/>
                  <a:gd name="connsiteY5" fmla="*/ 44927 h 50336"/>
                  <a:gd name="connsiteX6" fmla="*/ 46706 w 82848"/>
                  <a:gd name="connsiteY6" fmla="*/ 44927 h 50336"/>
                  <a:gd name="connsiteX7" fmla="*/ 76817 w 82848"/>
                  <a:gd name="connsiteY7" fmla="*/ 27541 h 50336"/>
                  <a:gd name="connsiteX8" fmla="*/ 76817 w 82848"/>
                  <a:gd name="connsiteY8" fmla="*/ 1630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817" y="16301"/>
                    </a:moveTo>
                    <a:lnTo>
                      <a:pt x="46706" y="-1085"/>
                    </a:lnTo>
                    <a:cubicBezTo>
                      <a:pt x="41715" y="-3968"/>
                      <a:pt x="35568" y="-3968"/>
                      <a:pt x="30577" y="-1085"/>
                    </a:cubicBezTo>
                    <a:lnTo>
                      <a:pt x="465" y="16301"/>
                    </a:lnTo>
                    <a:cubicBezTo>
                      <a:pt x="-3866" y="18791"/>
                      <a:pt x="-3866" y="25039"/>
                      <a:pt x="465" y="27541"/>
                    </a:cubicBezTo>
                    <a:lnTo>
                      <a:pt x="30577" y="44927"/>
                    </a:lnTo>
                    <a:cubicBezTo>
                      <a:pt x="35568" y="47810"/>
                      <a:pt x="41715" y="47810"/>
                      <a:pt x="46706" y="44927"/>
                    </a:cubicBezTo>
                    <a:lnTo>
                      <a:pt x="76817" y="27541"/>
                    </a:lnTo>
                    <a:cubicBezTo>
                      <a:pt x="81148" y="25039"/>
                      <a:pt x="81148" y="18791"/>
                      <a:pt x="76817" y="16301"/>
                    </a:cubicBezTo>
                  </a:path>
                </a:pathLst>
              </a:custGeom>
              <a:solidFill>
                <a:srgbClr val="E82C3A"/>
              </a:solidFill>
              <a:ln w="1270" cap="flat">
                <a:noFill/>
                <a:prstDash val="solid"/>
                <a:miter/>
              </a:ln>
            </p:spPr>
            <p:txBody>
              <a:bodyPr rtlCol="0" anchor="ctr"/>
              <a:lstStyle/>
              <a:p>
                <a:endParaRPr lang="en-IN"/>
              </a:p>
            </p:txBody>
          </p:sp>
          <p:sp>
            <p:nvSpPr>
              <p:cNvPr id="1842" name="Freeform: Shape 1841">
                <a:extLst>
                  <a:ext uri="{FF2B5EF4-FFF2-40B4-BE49-F238E27FC236}">
                    <a16:creationId xmlns:a16="http://schemas.microsoft.com/office/drawing/2014/main" id="{9D7B3C5A-7093-70F0-8F71-4CDA348BF32C}"/>
                  </a:ext>
                </a:extLst>
              </p:cNvPr>
              <p:cNvSpPr/>
              <p:nvPr/>
            </p:nvSpPr>
            <p:spPr>
              <a:xfrm flipV="1">
                <a:off x="9365768" y="1780463"/>
                <a:ext cx="87744" cy="55219"/>
              </a:xfrm>
              <a:custGeom>
                <a:avLst/>
                <a:gdLst>
                  <a:gd name="connsiteX0" fmla="*/ 41047 w 87744"/>
                  <a:gd name="connsiteY0" fmla="*/ -3274 h 55219"/>
                  <a:gd name="connsiteX1" fmla="*/ 31764 w 87744"/>
                  <a:gd name="connsiteY1" fmla="*/ -785 h 55219"/>
                  <a:gd name="connsiteX2" fmla="*/ 1652 w 87744"/>
                  <a:gd name="connsiteY2" fmla="*/ 16601 h 55219"/>
                  <a:gd name="connsiteX3" fmla="*/ -2819 w 87744"/>
                  <a:gd name="connsiteY3" fmla="*/ 24336 h 55219"/>
                  <a:gd name="connsiteX4" fmla="*/ 1652 w 87744"/>
                  <a:gd name="connsiteY4" fmla="*/ 32070 h 55219"/>
                  <a:gd name="connsiteX5" fmla="*/ 31764 w 87744"/>
                  <a:gd name="connsiteY5" fmla="*/ 49457 h 55219"/>
                  <a:gd name="connsiteX6" fmla="*/ 41047 w 87744"/>
                  <a:gd name="connsiteY6" fmla="*/ 51946 h 55219"/>
                  <a:gd name="connsiteX7" fmla="*/ 50318 w 87744"/>
                  <a:gd name="connsiteY7" fmla="*/ 49457 h 55219"/>
                  <a:gd name="connsiteX8" fmla="*/ 80455 w 87744"/>
                  <a:gd name="connsiteY8" fmla="*/ 32070 h 55219"/>
                  <a:gd name="connsiteX9" fmla="*/ 84926 w 87744"/>
                  <a:gd name="connsiteY9" fmla="*/ 24336 h 55219"/>
                  <a:gd name="connsiteX10" fmla="*/ 80455 w 87744"/>
                  <a:gd name="connsiteY10" fmla="*/ 16601 h 55219"/>
                  <a:gd name="connsiteX11" fmla="*/ 50318 w 87744"/>
                  <a:gd name="connsiteY11" fmla="*/ -785 h 55219"/>
                  <a:gd name="connsiteX12" fmla="*/ 41047 w 87744"/>
                  <a:gd name="connsiteY12" fmla="*/ -3274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1047" y="-3274"/>
                    </a:moveTo>
                    <a:cubicBezTo>
                      <a:pt x="37796" y="-3274"/>
                      <a:pt x="34583" y="-2410"/>
                      <a:pt x="31764" y="-785"/>
                    </a:cubicBezTo>
                    <a:lnTo>
                      <a:pt x="1652" y="16601"/>
                    </a:lnTo>
                    <a:cubicBezTo>
                      <a:pt x="-1155" y="18214"/>
                      <a:pt x="-2819" y="21110"/>
                      <a:pt x="-2819" y="24336"/>
                    </a:cubicBezTo>
                    <a:cubicBezTo>
                      <a:pt x="-2819" y="27562"/>
                      <a:pt x="-1155" y="30457"/>
                      <a:pt x="1652" y="32070"/>
                    </a:cubicBezTo>
                    <a:lnTo>
                      <a:pt x="31764" y="49457"/>
                    </a:lnTo>
                    <a:cubicBezTo>
                      <a:pt x="34583" y="51082"/>
                      <a:pt x="37796" y="51946"/>
                      <a:pt x="41047" y="51946"/>
                    </a:cubicBezTo>
                    <a:cubicBezTo>
                      <a:pt x="44299" y="51946"/>
                      <a:pt x="47512" y="51082"/>
                      <a:pt x="50318" y="49457"/>
                    </a:cubicBezTo>
                    <a:lnTo>
                      <a:pt x="80455" y="32070"/>
                    </a:lnTo>
                    <a:cubicBezTo>
                      <a:pt x="83249" y="30457"/>
                      <a:pt x="84926" y="27562"/>
                      <a:pt x="84926" y="24336"/>
                    </a:cubicBezTo>
                    <a:cubicBezTo>
                      <a:pt x="84926" y="21110"/>
                      <a:pt x="83249" y="18214"/>
                      <a:pt x="80455" y="16601"/>
                    </a:cubicBezTo>
                    <a:lnTo>
                      <a:pt x="50318" y="-785"/>
                    </a:lnTo>
                    <a:cubicBezTo>
                      <a:pt x="47512" y="-2410"/>
                      <a:pt x="44299" y="-3274"/>
                      <a:pt x="41047" y="-3274"/>
                    </a:cubicBezTo>
                  </a:path>
                </a:pathLst>
              </a:custGeom>
              <a:solidFill>
                <a:srgbClr val="E82C3A"/>
              </a:solidFill>
              <a:ln w="1270" cap="flat">
                <a:noFill/>
                <a:prstDash val="solid"/>
                <a:miter/>
              </a:ln>
            </p:spPr>
            <p:txBody>
              <a:bodyPr rtlCol="0" anchor="ctr"/>
              <a:lstStyle/>
              <a:p>
                <a:endParaRPr lang="en-IN"/>
              </a:p>
            </p:txBody>
          </p:sp>
          <p:sp>
            <p:nvSpPr>
              <p:cNvPr id="1843" name="Freeform: Shape 1842">
                <a:extLst>
                  <a:ext uri="{FF2B5EF4-FFF2-40B4-BE49-F238E27FC236}">
                    <a16:creationId xmlns:a16="http://schemas.microsoft.com/office/drawing/2014/main" id="{F1FE0A8D-6224-65C3-BAD3-6158459DB097}"/>
                  </a:ext>
                </a:extLst>
              </p:cNvPr>
              <p:cNvSpPr/>
              <p:nvPr/>
            </p:nvSpPr>
            <p:spPr>
              <a:xfrm flipV="1">
                <a:off x="9368210" y="1782898"/>
                <a:ext cx="82851" cy="50349"/>
              </a:xfrm>
              <a:custGeom>
                <a:avLst/>
                <a:gdLst>
                  <a:gd name="connsiteX0" fmla="*/ 76795 w 82851"/>
                  <a:gd name="connsiteY0" fmla="*/ 16287 h 50349"/>
                  <a:gd name="connsiteX1" fmla="*/ 46670 w 82851"/>
                  <a:gd name="connsiteY1" fmla="*/ -1112 h 50349"/>
                  <a:gd name="connsiteX2" fmla="*/ 30541 w 82851"/>
                  <a:gd name="connsiteY2" fmla="*/ -1112 h 50349"/>
                  <a:gd name="connsiteX3" fmla="*/ 430 w 82851"/>
                  <a:gd name="connsiteY3" fmla="*/ 16287 h 50349"/>
                  <a:gd name="connsiteX4" fmla="*/ 430 w 82851"/>
                  <a:gd name="connsiteY4" fmla="*/ 27527 h 50349"/>
                  <a:gd name="connsiteX5" fmla="*/ 30541 w 82851"/>
                  <a:gd name="connsiteY5" fmla="*/ 44913 h 50349"/>
                  <a:gd name="connsiteX6" fmla="*/ 46670 w 82851"/>
                  <a:gd name="connsiteY6" fmla="*/ 44913 h 50349"/>
                  <a:gd name="connsiteX7" fmla="*/ 76795 w 82851"/>
                  <a:gd name="connsiteY7" fmla="*/ 27527 h 50349"/>
                  <a:gd name="connsiteX8" fmla="*/ 76795 w 82851"/>
                  <a:gd name="connsiteY8" fmla="*/ 1628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795" y="16287"/>
                    </a:moveTo>
                    <a:lnTo>
                      <a:pt x="46670" y="-1112"/>
                    </a:lnTo>
                    <a:cubicBezTo>
                      <a:pt x="41679" y="-3995"/>
                      <a:pt x="35532" y="-3995"/>
                      <a:pt x="30541" y="-1112"/>
                    </a:cubicBezTo>
                    <a:lnTo>
                      <a:pt x="430" y="16287"/>
                    </a:lnTo>
                    <a:cubicBezTo>
                      <a:pt x="-3901" y="18777"/>
                      <a:pt x="-3901" y="25025"/>
                      <a:pt x="430" y="27527"/>
                    </a:cubicBezTo>
                    <a:lnTo>
                      <a:pt x="30541" y="44913"/>
                    </a:lnTo>
                    <a:cubicBezTo>
                      <a:pt x="35532" y="47796"/>
                      <a:pt x="41679" y="47796"/>
                      <a:pt x="46670" y="44913"/>
                    </a:cubicBezTo>
                    <a:lnTo>
                      <a:pt x="76795" y="27527"/>
                    </a:lnTo>
                    <a:cubicBezTo>
                      <a:pt x="81112" y="25025"/>
                      <a:pt x="81112" y="18777"/>
                      <a:pt x="76795" y="16287"/>
                    </a:cubicBezTo>
                  </a:path>
                </a:pathLst>
              </a:custGeom>
              <a:solidFill>
                <a:srgbClr val="E82C3A"/>
              </a:solidFill>
              <a:ln w="1270" cap="flat">
                <a:noFill/>
                <a:prstDash val="solid"/>
                <a:miter/>
              </a:ln>
            </p:spPr>
            <p:txBody>
              <a:bodyPr rtlCol="0" anchor="ctr"/>
              <a:lstStyle/>
              <a:p>
                <a:endParaRPr lang="en-IN"/>
              </a:p>
            </p:txBody>
          </p:sp>
          <p:sp>
            <p:nvSpPr>
              <p:cNvPr id="1844" name="Freeform: Shape 1843">
                <a:extLst>
                  <a:ext uri="{FF2B5EF4-FFF2-40B4-BE49-F238E27FC236}">
                    <a16:creationId xmlns:a16="http://schemas.microsoft.com/office/drawing/2014/main" id="{3CFE3EDD-8264-1966-95AF-5B17FE08357A}"/>
                  </a:ext>
                </a:extLst>
              </p:cNvPr>
              <p:cNvSpPr/>
              <p:nvPr/>
            </p:nvSpPr>
            <p:spPr>
              <a:xfrm flipV="1">
                <a:off x="9742222" y="1562988"/>
                <a:ext cx="87731" cy="55232"/>
              </a:xfrm>
              <a:custGeom>
                <a:avLst/>
                <a:gdLst>
                  <a:gd name="connsiteX0" fmla="*/ 40803 w 87731"/>
                  <a:gd name="connsiteY0" fmla="*/ -3468 h 55232"/>
                  <a:gd name="connsiteX1" fmla="*/ 31519 w 87731"/>
                  <a:gd name="connsiteY1" fmla="*/ -979 h 55232"/>
                  <a:gd name="connsiteX2" fmla="*/ 1395 w 87731"/>
                  <a:gd name="connsiteY2" fmla="*/ 16407 h 55232"/>
                  <a:gd name="connsiteX3" fmla="*/ -3075 w 87731"/>
                  <a:gd name="connsiteY3" fmla="*/ 24155 h 55232"/>
                  <a:gd name="connsiteX4" fmla="*/ 1395 w 87731"/>
                  <a:gd name="connsiteY4" fmla="*/ 31889 h 55232"/>
                  <a:gd name="connsiteX5" fmla="*/ 31519 w 87731"/>
                  <a:gd name="connsiteY5" fmla="*/ 49275 h 55232"/>
                  <a:gd name="connsiteX6" fmla="*/ 40803 w 87731"/>
                  <a:gd name="connsiteY6" fmla="*/ 51764 h 55232"/>
                  <a:gd name="connsiteX7" fmla="*/ 50074 w 87731"/>
                  <a:gd name="connsiteY7" fmla="*/ 49275 h 55232"/>
                  <a:gd name="connsiteX8" fmla="*/ 80186 w 87731"/>
                  <a:gd name="connsiteY8" fmla="*/ 31889 h 55232"/>
                  <a:gd name="connsiteX9" fmla="*/ 84656 w 87731"/>
                  <a:gd name="connsiteY9" fmla="*/ 24155 h 55232"/>
                  <a:gd name="connsiteX10" fmla="*/ 80186 w 87731"/>
                  <a:gd name="connsiteY10" fmla="*/ 16407 h 55232"/>
                  <a:gd name="connsiteX11" fmla="*/ 50074 w 87731"/>
                  <a:gd name="connsiteY11" fmla="*/ -979 h 55232"/>
                  <a:gd name="connsiteX12" fmla="*/ 40803 w 87731"/>
                  <a:gd name="connsiteY12" fmla="*/ -3468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03" y="-3468"/>
                    </a:moveTo>
                    <a:cubicBezTo>
                      <a:pt x="37539" y="-3468"/>
                      <a:pt x="34326" y="-2604"/>
                      <a:pt x="31519" y="-979"/>
                    </a:cubicBezTo>
                    <a:lnTo>
                      <a:pt x="1395" y="16407"/>
                    </a:lnTo>
                    <a:cubicBezTo>
                      <a:pt x="-1399" y="18033"/>
                      <a:pt x="-3075" y="20929"/>
                      <a:pt x="-3075" y="24155"/>
                    </a:cubicBezTo>
                    <a:cubicBezTo>
                      <a:pt x="-3075" y="27380"/>
                      <a:pt x="-1399" y="30276"/>
                      <a:pt x="1395" y="31889"/>
                    </a:cubicBezTo>
                    <a:lnTo>
                      <a:pt x="31519" y="49275"/>
                    </a:lnTo>
                    <a:cubicBezTo>
                      <a:pt x="34326" y="50901"/>
                      <a:pt x="37539" y="51764"/>
                      <a:pt x="40803" y="51764"/>
                    </a:cubicBezTo>
                    <a:cubicBezTo>
                      <a:pt x="44054" y="51764"/>
                      <a:pt x="47254" y="50901"/>
                      <a:pt x="50074" y="49275"/>
                    </a:cubicBezTo>
                    <a:lnTo>
                      <a:pt x="80186" y="31889"/>
                    </a:lnTo>
                    <a:cubicBezTo>
                      <a:pt x="82992" y="30276"/>
                      <a:pt x="84656" y="27380"/>
                      <a:pt x="84656" y="24155"/>
                    </a:cubicBezTo>
                    <a:cubicBezTo>
                      <a:pt x="84656" y="20929"/>
                      <a:pt x="82992" y="18033"/>
                      <a:pt x="80186" y="16407"/>
                    </a:cubicBezTo>
                    <a:lnTo>
                      <a:pt x="50074" y="-979"/>
                    </a:lnTo>
                    <a:cubicBezTo>
                      <a:pt x="47254" y="-2604"/>
                      <a:pt x="44054" y="-3468"/>
                      <a:pt x="40803" y="-3468"/>
                    </a:cubicBezTo>
                  </a:path>
                </a:pathLst>
              </a:custGeom>
              <a:solidFill>
                <a:srgbClr val="E82C3A"/>
              </a:solidFill>
              <a:ln w="1270" cap="flat">
                <a:noFill/>
                <a:prstDash val="solid"/>
                <a:miter/>
              </a:ln>
            </p:spPr>
            <p:txBody>
              <a:bodyPr rtlCol="0" anchor="ctr"/>
              <a:lstStyle/>
              <a:p>
                <a:endParaRPr lang="en-IN"/>
              </a:p>
            </p:txBody>
          </p:sp>
          <p:sp>
            <p:nvSpPr>
              <p:cNvPr id="1845" name="Freeform: Shape 1844">
                <a:extLst>
                  <a:ext uri="{FF2B5EF4-FFF2-40B4-BE49-F238E27FC236}">
                    <a16:creationId xmlns:a16="http://schemas.microsoft.com/office/drawing/2014/main" id="{8FCF228F-54F9-04F8-3D1C-E67659A909E6}"/>
                  </a:ext>
                </a:extLst>
              </p:cNvPr>
              <p:cNvSpPr/>
              <p:nvPr/>
            </p:nvSpPr>
            <p:spPr>
              <a:xfrm flipV="1">
                <a:off x="9744663" y="1565436"/>
                <a:ext cx="82851" cy="50336"/>
              </a:xfrm>
              <a:custGeom>
                <a:avLst/>
                <a:gdLst>
                  <a:gd name="connsiteX0" fmla="*/ 76538 w 82851"/>
                  <a:gd name="connsiteY0" fmla="*/ 16080 h 50336"/>
                  <a:gd name="connsiteX1" fmla="*/ 46413 w 82851"/>
                  <a:gd name="connsiteY1" fmla="*/ -1306 h 50336"/>
                  <a:gd name="connsiteX2" fmla="*/ 30284 w 82851"/>
                  <a:gd name="connsiteY2" fmla="*/ -1306 h 50336"/>
                  <a:gd name="connsiteX3" fmla="*/ 173 w 82851"/>
                  <a:gd name="connsiteY3" fmla="*/ 16080 h 50336"/>
                  <a:gd name="connsiteX4" fmla="*/ 173 w 82851"/>
                  <a:gd name="connsiteY4" fmla="*/ 27320 h 50336"/>
                  <a:gd name="connsiteX5" fmla="*/ 30284 w 82851"/>
                  <a:gd name="connsiteY5" fmla="*/ 44706 h 50336"/>
                  <a:gd name="connsiteX6" fmla="*/ 46413 w 82851"/>
                  <a:gd name="connsiteY6" fmla="*/ 44706 h 50336"/>
                  <a:gd name="connsiteX7" fmla="*/ 76538 w 82851"/>
                  <a:gd name="connsiteY7" fmla="*/ 27320 h 50336"/>
                  <a:gd name="connsiteX8" fmla="*/ 76538 w 82851"/>
                  <a:gd name="connsiteY8" fmla="*/ 1608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8" y="16080"/>
                    </a:moveTo>
                    <a:lnTo>
                      <a:pt x="46413" y="-1306"/>
                    </a:lnTo>
                    <a:cubicBezTo>
                      <a:pt x="41422" y="-4189"/>
                      <a:pt x="35275" y="-4189"/>
                      <a:pt x="30284" y="-1306"/>
                    </a:cubicBezTo>
                    <a:lnTo>
                      <a:pt x="173" y="16080"/>
                    </a:lnTo>
                    <a:cubicBezTo>
                      <a:pt x="-4158" y="18583"/>
                      <a:pt x="-4158" y="24831"/>
                      <a:pt x="173" y="27320"/>
                    </a:cubicBezTo>
                    <a:lnTo>
                      <a:pt x="30284" y="44706"/>
                    </a:lnTo>
                    <a:cubicBezTo>
                      <a:pt x="35275" y="47589"/>
                      <a:pt x="41422" y="47589"/>
                      <a:pt x="46413" y="44706"/>
                    </a:cubicBezTo>
                    <a:lnTo>
                      <a:pt x="76538" y="27320"/>
                    </a:lnTo>
                    <a:cubicBezTo>
                      <a:pt x="80856" y="24831"/>
                      <a:pt x="80856" y="18583"/>
                      <a:pt x="76538" y="16080"/>
                    </a:cubicBezTo>
                  </a:path>
                </a:pathLst>
              </a:custGeom>
              <a:solidFill>
                <a:srgbClr val="E82C3A"/>
              </a:solidFill>
              <a:ln w="1270" cap="flat">
                <a:noFill/>
                <a:prstDash val="solid"/>
                <a:miter/>
              </a:ln>
            </p:spPr>
            <p:txBody>
              <a:bodyPr rtlCol="0" anchor="ctr"/>
              <a:lstStyle/>
              <a:p>
                <a:endParaRPr lang="en-IN"/>
              </a:p>
            </p:txBody>
          </p:sp>
          <p:sp>
            <p:nvSpPr>
              <p:cNvPr id="1846" name="Freeform: Shape 1845">
                <a:extLst>
                  <a:ext uri="{FF2B5EF4-FFF2-40B4-BE49-F238E27FC236}">
                    <a16:creationId xmlns:a16="http://schemas.microsoft.com/office/drawing/2014/main" id="{9E6657A0-CD5F-AB02-14E9-46E0B6DEA306}"/>
                  </a:ext>
                </a:extLst>
              </p:cNvPr>
              <p:cNvSpPr/>
              <p:nvPr/>
            </p:nvSpPr>
            <p:spPr>
              <a:xfrm flipV="1">
                <a:off x="9793987" y="1533105"/>
                <a:ext cx="87731" cy="55232"/>
              </a:xfrm>
              <a:custGeom>
                <a:avLst/>
                <a:gdLst>
                  <a:gd name="connsiteX0" fmla="*/ 40742 w 87731"/>
                  <a:gd name="connsiteY0" fmla="*/ -3495 h 55232"/>
                  <a:gd name="connsiteX1" fmla="*/ 31471 w 87731"/>
                  <a:gd name="connsiteY1" fmla="*/ -1005 h 55232"/>
                  <a:gd name="connsiteX2" fmla="*/ 1360 w 87731"/>
                  <a:gd name="connsiteY2" fmla="*/ 16381 h 55232"/>
                  <a:gd name="connsiteX3" fmla="*/ -3111 w 87731"/>
                  <a:gd name="connsiteY3" fmla="*/ 24115 h 55232"/>
                  <a:gd name="connsiteX4" fmla="*/ 1360 w 87731"/>
                  <a:gd name="connsiteY4" fmla="*/ 31862 h 55232"/>
                  <a:gd name="connsiteX5" fmla="*/ 31471 w 87731"/>
                  <a:gd name="connsiteY5" fmla="*/ 49236 h 55232"/>
                  <a:gd name="connsiteX6" fmla="*/ 40742 w 87731"/>
                  <a:gd name="connsiteY6" fmla="*/ 51738 h 55232"/>
                  <a:gd name="connsiteX7" fmla="*/ 50026 w 87731"/>
                  <a:gd name="connsiteY7" fmla="*/ 49236 h 55232"/>
                  <a:gd name="connsiteX8" fmla="*/ 80150 w 87731"/>
                  <a:gd name="connsiteY8" fmla="*/ 31862 h 55232"/>
                  <a:gd name="connsiteX9" fmla="*/ 84621 w 87731"/>
                  <a:gd name="connsiteY9" fmla="*/ 24115 h 55232"/>
                  <a:gd name="connsiteX10" fmla="*/ 80150 w 87731"/>
                  <a:gd name="connsiteY10" fmla="*/ 16381 h 55232"/>
                  <a:gd name="connsiteX11" fmla="*/ 50026 w 87731"/>
                  <a:gd name="connsiteY11" fmla="*/ -1005 h 55232"/>
                  <a:gd name="connsiteX12" fmla="*/ 40742 w 87731"/>
                  <a:gd name="connsiteY12" fmla="*/ -3495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742" y="-3495"/>
                    </a:moveTo>
                    <a:cubicBezTo>
                      <a:pt x="37491" y="-3495"/>
                      <a:pt x="34291" y="-2631"/>
                      <a:pt x="31471" y="-1005"/>
                    </a:cubicBezTo>
                    <a:lnTo>
                      <a:pt x="1360" y="16381"/>
                    </a:lnTo>
                    <a:cubicBezTo>
                      <a:pt x="-1447" y="18006"/>
                      <a:pt x="-3111" y="20889"/>
                      <a:pt x="-3111" y="24115"/>
                    </a:cubicBezTo>
                    <a:cubicBezTo>
                      <a:pt x="-3111" y="27353"/>
                      <a:pt x="-1447" y="30236"/>
                      <a:pt x="1360" y="31862"/>
                    </a:cubicBezTo>
                    <a:lnTo>
                      <a:pt x="31471" y="49236"/>
                    </a:lnTo>
                    <a:cubicBezTo>
                      <a:pt x="34291" y="50861"/>
                      <a:pt x="37491" y="51738"/>
                      <a:pt x="40742" y="51738"/>
                    </a:cubicBezTo>
                    <a:cubicBezTo>
                      <a:pt x="43993" y="51738"/>
                      <a:pt x="47219" y="50861"/>
                      <a:pt x="50026" y="49236"/>
                    </a:cubicBezTo>
                    <a:lnTo>
                      <a:pt x="80150" y="31862"/>
                    </a:lnTo>
                    <a:cubicBezTo>
                      <a:pt x="82944" y="30236"/>
                      <a:pt x="84621" y="27353"/>
                      <a:pt x="84621" y="24115"/>
                    </a:cubicBezTo>
                    <a:cubicBezTo>
                      <a:pt x="84621" y="20889"/>
                      <a:pt x="82944" y="18006"/>
                      <a:pt x="80150" y="16381"/>
                    </a:cubicBezTo>
                    <a:lnTo>
                      <a:pt x="50026" y="-1005"/>
                    </a:lnTo>
                    <a:cubicBezTo>
                      <a:pt x="47219" y="-2631"/>
                      <a:pt x="43993" y="-3495"/>
                      <a:pt x="40742" y="-3495"/>
                    </a:cubicBezTo>
                  </a:path>
                </a:pathLst>
              </a:custGeom>
              <a:solidFill>
                <a:srgbClr val="E82C3A"/>
              </a:solidFill>
              <a:ln w="1270" cap="flat">
                <a:noFill/>
                <a:prstDash val="solid"/>
                <a:miter/>
              </a:ln>
            </p:spPr>
            <p:txBody>
              <a:bodyPr rtlCol="0" anchor="ctr"/>
              <a:lstStyle/>
              <a:p>
                <a:endParaRPr lang="en-IN"/>
              </a:p>
            </p:txBody>
          </p:sp>
          <p:sp>
            <p:nvSpPr>
              <p:cNvPr id="1847" name="Freeform: Shape 1846">
                <a:extLst>
                  <a:ext uri="{FF2B5EF4-FFF2-40B4-BE49-F238E27FC236}">
                    <a16:creationId xmlns:a16="http://schemas.microsoft.com/office/drawing/2014/main" id="{B65953E6-D6F9-7F1F-F9FB-775DF00FDA5E}"/>
                  </a:ext>
                </a:extLst>
              </p:cNvPr>
              <p:cNvSpPr/>
              <p:nvPr/>
            </p:nvSpPr>
            <p:spPr>
              <a:xfrm flipV="1">
                <a:off x="9796416" y="1535553"/>
                <a:ext cx="82861" cy="50336"/>
              </a:xfrm>
              <a:custGeom>
                <a:avLst/>
                <a:gdLst>
                  <a:gd name="connsiteX0" fmla="*/ 76502 w 82861"/>
                  <a:gd name="connsiteY0" fmla="*/ 16054 h 50336"/>
                  <a:gd name="connsiteX1" fmla="*/ 46378 w 82861"/>
                  <a:gd name="connsiteY1" fmla="*/ -1332 h 50336"/>
                  <a:gd name="connsiteX2" fmla="*/ 30249 w 82861"/>
                  <a:gd name="connsiteY2" fmla="*/ -1332 h 50336"/>
                  <a:gd name="connsiteX3" fmla="*/ 137 w 82861"/>
                  <a:gd name="connsiteY3" fmla="*/ 16054 h 50336"/>
                  <a:gd name="connsiteX4" fmla="*/ 137 w 82861"/>
                  <a:gd name="connsiteY4" fmla="*/ 27293 h 50336"/>
                  <a:gd name="connsiteX5" fmla="*/ 30249 w 82861"/>
                  <a:gd name="connsiteY5" fmla="*/ 44680 h 50336"/>
                  <a:gd name="connsiteX6" fmla="*/ 46378 w 82861"/>
                  <a:gd name="connsiteY6" fmla="*/ 44680 h 50336"/>
                  <a:gd name="connsiteX7" fmla="*/ 76502 w 82861"/>
                  <a:gd name="connsiteY7" fmla="*/ 27293 h 50336"/>
                  <a:gd name="connsiteX8" fmla="*/ 76502 w 82861"/>
                  <a:gd name="connsiteY8" fmla="*/ 1605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502" y="16054"/>
                    </a:moveTo>
                    <a:lnTo>
                      <a:pt x="46378" y="-1332"/>
                    </a:lnTo>
                    <a:cubicBezTo>
                      <a:pt x="41400" y="-4215"/>
                      <a:pt x="35240" y="-4215"/>
                      <a:pt x="30249" y="-1332"/>
                    </a:cubicBezTo>
                    <a:lnTo>
                      <a:pt x="137" y="16054"/>
                    </a:lnTo>
                    <a:cubicBezTo>
                      <a:pt x="-4193" y="18556"/>
                      <a:pt x="-4193" y="24792"/>
                      <a:pt x="137" y="27293"/>
                    </a:cubicBezTo>
                    <a:lnTo>
                      <a:pt x="30249" y="44680"/>
                    </a:lnTo>
                    <a:cubicBezTo>
                      <a:pt x="35240" y="47563"/>
                      <a:pt x="41400" y="47563"/>
                      <a:pt x="46378" y="44680"/>
                    </a:cubicBezTo>
                    <a:lnTo>
                      <a:pt x="76502" y="27293"/>
                    </a:lnTo>
                    <a:cubicBezTo>
                      <a:pt x="80833" y="24792"/>
                      <a:pt x="80833" y="18556"/>
                      <a:pt x="76502" y="16054"/>
                    </a:cubicBezTo>
                  </a:path>
                </a:pathLst>
              </a:custGeom>
              <a:solidFill>
                <a:srgbClr val="E82C3A"/>
              </a:solidFill>
              <a:ln w="1270" cap="flat">
                <a:noFill/>
                <a:prstDash val="solid"/>
                <a:miter/>
              </a:ln>
            </p:spPr>
            <p:txBody>
              <a:bodyPr rtlCol="0" anchor="ctr"/>
              <a:lstStyle/>
              <a:p>
                <a:endParaRPr lang="en-IN"/>
              </a:p>
            </p:txBody>
          </p:sp>
          <p:sp>
            <p:nvSpPr>
              <p:cNvPr id="1848" name="Freeform: Shape 1847">
                <a:extLst>
                  <a:ext uri="{FF2B5EF4-FFF2-40B4-BE49-F238E27FC236}">
                    <a16:creationId xmlns:a16="http://schemas.microsoft.com/office/drawing/2014/main" id="{BCEC22BF-43CD-120F-866E-DA32B1666713}"/>
                  </a:ext>
                </a:extLst>
              </p:cNvPr>
              <p:cNvSpPr/>
              <p:nvPr/>
            </p:nvSpPr>
            <p:spPr>
              <a:xfrm flipV="1">
                <a:off x="9845727" y="1503234"/>
                <a:ext cx="87731" cy="55219"/>
              </a:xfrm>
              <a:custGeom>
                <a:avLst/>
                <a:gdLst>
                  <a:gd name="connsiteX0" fmla="*/ 40732 w 87731"/>
                  <a:gd name="connsiteY0" fmla="*/ -3521 h 55219"/>
                  <a:gd name="connsiteX1" fmla="*/ 31449 w 87731"/>
                  <a:gd name="connsiteY1" fmla="*/ -1032 h 55219"/>
                  <a:gd name="connsiteX2" fmla="*/ 1324 w 87731"/>
                  <a:gd name="connsiteY2" fmla="*/ 16354 h 55219"/>
                  <a:gd name="connsiteX3" fmla="*/ -3146 w 87731"/>
                  <a:gd name="connsiteY3" fmla="*/ 24088 h 55219"/>
                  <a:gd name="connsiteX4" fmla="*/ 1324 w 87731"/>
                  <a:gd name="connsiteY4" fmla="*/ 31823 h 55219"/>
                  <a:gd name="connsiteX5" fmla="*/ 31449 w 87731"/>
                  <a:gd name="connsiteY5" fmla="*/ 49209 h 55219"/>
                  <a:gd name="connsiteX6" fmla="*/ 40732 w 87731"/>
                  <a:gd name="connsiteY6" fmla="*/ 51698 h 55219"/>
                  <a:gd name="connsiteX7" fmla="*/ 50016 w 87731"/>
                  <a:gd name="connsiteY7" fmla="*/ 49209 h 55219"/>
                  <a:gd name="connsiteX8" fmla="*/ 80115 w 87731"/>
                  <a:gd name="connsiteY8" fmla="*/ 31823 h 55219"/>
                  <a:gd name="connsiteX9" fmla="*/ 84585 w 87731"/>
                  <a:gd name="connsiteY9" fmla="*/ 24088 h 55219"/>
                  <a:gd name="connsiteX10" fmla="*/ 80115 w 87731"/>
                  <a:gd name="connsiteY10" fmla="*/ 16354 h 55219"/>
                  <a:gd name="connsiteX11" fmla="*/ 50003 w 87731"/>
                  <a:gd name="connsiteY11" fmla="*/ -1032 h 55219"/>
                  <a:gd name="connsiteX12" fmla="*/ 40732 w 87731"/>
                  <a:gd name="connsiteY12" fmla="*/ -352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732" y="-3521"/>
                    </a:moveTo>
                    <a:cubicBezTo>
                      <a:pt x="37481" y="-3521"/>
                      <a:pt x="34255" y="-2658"/>
                      <a:pt x="31449" y="-1032"/>
                    </a:cubicBezTo>
                    <a:lnTo>
                      <a:pt x="1324" y="16354"/>
                    </a:lnTo>
                    <a:cubicBezTo>
                      <a:pt x="-1470" y="17967"/>
                      <a:pt x="-3146" y="20863"/>
                      <a:pt x="-3146" y="24088"/>
                    </a:cubicBezTo>
                    <a:cubicBezTo>
                      <a:pt x="-3146" y="27314"/>
                      <a:pt x="-1470" y="30210"/>
                      <a:pt x="1324" y="31823"/>
                    </a:cubicBezTo>
                    <a:lnTo>
                      <a:pt x="31449" y="49209"/>
                    </a:lnTo>
                    <a:cubicBezTo>
                      <a:pt x="34255" y="50834"/>
                      <a:pt x="37481" y="51698"/>
                      <a:pt x="40732" y="51698"/>
                    </a:cubicBezTo>
                    <a:cubicBezTo>
                      <a:pt x="43983" y="51698"/>
                      <a:pt x="47184" y="50834"/>
                      <a:pt x="50016" y="49209"/>
                    </a:cubicBezTo>
                    <a:lnTo>
                      <a:pt x="80115" y="31823"/>
                    </a:lnTo>
                    <a:cubicBezTo>
                      <a:pt x="82922" y="30210"/>
                      <a:pt x="84585" y="27314"/>
                      <a:pt x="84585" y="24088"/>
                    </a:cubicBezTo>
                    <a:cubicBezTo>
                      <a:pt x="84585" y="20863"/>
                      <a:pt x="82922" y="17967"/>
                      <a:pt x="80115" y="16354"/>
                    </a:cubicBezTo>
                    <a:lnTo>
                      <a:pt x="50003" y="-1032"/>
                    </a:lnTo>
                    <a:cubicBezTo>
                      <a:pt x="47184" y="-2658"/>
                      <a:pt x="43983" y="-3521"/>
                      <a:pt x="40732" y="-3521"/>
                    </a:cubicBezTo>
                  </a:path>
                </a:pathLst>
              </a:custGeom>
              <a:solidFill>
                <a:srgbClr val="E82C3A"/>
              </a:solidFill>
              <a:ln w="1270" cap="flat">
                <a:noFill/>
                <a:prstDash val="solid"/>
                <a:miter/>
              </a:ln>
            </p:spPr>
            <p:txBody>
              <a:bodyPr rtlCol="0" anchor="ctr"/>
              <a:lstStyle/>
              <a:p>
                <a:endParaRPr lang="en-IN"/>
              </a:p>
            </p:txBody>
          </p:sp>
          <p:sp>
            <p:nvSpPr>
              <p:cNvPr id="1849" name="Freeform: Shape 1848">
                <a:extLst>
                  <a:ext uri="{FF2B5EF4-FFF2-40B4-BE49-F238E27FC236}">
                    <a16:creationId xmlns:a16="http://schemas.microsoft.com/office/drawing/2014/main" id="{CBD66010-F364-B880-8075-38CD3E159583}"/>
                  </a:ext>
                </a:extLst>
              </p:cNvPr>
              <p:cNvSpPr/>
              <p:nvPr/>
            </p:nvSpPr>
            <p:spPr>
              <a:xfrm flipV="1">
                <a:off x="9848178" y="1505670"/>
                <a:ext cx="82851" cy="50336"/>
              </a:xfrm>
              <a:custGeom>
                <a:avLst/>
                <a:gdLst>
                  <a:gd name="connsiteX0" fmla="*/ 76457 w 82851"/>
                  <a:gd name="connsiteY0" fmla="*/ 16027 h 50336"/>
                  <a:gd name="connsiteX1" fmla="*/ 46346 w 82851"/>
                  <a:gd name="connsiteY1" fmla="*/ -1359 h 50336"/>
                  <a:gd name="connsiteX2" fmla="*/ 30217 w 82851"/>
                  <a:gd name="connsiteY2" fmla="*/ -1359 h 50336"/>
                  <a:gd name="connsiteX3" fmla="*/ 93 w 82851"/>
                  <a:gd name="connsiteY3" fmla="*/ 16027 h 50336"/>
                  <a:gd name="connsiteX4" fmla="*/ 93 w 82851"/>
                  <a:gd name="connsiteY4" fmla="*/ 27267 h 50336"/>
                  <a:gd name="connsiteX5" fmla="*/ 30217 w 82851"/>
                  <a:gd name="connsiteY5" fmla="*/ 44653 h 50336"/>
                  <a:gd name="connsiteX6" fmla="*/ 46346 w 82851"/>
                  <a:gd name="connsiteY6" fmla="*/ 44653 h 50336"/>
                  <a:gd name="connsiteX7" fmla="*/ 76457 w 82851"/>
                  <a:gd name="connsiteY7" fmla="*/ 27267 h 50336"/>
                  <a:gd name="connsiteX8" fmla="*/ 76457 w 82851"/>
                  <a:gd name="connsiteY8" fmla="*/ 1602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57" y="16027"/>
                    </a:moveTo>
                    <a:lnTo>
                      <a:pt x="46346" y="-1359"/>
                    </a:lnTo>
                    <a:cubicBezTo>
                      <a:pt x="41355" y="-4242"/>
                      <a:pt x="35208" y="-4242"/>
                      <a:pt x="30217" y="-1359"/>
                    </a:cubicBezTo>
                    <a:lnTo>
                      <a:pt x="93" y="16027"/>
                    </a:lnTo>
                    <a:cubicBezTo>
                      <a:pt x="-4226" y="18516"/>
                      <a:pt x="-4226" y="24765"/>
                      <a:pt x="93" y="27267"/>
                    </a:cubicBezTo>
                    <a:lnTo>
                      <a:pt x="30217" y="44653"/>
                    </a:lnTo>
                    <a:cubicBezTo>
                      <a:pt x="35208" y="47536"/>
                      <a:pt x="41355" y="47536"/>
                      <a:pt x="46346" y="44653"/>
                    </a:cubicBezTo>
                    <a:lnTo>
                      <a:pt x="76457" y="27267"/>
                    </a:lnTo>
                    <a:cubicBezTo>
                      <a:pt x="80788" y="24765"/>
                      <a:pt x="80788" y="18516"/>
                      <a:pt x="76457" y="16027"/>
                    </a:cubicBezTo>
                  </a:path>
                </a:pathLst>
              </a:custGeom>
              <a:solidFill>
                <a:srgbClr val="E82C3A"/>
              </a:solidFill>
              <a:ln w="1270" cap="flat">
                <a:noFill/>
                <a:prstDash val="solid"/>
                <a:miter/>
              </a:ln>
            </p:spPr>
            <p:txBody>
              <a:bodyPr rtlCol="0" anchor="ctr"/>
              <a:lstStyle/>
              <a:p>
                <a:endParaRPr lang="en-IN"/>
              </a:p>
            </p:txBody>
          </p:sp>
          <p:sp>
            <p:nvSpPr>
              <p:cNvPr id="1850" name="Freeform: Shape 1849">
                <a:extLst>
                  <a:ext uri="{FF2B5EF4-FFF2-40B4-BE49-F238E27FC236}">
                    <a16:creationId xmlns:a16="http://schemas.microsoft.com/office/drawing/2014/main" id="{FDE64AC4-E9A5-25C1-D59A-AD005DB04101}"/>
                  </a:ext>
                </a:extLst>
              </p:cNvPr>
              <p:cNvSpPr/>
              <p:nvPr/>
            </p:nvSpPr>
            <p:spPr>
              <a:xfrm flipV="1">
                <a:off x="8901608" y="2080031"/>
                <a:ext cx="139459" cy="85267"/>
              </a:xfrm>
              <a:custGeom>
                <a:avLst/>
                <a:gdLst>
                  <a:gd name="connsiteX0" fmla="*/ 41346 w 139459"/>
                  <a:gd name="connsiteY0" fmla="*/ -2993 h 85267"/>
                  <a:gd name="connsiteX1" fmla="*/ 32063 w 139459"/>
                  <a:gd name="connsiteY1" fmla="*/ -504 h 85267"/>
                  <a:gd name="connsiteX2" fmla="*/ 1951 w 139459"/>
                  <a:gd name="connsiteY2" fmla="*/ 16882 h 85267"/>
                  <a:gd name="connsiteX3" fmla="*/ -2519 w 139459"/>
                  <a:gd name="connsiteY3" fmla="*/ 24629 h 85267"/>
                  <a:gd name="connsiteX4" fmla="*/ 1951 w 139459"/>
                  <a:gd name="connsiteY4" fmla="*/ 32338 h 85267"/>
                  <a:gd name="connsiteX5" fmla="*/ 83802 w 139459"/>
                  <a:gd name="connsiteY5" fmla="*/ 79785 h 85267"/>
                  <a:gd name="connsiteX6" fmla="*/ 93099 w 139459"/>
                  <a:gd name="connsiteY6" fmla="*/ 82274 h 85267"/>
                  <a:gd name="connsiteX7" fmla="*/ 102383 w 139459"/>
                  <a:gd name="connsiteY7" fmla="*/ 79785 h 85267"/>
                  <a:gd name="connsiteX8" fmla="*/ 132494 w 139459"/>
                  <a:gd name="connsiteY8" fmla="*/ 62399 h 85267"/>
                  <a:gd name="connsiteX9" fmla="*/ 136939 w 139459"/>
                  <a:gd name="connsiteY9" fmla="*/ 54538 h 85267"/>
                  <a:gd name="connsiteX10" fmla="*/ 132507 w 139459"/>
                  <a:gd name="connsiteY10" fmla="*/ 46765 h 85267"/>
                  <a:gd name="connsiteX11" fmla="*/ 50630 w 139459"/>
                  <a:gd name="connsiteY11" fmla="*/ -504 h 85267"/>
                  <a:gd name="connsiteX12" fmla="*/ 41346 w 139459"/>
                  <a:gd name="connsiteY12" fmla="*/ -2993 h 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59" h="85267">
                    <a:moveTo>
                      <a:pt x="41346" y="-2993"/>
                    </a:moveTo>
                    <a:cubicBezTo>
                      <a:pt x="38095" y="-2993"/>
                      <a:pt x="34882" y="-2142"/>
                      <a:pt x="32063" y="-504"/>
                    </a:cubicBezTo>
                    <a:lnTo>
                      <a:pt x="1951" y="16882"/>
                    </a:lnTo>
                    <a:cubicBezTo>
                      <a:pt x="-856" y="18508"/>
                      <a:pt x="-2519" y="21403"/>
                      <a:pt x="-2519" y="24629"/>
                    </a:cubicBezTo>
                    <a:cubicBezTo>
                      <a:pt x="-2519" y="27842"/>
                      <a:pt x="-856" y="30738"/>
                      <a:pt x="1951" y="32338"/>
                    </a:cubicBezTo>
                    <a:lnTo>
                      <a:pt x="83802" y="79785"/>
                    </a:lnTo>
                    <a:cubicBezTo>
                      <a:pt x="86622" y="81411"/>
                      <a:pt x="89848" y="82274"/>
                      <a:pt x="93099" y="82274"/>
                    </a:cubicBezTo>
                    <a:cubicBezTo>
                      <a:pt x="96350" y="82274"/>
                      <a:pt x="99563" y="81411"/>
                      <a:pt x="102383" y="79785"/>
                    </a:cubicBezTo>
                    <a:lnTo>
                      <a:pt x="132494" y="62399"/>
                    </a:lnTo>
                    <a:cubicBezTo>
                      <a:pt x="135339" y="60773"/>
                      <a:pt x="136990" y="57827"/>
                      <a:pt x="136939" y="54538"/>
                    </a:cubicBezTo>
                    <a:cubicBezTo>
                      <a:pt x="136990" y="51337"/>
                      <a:pt x="135339" y="48404"/>
                      <a:pt x="132507" y="46765"/>
                    </a:cubicBezTo>
                    <a:lnTo>
                      <a:pt x="50630" y="-504"/>
                    </a:lnTo>
                    <a:cubicBezTo>
                      <a:pt x="47811" y="-2142"/>
                      <a:pt x="44585" y="-2993"/>
                      <a:pt x="41346" y="-2993"/>
                    </a:cubicBezTo>
                  </a:path>
                </a:pathLst>
              </a:custGeom>
              <a:solidFill>
                <a:srgbClr val="E82C3A"/>
              </a:solidFill>
              <a:ln w="1270" cap="flat">
                <a:noFill/>
                <a:prstDash val="solid"/>
                <a:miter/>
              </a:ln>
            </p:spPr>
            <p:txBody>
              <a:bodyPr rtlCol="0" anchor="ctr"/>
              <a:lstStyle/>
              <a:p>
                <a:endParaRPr lang="en-IN"/>
              </a:p>
            </p:txBody>
          </p:sp>
          <p:sp>
            <p:nvSpPr>
              <p:cNvPr id="1851" name="Freeform: Shape 1850">
                <a:extLst>
                  <a:ext uri="{FF2B5EF4-FFF2-40B4-BE49-F238E27FC236}">
                    <a16:creationId xmlns:a16="http://schemas.microsoft.com/office/drawing/2014/main" id="{8A8F0AE6-DACB-5E90-7E1E-9220187DA593}"/>
                  </a:ext>
                </a:extLst>
              </p:cNvPr>
              <p:cNvSpPr/>
              <p:nvPr/>
            </p:nvSpPr>
            <p:spPr>
              <a:xfrm flipV="1">
                <a:off x="8904047" y="2082475"/>
                <a:ext cx="134582" cy="80388"/>
              </a:xfrm>
              <a:custGeom>
                <a:avLst/>
                <a:gdLst>
                  <a:gd name="connsiteX0" fmla="*/ 128837 w 134582"/>
                  <a:gd name="connsiteY0" fmla="*/ 57843 h 80388"/>
                  <a:gd name="connsiteX1" fmla="*/ 98725 w 134582"/>
                  <a:gd name="connsiteY1" fmla="*/ 75242 h 80388"/>
                  <a:gd name="connsiteX2" fmla="*/ 82596 w 134582"/>
                  <a:gd name="connsiteY2" fmla="*/ 75242 h 80388"/>
                  <a:gd name="connsiteX3" fmla="*/ 719 w 134582"/>
                  <a:gd name="connsiteY3" fmla="*/ 27795 h 80388"/>
                  <a:gd name="connsiteX4" fmla="*/ 719 w 134582"/>
                  <a:gd name="connsiteY4" fmla="*/ 16556 h 80388"/>
                  <a:gd name="connsiteX5" fmla="*/ 30844 w 134582"/>
                  <a:gd name="connsiteY5" fmla="*/ -831 h 80388"/>
                  <a:gd name="connsiteX6" fmla="*/ 46973 w 134582"/>
                  <a:gd name="connsiteY6" fmla="*/ -831 h 80388"/>
                  <a:gd name="connsiteX7" fmla="*/ 98077 w 134582"/>
                  <a:gd name="connsiteY7" fmla="*/ 28786 h 80388"/>
                  <a:gd name="connsiteX8" fmla="*/ 98725 w 134582"/>
                  <a:gd name="connsiteY8" fmla="*/ 29052 h 80388"/>
                  <a:gd name="connsiteX9" fmla="*/ 128837 w 134582"/>
                  <a:gd name="connsiteY9" fmla="*/ 46438 h 80388"/>
                  <a:gd name="connsiteX10" fmla="*/ 132063 w 134582"/>
                  <a:gd name="connsiteY10" fmla="*/ 52141 h 80388"/>
                  <a:gd name="connsiteX11" fmla="*/ 128837 w 134582"/>
                  <a:gd name="connsiteY11" fmla="*/ 57843 h 8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582" h="80388">
                    <a:moveTo>
                      <a:pt x="128837" y="57843"/>
                    </a:moveTo>
                    <a:lnTo>
                      <a:pt x="98725" y="75242"/>
                    </a:lnTo>
                    <a:cubicBezTo>
                      <a:pt x="93734" y="78112"/>
                      <a:pt x="87587" y="78112"/>
                      <a:pt x="82596" y="75242"/>
                    </a:cubicBezTo>
                    <a:lnTo>
                      <a:pt x="719" y="27795"/>
                    </a:lnTo>
                    <a:cubicBezTo>
                      <a:pt x="-3599" y="25306"/>
                      <a:pt x="-3599" y="19057"/>
                      <a:pt x="719" y="16556"/>
                    </a:cubicBezTo>
                    <a:lnTo>
                      <a:pt x="30844" y="-831"/>
                    </a:lnTo>
                    <a:cubicBezTo>
                      <a:pt x="35835" y="-3714"/>
                      <a:pt x="41982" y="-3714"/>
                      <a:pt x="46973" y="-831"/>
                    </a:cubicBezTo>
                    <a:lnTo>
                      <a:pt x="98077" y="28786"/>
                    </a:lnTo>
                    <a:lnTo>
                      <a:pt x="98725" y="29052"/>
                    </a:lnTo>
                    <a:lnTo>
                      <a:pt x="128837" y="46438"/>
                    </a:lnTo>
                    <a:cubicBezTo>
                      <a:pt x="131034" y="47708"/>
                      <a:pt x="132088" y="49931"/>
                      <a:pt x="132063" y="52141"/>
                    </a:cubicBezTo>
                    <a:cubicBezTo>
                      <a:pt x="132088" y="54363"/>
                      <a:pt x="131034" y="56586"/>
                      <a:pt x="128837" y="57843"/>
                    </a:cubicBezTo>
                  </a:path>
                </a:pathLst>
              </a:custGeom>
              <a:solidFill>
                <a:srgbClr val="E82C3A"/>
              </a:solidFill>
              <a:ln w="1270" cap="flat">
                <a:noFill/>
                <a:prstDash val="solid"/>
                <a:miter/>
              </a:ln>
            </p:spPr>
            <p:txBody>
              <a:bodyPr rtlCol="0" anchor="ctr"/>
              <a:lstStyle/>
              <a:p>
                <a:endParaRPr lang="en-IN"/>
              </a:p>
            </p:txBody>
          </p:sp>
          <p:sp>
            <p:nvSpPr>
              <p:cNvPr id="1852" name="Freeform: Shape 1851">
                <a:extLst>
                  <a:ext uri="{FF2B5EF4-FFF2-40B4-BE49-F238E27FC236}">
                    <a16:creationId xmlns:a16="http://schemas.microsoft.com/office/drawing/2014/main" id="{6D74658E-963E-6433-4F50-F046CE028BEE}"/>
                  </a:ext>
                </a:extLst>
              </p:cNvPr>
              <p:cNvSpPr/>
              <p:nvPr/>
            </p:nvSpPr>
            <p:spPr>
              <a:xfrm flipV="1">
                <a:off x="9005113" y="2050312"/>
                <a:ext cx="87731" cy="55219"/>
              </a:xfrm>
              <a:custGeom>
                <a:avLst/>
                <a:gdLst>
                  <a:gd name="connsiteX0" fmla="*/ 41293 w 87731"/>
                  <a:gd name="connsiteY0" fmla="*/ -3033 h 55219"/>
                  <a:gd name="connsiteX1" fmla="*/ 32010 w 87731"/>
                  <a:gd name="connsiteY1" fmla="*/ -544 h 55219"/>
                  <a:gd name="connsiteX2" fmla="*/ 1898 w 87731"/>
                  <a:gd name="connsiteY2" fmla="*/ 16842 h 55219"/>
                  <a:gd name="connsiteX3" fmla="*/ -2572 w 87731"/>
                  <a:gd name="connsiteY3" fmla="*/ 24551 h 55219"/>
                  <a:gd name="connsiteX4" fmla="*/ 1885 w 87731"/>
                  <a:gd name="connsiteY4" fmla="*/ 32298 h 55219"/>
                  <a:gd name="connsiteX5" fmla="*/ 32010 w 87731"/>
                  <a:gd name="connsiteY5" fmla="*/ 49685 h 55219"/>
                  <a:gd name="connsiteX6" fmla="*/ 41293 w 87731"/>
                  <a:gd name="connsiteY6" fmla="*/ 52186 h 55219"/>
                  <a:gd name="connsiteX7" fmla="*/ 50564 w 87731"/>
                  <a:gd name="connsiteY7" fmla="*/ 49685 h 55219"/>
                  <a:gd name="connsiteX8" fmla="*/ 80689 w 87731"/>
                  <a:gd name="connsiteY8" fmla="*/ 32298 h 55219"/>
                  <a:gd name="connsiteX9" fmla="*/ 85159 w 87731"/>
                  <a:gd name="connsiteY9" fmla="*/ 24551 h 55219"/>
                  <a:gd name="connsiteX10" fmla="*/ 80689 w 87731"/>
                  <a:gd name="connsiteY10" fmla="*/ 16842 h 55219"/>
                  <a:gd name="connsiteX11" fmla="*/ 50564 w 87731"/>
                  <a:gd name="connsiteY11" fmla="*/ -544 h 55219"/>
                  <a:gd name="connsiteX12" fmla="*/ 41293 w 87731"/>
                  <a:gd name="connsiteY12" fmla="*/ -303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93" y="-3033"/>
                    </a:moveTo>
                    <a:cubicBezTo>
                      <a:pt x="38042" y="-3033"/>
                      <a:pt x="34829" y="-2182"/>
                      <a:pt x="32010" y="-544"/>
                    </a:cubicBezTo>
                    <a:lnTo>
                      <a:pt x="1898" y="16842"/>
                    </a:lnTo>
                    <a:cubicBezTo>
                      <a:pt x="-909" y="18442"/>
                      <a:pt x="-2572" y="21338"/>
                      <a:pt x="-2572" y="24551"/>
                    </a:cubicBezTo>
                    <a:cubicBezTo>
                      <a:pt x="-2572" y="27790"/>
                      <a:pt x="-909" y="30685"/>
                      <a:pt x="1885" y="32298"/>
                    </a:cubicBezTo>
                    <a:lnTo>
                      <a:pt x="32010" y="49685"/>
                    </a:lnTo>
                    <a:cubicBezTo>
                      <a:pt x="34829" y="51323"/>
                      <a:pt x="38042" y="52186"/>
                      <a:pt x="41293" y="52186"/>
                    </a:cubicBezTo>
                    <a:cubicBezTo>
                      <a:pt x="44557" y="52186"/>
                      <a:pt x="47758" y="51323"/>
                      <a:pt x="50564" y="49685"/>
                    </a:cubicBezTo>
                    <a:lnTo>
                      <a:pt x="80689" y="32298"/>
                    </a:lnTo>
                    <a:cubicBezTo>
                      <a:pt x="83483" y="30685"/>
                      <a:pt x="85159" y="27790"/>
                      <a:pt x="85159" y="24551"/>
                    </a:cubicBezTo>
                    <a:cubicBezTo>
                      <a:pt x="85159" y="21338"/>
                      <a:pt x="83483" y="18442"/>
                      <a:pt x="80689" y="16842"/>
                    </a:cubicBezTo>
                    <a:lnTo>
                      <a:pt x="50564" y="-544"/>
                    </a:lnTo>
                    <a:cubicBezTo>
                      <a:pt x="47758" y="-2182"/>
                      <a:pt x="44557" y="-3033"/>
                      <a:pt x="41293" y="-3033"/>
                    </a:cubicBezTo>
                  </a:path>
                </a:pathLst>
              </a:custGeom>
              <a:solidFill>
                <a:srgbClr val="E82C3A"/>
              </a:solidFill>
              <a:ln w="1270" cap="flat">
                <a:noFill/>
                <a:prstDash val="solid"/>
                <a:miter/>
              </a:ln>
            </p:spPr>
            <p:txBody>
              <a:bodyPr rtlCol="0" anchor="ctr"/>
              <a:lstStyle/>
              <a:p>
                <a:endParaRPr lang="en-IN"/>
              </a:p>
            </p:txBody>
          </p:sp>
          <p:sp>
            <p:nvSpPr>
              <p:cNvPr id="1853" name="Freeform: Shape 1852">
                <a:extLst>
                  <a:ext uri="{FF2B5EF4-FFF2-40B4-BE49-F238E27FC236}">
                    <a16:creationId xmlns:a16="http://schemas.microsoft.com/office/drawing/2014/main" id="{06110BBB-E679-994B-F3F3-4F44FB480FC7}"/>
                  </a:ext>
                </a:extLst>
              </p:cNvPr>
              <p:cNvSpPr/>
              <p:nvPr/>
            </p:nvSpPr>
            <p:spPr>
              <a:xfrm flipV="1">
                <a:off x="9007555" y="2052760"/>
                <a:ext cx="82848" cy="50336"/>
              </a:xfrm>
              <a:custGeom>
                <a:avLst/>
                <a:gdLst>
                  <a:gd name="connsiteX0" fmla="*/ 77028 w 82848"/>
                  <a:gd name="connsiteY0" fmla="*/ 16515 h 50336"/>
                  <a:gd name="connsiteX1" fmla="*/ 46916 w 82848"/>
                  <a:gd name="connsiteY1" fmla="*/ -871 h 50336"/>
                  <a:gd name="connsiteX2" fmla="*/ 30787 w 82848"/>
                  <a:gd name="connsiteY2" fmla="*/ -871 h 50336"/>
                  <a:gd name="connsiteX3" fmla="*/ 676 w 82848"/>
                  <a:gd name="connsiteY3" fmla="*/ 16515 h 50336"/>
                  <a:gd name="connsiteX4" fmla="*/ 676 w 82848"/>
                  <a:gd name="connsiteY4" fmla="*/ 27755 h 50336"/>
                  <a:gd name="connsiteX5" fmla="*/ 30787 w 82848"/>
                  <a:gd name="connsiteY5" fmla="*/ 45141 h 50336"/>
                  <a:gd name="connsiteX6" fmla="*/ 46916 w 82848"/>
                  <a:gd name="connsiteY6" fmla="*/ 45141 h 50336"/>
                  <a:gd name="connsiteX7" fmla="*/ 77028 w 82848"/>
                  <a:gd name="connsiteY7" fmla="*/ 27755 h 50336"/>
                  <a:gd name="connsiteX8" fmla="*/ 77028 w 82848"/>
                  <a:gd name="connsiteY8" fmla="*/ 1651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7028" y="16515"/>
                    </a:moveTo>
                    <a:lnTo>
                      <a:pt x="46916" y="-871"/>
                    </a:lnTo>
                    <a:cubicBezTo>
                      <a:pt x="41925" y="-3754"/>
                      <a:pt x="35778" y="-3754"/>
                      <a:pt x="30787" y="-871"/>
                    </a:cubicBezTo>
                    <a:lnTo>
                      <a:pt x="676" y="16515"/>
                    </a:lnTo>
                    <a:cubicBezTo>
                      <a:pt x="-3655" y="19005"/>
                      <a:pt x="-3655" y="25253"/>
                      <a:pt x="676" y="27755"/>
                    </a:cubicBezTo>
                    <a:lnTo>
                      <a:pt x="30787" y="45141"/>
                    </a:lnTo>
                    <a:cubicBezTo>
                      <a:pt x="35778" y="48024"/>
                      <a:pt x="41925" y="48024"/>
                      <a:pt x="46916" y="45141"/>
                    </a:cubicBezTo>
                    <a:lnTo>
                      <a:pt x="77028" y="27755"/>
                    </a:lnTo>
                    <a:cubicBezTo>
                      <a:pt x="81359" y="25253"/>
                      <a:pt x="81359" y="19005"/>
                      <a:pt x="77028" y="16515"/>
                    </a:cubicBezTo>
                  </a:path>
                </a:pathLst>
              </a:custGeom>
              <a:solidFill>
                <a:srgbClr val="E82C3A"/>
              </a:solidFill>
              <a:ln w="1270" cap="flat">
                <a:noFill/>
                <a:prstDash val="solid"/>
                <a:miter/>
              </a:ln>
            </p:spPr>
            <p:txBody>
              <a:bodyPr rtlCol="0" anchor="ctr"/>
              <a:lstStyle/>
              <a:p>
                <a:endParaRPr lang="en-IN"/>
              </a:p>
            </p:txBody>
          </p:sp>
          <p:sp>
            <p:nvSpPr>
              <p:cNvPr id="1854" name="Freeform: Shape 1853">
                <a:extLst>
                  <a:ext uri="{FF2B5EF4-FFF2-40B4-BE49-F238E27FC236}">
                    <a16:creationId xmlns:a16="http://schemas.microsoft.com/office/drawing/2014/main" id="{E7F16CF4-EA7A-1839-A899-BA5B808DB075}"/>
                  </a:ext>
                </a:extLst>
              </p:cNvPr>
              <p:cNvSpPr/>
              <p:nvPr/>
            </p:nvSpPr>
            <p:spPr>
              <a:xfrm flipV="1">
                <a:off x="9056866" y="2020442"/>
                <a:ext cx="87731" cy="55219"/>
              </a:xfrm>
              <a:custGeom>
                <a:avLst/>
                <a:gdLst>
                  <a:gd name="connsiteX0" fmla="*/ 41258 w 87731"/>
                  <a:gd name="connsiteY0" fmla="*/ -3060 h 55219"/>
                  <a:gd name="connsiteX1" fmla="*/ 31974 w 87731"/>
                  <a:gd name="connsiteY1" fmla="*/ -558 h 55219"/>
                  <a:gd name="connsiteX2" fmla="*/ 1863 w 87731"/>
                  <a:gd name="connsiteY2" fmla="*/ 16828 h 55219"/>
                  <a:gd name="connsiteX3" fmla="*/ -2608 w 87731"/>
                  <a:gd name="connsiteY3" fmla="*/ 24537 h 55219"/>
                  <a:gd name="connsiteX4" fmla="*/ 1850 w 87731"/>
                  <a:gd name="connsiteY4" fmla="*/ 32284 h 55219"/>
                  <a:gd name="connsiteX5" fmla="*/ 31974 w 87731"/>
                  <a:gd name="connsiteY5" fmla="*/ 49670 h 55219"/>
                  <a:gd name="connsiteX6" fmla="*/ 41258 w 87731"/>
                  <a:gd name="connsiteY6" fmla="*/ 52160 h 55219"/>
                  <a:gd name="connsiteX7" fmla="*/ 50542 w 87731"/>
                  <a:gd name="connsiteY7" fmla="*/ 49683 h 55219"/>
                  <a:gd name="connsiteX8" fmla="*/ 80666 w 87731"/>
                  <a:gd name="connsiteY8" fmla="*/ 32284 h 55219"/>
                  <a:gd name="connsiteX9" fmla="*/ 85124 w 87731"/>
                  <a:gd name="connsiteY9" fmla="*/ 24537 h 55219"/>
                  <a:gd name="connsiteX10" fmla="*/ 80666 w 87731"/>
                  <a:gd name="connsiteY10" fmla="*/ 16828 h 55219"/>
                  <a:gd name="connsiteX11" fmla="*/ 50542 w 87731"/>
                  <a:gd name="connsiteY11" fmla="*/ -558 h 55219"/>
                  <a:gd name="connsiteX12" fmla="*/ 41258 w 87731"/>
                  <a:gd name="connsiteY12" fmla="*/ -306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258" y="-3060"/>
                    </a:moveTo>
                    <a:cubicBezTo>
                      <a:pt x="38007" y="-3060"/>
                      <a:pt x="34781" y="-2196"/>
                      <a:pt x="31974" y="-558"/>
                    </a:cubicBezTo>
                    <a:lnTo>
                      <a:pt x="1863" y="16828"/>
                    </a:lnTo>
                    <a:cubicBezTo>
                      <a:pt x="-944" y="18429"/>
                      <a:pt x="-2608" y="21324"/>
                      <a:pt x="-2608" y="24537"/>
                    </a:cubicBezTo>
                    <a:cubicBezTo>
                      <a:pt x="-2608" y="27763"/>
                      <a:pt x="-944" y="30658"/>
                      <a:pt x="1850" y="32284"/>
                    </a:cubicBezTo>
                    <a:lnTo>
                      <a:pt x="31974" y="49670"/>
                    </a:lnTo>
                    <a:cubicBezTo>
                      <a:pt x="34781" y="51309"/>
                      <a:pt x="38007" y="52160"/>
                      <a:pt x="41258" y="52160"/>
                    </a:cubicBezTo>
                    <a:cubicBezTo>
                      <a:pt x="44509" y="52160"/>
                      <a:pt x="47735" y="51309"/>
                      <a:pt x="50542" y="49683"/>
                    </a:cubicBezTo>
                    <a:lnTo>
                      <a:pt x="80666" y="32284"/>
                    </a:lnTo>
                    <a:cubicBezTo>
                      <a:pt x="83460" y="30658"/>
                      <a:pt x="85124" y="27763"/>
                      <a:pt x="85124" y="24537"/>
                    </a:cubicBezTo>
                    <a:cubicBezTo>
                      <a:pt x="85124" y="21324"/>
                      <a:pt x="83460" y="18429"/>
                      <a:pt x="80666" y="16828"/>
                    </a:cubicBezTo>
                    <a:lnTo>
                      <a:pt x="50542" y="-558"/>
                    </a:lnTo>
                    <a:cubicBezTo>
                      <a:pt x="47735" y="-2196"/>
                      <a:pt x="44509" y="-3060"/>
                      <a:pt x="41258" y="-3060"/>
                    </a:cubicBezTo>
                  </a:path>
                </a:pathLst>
              </a:custGeom>
              <a:solidFill>
                <a:srgbClr val="E82C3A"/>
              </a:solidFill>
              <a:ln w="1270" cap="flat">
                <a:noFill/>
                <a:prstDash val="solid"/>
                <a:miter/>
              </a:ln>
            </p:spPr>
            <p:txBody>
              <a:bodyPr rtlCol="0" anchor="ctr"/>
              <a:lstStyle/>
              <a:p>
                <a:endParaRPr lang="en-IN"/>
              </a:p>
            </p:txBody>
          </p:sp>
          <p:sp>
            <p:nvSpPr>
              <p:cNvPr id="1855" name="Freeform: Shape 1854">
                <a:extLst>
                  <a:ext uri="{FF2B5EF4-FFF2-40B4-BE49-F238E27FC236}">
                    <a16:creationId xmlns:a16="http://schemas.microsoft.com/office/drawing/2014/main" id="{F245E342-6CC3-AFA2-37CB-17C85C5B89D0}"/>
                  </a:ext>
                </a:extLst>
              </p:cNvPr>
              <p:cNvSpPr/>
              <p:nvPr/>
            </p:nvSpPr>
            <p:spPr>
              <a:xfrm flipV="1">
                <a:off x="9059308" y="2022877"/>
                <a:ext cx="82851" cy="50339"/>
              </a:xfrm>
              <a:custGeom>
                <a:avLst/>
                <a:gdLst>
                  <a:gd name="connsiteX0" fmla="*/ 77005 w 82851"/>
                  <a:gd name="connsiteY0" fmla="*/ 16492 h 50339"/>
                  <a:gd name="connsiteX1" fmla="*/ 46881 w 82851"/>
                  <a:gd name="connsiteY1" fmla="*/ -907 h 50339"/>
                  <a:gd name="connsiteX2" fmla="*/ 30752 w 82851"/>
                  <a:gd name="connsiteY2" fmla="*/ -907 h 50339"/>
                  <a:gd name="connsiteX3" fmla="*/ 640 w 82851"/>
                  <a:gd name="connsiteY3" fmla="*/ 16492 h 50339"/>
                  <a:gd name="connsiteX4" fmla="*/ 640 w 82851"/>
                  <a:gd name="connsiteY4" fmla="*/ 27731 h 50339"/>
                  <a:gd name="connsiteX5" fmla="*/ 30752 w 82851"/>
                  <a:gd name="connsiteY5" fmla="*/ 45118 h 50339"/>
                  <a:gd name="connsiteX6" fmla="*/ 46881 w 82851"/>
                  <a:gd name="connsiteY6" fmla="*/ 45118 h 50339"/>
                  <a:gd name="connsiteX7" fmla="*/ 77005 w 82851"/>
                  <a:gd name="connsiteY7" fmla="*/ 27731 h 50339"/>
                  <a:gd name="connsiteX8" fmla="*/ 77005 w 82851"/>
                  <a:gd name="connsiteY8" fmla="*/ 1649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05" y="16492"/>
                    </a:moveTo>
                    <a:lnTo>
                      <a:pt x="46881" y="-907"/>
                    </a:lnTo>
                    <a:cubicBezTo>
                      <a:pt x="41890" y="-3777"/>
                      <a:pt x="35743" y="-3777"/>
                      <a:pt x="30752" y="-907"/>
                    </a:cubicBezTo>
                    <a:lnTo>
                      <a:pt x="640" y="16492"/>
                    </a:lnTo>
                    <a:cubicBezTo>
                      <a:pt x="-3690" y="18981"/>
                      <a:pt x="-3690" y="25230"/>
                      <a:pt x="640" y="27731"/>
                    </a:cubicBezTo>
                    <a:lnTo>
                      <a:pt x="30752" y="45118"/>
                    </a:lnTo>
                    <a:cubicBezTo>
                      <a:pt x="35743" y="48001"/>
                      <a:pt x="41890" y="48001"/>
                      <a:pt x="46881" y="45118"/>
                    </a:cubicBezTo>
                    <a:lnTo>
                      <a:pt x="77005" y="27731"/>
                    </a:lnTo>
                    <a:cubicBezTo>
                      <a:pt x="81323" y="25230"/>
                      <a:pt x="81323" y="18981"/>
                      <a:pt x="77005" y="16492"/>
                    </a:cubicBezTo>
                  </a:path>
                </a:pathLst>
              </a:custGeom>
              <a:solidFill>
                <a:srgbClr val="E82C3A"/>
              </a:solidFill>
              <a:ln w="1270" cap="flat">
                <a:noFill/>
                <a:prstDash val="solid"/>
                <a:miter/>
              </a:ln>
            </p:spPr>
            <p:txBody>
              <a:bodyPr rtlCol="0" anchor="ctr"/>
              <a:lstStyle/>
              <a:p>
                <a:endParaRPr lang="en-IN"/>
              </a:p>
            </p:txBody>
          </p:sp>
          <p:sp>
            <p:nvSpPr>
              <p:cNvPr id="1856" name="Freeform: Shape 1855">
                <a:extLst>
                  <a:ext uri="{FF2B5EF4-FFF2-40B4-BE49-F238E27FC236}">
                    <a16:creationId xmlns:a16="http://schemas.microsoft.com/office/drawing/2014/main" id="{9E3DBC3B-6098-249B-32E8-BBDF60760024}"/>
                  </a:ext>
                </a:extLst>
              </p:cNvPr>
              <p:cNvSpPr/>
              <p:nvPr/>
            </p:nvSpPr>
            <p:spPr>
              <a:xfrm flipV="1">
                <a:off x="9367394" y="1841156"/>
                <a:ext cx="87731" cy="55219"/>
              </a:xfrm>
              <a:custGeom>
                <a:avLst/>
                <a:gdLst>
                  <a:gd name="connsiteX0" fmla="*/ 41046 w 87731"/>
                  <a:gd name="connsiteY0" fmla="*/ -3220 h 55219"/>
                  <a:gd name="connsiteX1" fmla="*/ 31775 w 87731"/>
                  <a:gd name="connsiteY1" fmla="*/ -731 h 55219"/>
                  <a:gd name="connsiteX2" fmla="*/ 1651 w 87731"/>
                  <a:gd name="connsiteY2" fmla="*/ 16656 h 55219"/>
                  <a:gd name="connsiteX3" fmla="*/ -2820 w 87731"/>
                  <a:gd name="connsiteY3" fmla="*/ 24390 h 55219"/>
                  <a:gd name="connsiteX4" fmla="*/ 1651 w 87731"/>
                  <a:gd name="connsiteY4" fmla="*/ 32124 h 55219"/>
                  <a:gd name="connsiteX5" fmla="*/ 31775 w 87731"/>
                  <a:gd name="connsiteY5" fmla="*/ 49511 h 55219"/>
                  <a:gd name="connsiteX6" fmla="*/ 41046 w 87731"/>
                  <a:gd name="connsiteY6" fmla="*/ 52000 h 55219"/>
                  <a:gd name="connsiteX7" fmla="*/ 50330 w 87731"/>
                  <a:gd name="connsiteY7" fmla="*/ 49511 h 55219"/>
                  <a:gd name="connsiteX8" fmla="*/ 80442 w 87731"/>
                  <a:gd name="connsiteY8" fmla="*/ 32124 h 55219"/>
                  <a:gd name="connsiteX9" fmla="*/ 84912 w 87731"/>
                  <a:gd name="connsiteY9" fmla="*/ 24390 h 55219"/>
                  <a:gd name="connsiteX10" fmla="*/ 80442 w 87731"/>
                  <a:gd name="connsiteY10" fmla="*/ 16656 h 55219"/>
                  <a:gd name="connsiteX11" fmla="*/ 50330 w 87731"/>
                  <a:gd name="connsiteY11" fmla="*/ -731 h 55219"/>
                  <a:gd name="connsiteX12" fmla="*/ 41046 w 87731"/>
                  <a:gd name="connsiteY12" fmla="*/ -322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1046" y="-3220"/>
                    </a:moveTo>
                    <a:cubicBezTo>
                      <a:pt x="37795" y="-3220"/>
                      <a:pt x="34582" y="-2369"/>
                      <a:pt x="31775" y="-731"/>
                    </a:cubicBezTo>
                    <a:lnTo>
                      <a:pt x="1651" y="16656"/>
                    </a:lnTo>
                    <a:cubicBezTo>
                      <a:pt x="-1143" y="18269"/>
                      <a:pt x="-2820" y="21151"/>
                      <a:pt x="-2820" y="24390"/>
                    </a:cubicBezTo>
                    <a:cubicBezTo>
                      <a:pt x="-2820" y="27616"/>
                      <a:pt x="-1143" y="30512"/>
                      <a:pt x="1651" y="32124"/>
                    </a:cubicBezTo>
                    <a:lnTo>
                      <a:pt x="31775" y="49511"/>
                    </a:lnTo>
                    <a:cubicBezTo>
                      <a:pt x="34582" y="51136"/>
                      <a:pt x="37795" y="52000"/>
                      <a:pt x="41046" y="52000"/>
                    </a:cubicBezTo>
                    <a:cubicBezTo>
                      <a:pt x="44297" y="52000"/>
                      <a:pt x="47511" y="51136"/>
                      <a:pt x="50330" y="49511"/>
                    </a:cubicBezTo>
                    <a:lnTo>
                      <a:pt x="80442" y="32124"/>
                    </a:lnTo>
                    <a:cubicBezTo>
                      <a:pt x="83248" y="30512"/>
                      <a:pt x="84912" y="27616"/>
                      <a:pt x="84912" y="24390"/>
                    </a:cubicBezTo>
                    <a:cubicBezTo>
                      <a:pt x="84912" y="21151"/>
                      <a:pt x="83248" y="18269"/>
                      <a:pt x="80442" y="16656"/>
                    </a:cubicBezTo>
                    <a:lnTo>
                      <a:pt x="50330" y="-731"/>
                    </a:lnTo>
                    <a:cubicBezTo>
                      <a:pt x="47511" y="-2369"/>
                      <a:pt x="44297" y="-3220"/>
                      <a:pt x="41046" y="-3220"/>
                    </a:cubicBezTo>
                  </a:path>
                </a:pathLst>
              </a:custGeom>
              <a:solidFill>
                <a:srgbClr val="E82C3A"/>
              </a:solidFill>
              <a:ln w="1270" cap="flat">
                <a:noFill/>
                <a:prstDash val="solid"/>
                <a:miter/>
              </a:ln>
            </p:spPr>
            <p:txBody>
              <a:bodyPr rtlCol="0" anchor="ctr"/>
              <a:lstStyle/>
              <a:p>
                <a:endParaRPr lang="en-IN"/>
              </a:p>
            </p:txBody>
          </p:sp>
          <p:sp>
            <p:nvSpPr>
              <p:cNvPr id="1857" name="Freeform: Shape 1856">
                <a:extLst>
                  <a:ext uri="{FF2B5EF4-FFF2-40B4-BE49-F238E27FC236}">
                    <a16:creationId xmlns:a16="http://schemas.microsoft.com/office/drawing/2014/main" id="{BE4243EF-2CBB-99CC-D021-2CCDA48C4F39}"/>
                  </a:ext>
                </a:extLst>
              </p:cNvPr>
              <p:cNvSpPr/>
              <p:nvPr/>
            </p:nvSpPr>
            <p:spPr>
              <a:xfrm flipV="1">
                <a:off x="9369835" y="1843601"/>
                <a:ext cx="82851" cy="50339"/>
              </a:xfrm>
              <a:custGeom>
                <a:avLst/>
                <a:gdLst>
                  <a:gd name="connsiteX0" fmla="*/ 76794 w 82851"/>
                  <a:gd name="connsiteY0" fmla="*/ 16329 h 50339"/>
                  <a:gd name="connsiteX1" fmla="*/ 46669 w 82851"/>
                  <a:gd name="connsiteY1" fmla="*/ -1058 h 50339"/>
                  <a:gd name="connsiteX2" fmla="*/ 30540 w 82851"/>
                  <a:gd name="connsiteY2" fmla="*/ -1058 h 50339"/>
                  <a:gd name="connsiteX3" fmla="*/ 428 w 82851"/>
                  <a:gd name="connsiteY3" fmla="*/ 16329 h 50339"/>
                  <a:gd name="connsiteX4" fmla="*/ 428 w 82851"/>
                  <a:gd name="connsiteY4" fmla="*/ 27568 h 50339"/>
                  <a:gd name="connsiteX5" fmla="*/ 30540 w 82851"/>
                  <a:gd name="connsiteY5" fmla="*/ 44967 h 50339"/>
                  <a:gd name="connsiteX6" fmla="*/ 46669 w 82851"/>
                  <a:gd name="connsiteY6" fmla="*/ 44967 h 50339"/>
                  <a:gd name="connsiteX7" fmla="*/ 76794 w 82851"/>
                  <a:gd name="connsiteY7" fmla="*/ 27568 h 50339"/>
                  <a:gd name="connsiteX8" fmla="*/ 76794 w 82851"/>
                  <a:gd name="connsiteY8" fmla="*/ 1632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794" y="16329"/>
                    </a:moveTo>
                    <a:lnTo>
                      <a:pt x="46669" y="-1058"/>
                    </a:lnTo>
                    <a:cubicBezTo>
                      <a:pt x="41678" y="-3940"/>
                      <a:pt x="35531" y="-3940"/>
                      <a:pt x="30540" y="-1058"/>
                    </a:cubicBezTo>
                    <a:lnTo>
                      <a:pt x="428" y="16329"/>
                    </a:lnTo>
                    <a:cubicBezTo>
                      <a:pt x="-3902" y="18831"/>
                      <a:pt x="-3902" y="25079"/>
                      <a:pt x="428" y="27568"/>
                    </a:cubicBezTo>
                    <a:lnTo>
                      <a:pt x="30540" y="44967"/>
                    </a:lnTo>
                    <a:cubicBezTo>
                      <a:pt x="35531" y="47837"/>
                      <a:pt x="41678" y="47837"/>
                      <a:pt x="46669" y="44967"/>
                    </a:cubicBezTo>
                    <a:lnTo>
                      <a:pt x="76794" y="27568"/>
                    </a:lnTo>
                    <a:cubicBezTo>
                      <a:pt x="81111" y="25079"/>
                      <a:pt x="81111" y="18831"/>
                      <a:pt x="76794" y="16329"/>
                    </a:cubicBezTo>
                  </a:path>
                </a:pathLst>
              </a:custGeom>
              <a:solidFill>
                <a:srgbClr val="E82C3A"/>
              </a:solidFill>
              <a:ln w="1270" cap="flat">
                <a:noFill/>
                <a:prstDash val="solid"/>
                <a:miter/>
              </a:ln>
            </p:spPr>
            <p:txBody>
              <a:bodyPr rtlCol="0" anchor="ctr"/>
              <a:lstStyle/>
              <a:p>
                <a:endParaRPr lang="en-IN"/>
              </a:p>
            </p:txBody>
          </p:sp>
          <p:sp>
            <p:nvSpPr>
              <p:cNvPr id="1858" name="Freeform: Shape 1857">
                <a:extLst>
                  <a:ext uri="{FF2B5EF4-FFF2-40B4-BE49-F238E27FC236}">
                    <a16:creationId xmlns:a16="http://schemas.microsoft.com/office/drawing/2014/main" id="{F9AA789E-9FFB-FE3F-F429-8BC8B3CE32B7}"/>
                  </a:ext>
                </a:extLst>
              </p:cNvPr>
              <p:cNvSpPr/>
              <p:nvPr/>
            </p:nvSpPr>
            <p:spPr>
              <a:xfrm flipV="1">
                <a:off x="9419146" y="1811273"/>
                <a:ext cx="87731" cy="55232"/>
              </a:xfrm>
              <a:custGeom>
                <a:avLst/>
                <a:gdLst>
                  <a:gd name="connsiteX0" fmla="*/ 41024 w 87731"/>
                  <a:gd name="connsiteY0" fmla="*/ -3246 h 55232"/>
                  <a:gd name="connsiteX1" fmla="*/ 31727 w 87731"/>
                  <a:gd name="connsiteY1" fmla="*/ -757 h 55232"/>
                  <a:gd name="connsiteX2" fmla="*/ 1615 w 87731"/>
                  <a:gd name="connsiteY2" fmla="*/ 16629 h 55232"/>
                  <a:gd name="connsiteX3" fmla="*/ -2855 w 87731"/>
                  <a:gd name="connsiteY3" fmla="*/ 24363 h 55232"/>
                  <a:gd name="connsiteX4" fmla="*/ 1603 w 87731"/>
                  <a:gd name="connsiteY4" fmla="*/ 32110 h 55232"/>
                  <a:gd name="connsiteX5" fmla="*/ 31727 w 87731"/>
                  <a:gd name="connsiteY5" fmla="*/ 49497 h 55232"/>
                  <a:gd name="connsiteX6" fmla="*/ 41024 w 87731"/>
                  <a:gd name="connsiteY6" fmla="*/ 51986 h 55232"/>
                  <a:gd name="connsiteX7" fmla="*/ 50295 w 87731"/>
                  <a:gd name="connsiteY7" fmla="*/ 49497 h 55232"/>
                  <a:gd name="connsiteX8" fmla="*/ 80406 w 87731"/>
                  <a:gd name="connsiteY8" fmla="*/ 32110 h 55232"/>
                  <a:gd name="connsiteX9" fmla="*/ 84877 w 87731"/>
                  <a:gd name="connsiteY9" fmla="*/ 24363 h 55232"/>
                  <a:gd name="connsiteX10" fmla="*/ 80419 w 87731"/>
                  <a:gd name="connsiteY10" fmla="*/ 16629 h 55232"/>
                  <a:gd name="connsiteX11" fmla="*/ 50295 w 87731"/>
                  <a:gd name="connsiteY11" fmla="*/ -757 h 55232"/>
                  <a:gd name="connsiteX12" fmla="*/ 41024 w 87731"/>
                  <a:gd name="connsiteY12" fmla="*/ -3246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1024" y="-3246"/>
                    </a:moveTo>
                    <a:cubicBezTo>
                      <a:pt x="37760" y="-3246"/>
                      <a:pt x="34547" y="-2383"/>
                      <a:pt x="31727" y="-757"/>
                    </a:cubicBezTo>
                    <a:lnTo>
                      <a:pt x="1615" y="16629"/>
                    </a:lnTo>
                    <a:cubicBezTo>
                      <a:pt x="-1178" y="18255"/>
                      <a:pt x="-2855" y="21150"/>
                      <a:pt x="-2855" y="24363"/>
                    </a:cubicBezTo>
                    <a:cubicBezTo>
                      <a:pt x="-2855" y="27602"/>
                      <a:pt x="-1178" y="30485"/>
                      <a:pt x="1603" y="32110"/>
                    </a:cubicBezTo>
                    <a:lnTo>
                      <a:pt x="31727" y="49497"/>
                    </a:lnTo>
                    <a:cubicBezTo>
                      <a:pt x="34547" y="51122"/>
                      <a:pt x="37760" y="51986"/>
                      <a:pt x="41024" y="51986"/>
                    </a:cubicBezTo>
                    <a:cubicBezTo>
                      <a:pt x="44275" y="51986"/>
                      <a:pt x="47475" y="51122"/>
                      <a:pt x="50295" y="49497"/>
                    </a:cubicBezTo>
                    <a:lnTo>
                      <a:pt x="80406" y="32110"/>
                    </a:lnTo>
                    <a:cubicBezTo>
                      <a:pt x="83213" y="30485"/>
                      <a:pt x="84877" y="27602"/>
                      <a:pt x="84877" y="24363"/>
                    </a:cubicBezTo>
                    <a:cubicBezTo>
                      <a:pt x="84877" y="21150"/>
                      <a:pt x="83213" y="18255"/>
                      <a:pt x="80419" y="16629"/>
                    </a:cubicBezTo>
                    <a:lnTo>
                      <a:pt x="50295" y="-757"/>
                    </a:lnTo>
                    <a:cubicBezTo>
                      <a:pt x="47475" y="-2383"/>
                      <a:pt x="44275" y="-3246"/>
                      <a:pt x="41024" y="-3246"/>
                    </a:cubicBezTo>
                  </a:path>
                </a:pathLst>
              </a:custGeom>
              <a:solidFill>
                <a:srgbClr val="E82C3A"/>
              </a:solidFill>
              <a:ln w="1270" cap="flat">
                <a:noFill/>
                <a:prstDash val="solid"/>
                <a:miter/>
              </a:ln>
            </p:spPr>
            <p:txBody>
              <a:bodyPr rtlCol="0" anchor="ctr"/>
              <a:lstStyle/>
              <a:p>
                <a:endParaRPr lang="en-IN"/>
              </a:p>
            </p:txBody>
          </p:sp>
          <p:sp>
            <p:nvSpPr>
              <p:cNvPr id="1859" name="Freeform: Shape 1858">
                <a:extLst>
                  <a:ext uri="{FF2B5EF4-FFF2-40B4-BE49-F238E27FC236}">
                    <a16:creationId xmlns:a16="http://schemas.microsoft.com/office/drawing/2014/main" id="{9AA90D1E-3A58-7B43-F8DB-320D3BCEC7A2}"/>
                  </a:ext>
                </a:extLst>
              </p:cNvPr>
              <p:cNvSpPr/>
              <p:nvPr/>
            </p:nvSpPr>
            <p:spPr>
              <a:xfrm flipV="1">
                <a:off x="9421588" y="1813721"/>
                <a:ext cx="82851" cy="50336"/>
              </a:xfrm>
              <a:custGeom>
                <a:avLst/>
                <a:gdLst>
                  <a:gd name="connsiteX0" fmla="*/ 76758 w 82851"/>
                  <a:gd name="connsiteY0" fmla="*/ 16302 h 50336"/>
                  <a:gd name="connsiteX1" fmla="*/ 46634 w 82851"/>
                  <a:gd name="connsiteY1" fmla="*/ -1084 h 50336"/>
                  <a:gd name="connsiteX2" fmla="*/ 30505 w 82851"/>
                  <a:gd name="connsiteY2" fmla="*/ -1084 h 50336"/>
                  <a:gd name="connsiteX3" fmla="*/ 393 w 82851"/>
                  <a:gd name="connsiteY3" fmla="*/ 16302 h 50336"/>
                  <a:gd name="connsiteX4" fmla="*/ 393 w 82851"/>
                  <a:gd name="connsiteY4" fmla="*/ 27542 h 50336"/>
                  <a:gd name="connsiteX5" fmla="*/ 30505 w 82851"/>
                  <a:gd name="connsiteY5" fmla="*/ 44928 h 50336"/>
                  <a:gd name="connsiteX6" fmla="*/ 46634 w 82851"/>
                  <a:gd name="connsiteY6" fmla="*/ 44928 h 50336"/>
                  <a:gd name="connsiteX7" fmla="*/ 76758 w 82851"/>
                  <a:gd name="connsiteY7" fmla="*/ 27542 h 50336"/>
                  <a:gd name="connsiteX8" fmla="*/ 76758 w 82851"/>
                  <a:gd name="connsiteY8" fmla="*/ 1630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58" y="16302"/>
                    </a:moveTo>
                    <a:lnTo>
                      <a:pt x="46634" y="-1084"/>
                    </a:lnTo>
                    <a:cubicBezTo>
                      <a:pt x="41643" y="-3967"/>
                      <a:pt x="35496" y="-3967"/>
                      <a:pt x="30505" y="-1084"/>
                    </a:cubicBezTo>
                    <a:lnTo>
                      <a:pt x="393" y="16302"/>
                    </a:lnTo>
                    <a:cubicBezTo>
                      <a:pt x="-3938" y="18804"/>
                      <a:pt x="-3938" y="25040"/>
                      <a:pt x="393" y="27542"/>
                    </a:cubicBezTo>
                    <a:lnTo>
                      <a:pt x="30505" y="44928"/>
                    </a:lnTo>
                    <a:cubicBezTo>
                      <a:pt x="35496" y="47811"/>
                      <a:pt x="41643" y="47811"/>
                      <a:pt x="46634" y="44928"/>
                    </a:cubicBezTo>
                    <a:lnTo>
                      <a:pt x="76758" y="27542"/>
                    </a:lnTo>
                    <a:cubicBezTo>
                      <a:pt x="81076" y="25040"/>
                      <a:pt x="81076" y="18804"/>
                      <a:pt x="76758" y="16302"/>
                    </a:cubicBezTo>
                  </a:path>
                </a:pathLst>
              </a:custGeom>
              <a:solidFill>
                <a:srgbClr val="E82C3A"/>
              </a:solidFill>
              <a:ln w="1270" cap="flat">
                <a:noFill/>
                <a:prstDash val="solid"/>
                <a:miter/>
              </a:ln>
            </p:spPr>
            <p:txBody>
              <a:bodyPr rtlCol="0" anchor="ctr"/>
              <a:lstStyle/>
              <a:p>
                <a:endParaRPr lang="en-IN"/>
              </a:p>
            </p:txBody>
          </p:sp>
          <p:sp>
            <p:nvSpPr>
              <p:cNvPr id="1860" name="Freeform: Shape 1859">
                <a:extLst>
                  <a:ext uri="{FF2B5EF4-FFF2-40B4-BE49-F238E27FC236}">
                    <a16:creationId xmlns:a16="http://schemas.microsoft.com/office/drawing/2014/main" id="{86A8C276-DEC3-7866-4617-A84E60AD2949}"/>
                  </a:ext>
                </a:extLst>
              </p:cNvPr>
              <p:cNvSpPr/>
              <p:nvPr/>
            </p:nvSpPr>
            <p:spPr>
              <a:xfrm flipV="1">
                <a:off x="9470911" y="1781403"/>
                <a:ext cx="87731" cy="55219"/>
              </a:xfrm>
              <a:custGeom>
                <a:avLst/>
                <a:gdLst>
                  <a:gd name="connsiteX0" fmla="*/ 40963 w 87731"/>
                  <a:gd name="connsiteY0" fmla="*/ -3273 h 55219"/>
                  <a:gd name="connsiteX1" fmla="*/ 31679 w 87731"/>
                  <a:gd name="connsiteY1" fmla="*/ -771 h 55219"/>
                  <a:gd name="connsiteX2" fmla="*/ 1580 w 87731"/>
                  <a:gd name="connsiteY2" fmla="*/ 16602 h 55219"/>
                  <a:gd name="connsiteX3" fmla="*/ -2890 w 87731"/>
                  <a:gd name="connsiteY3" fmla="*/ 24337 h 55219"/>
                  <a:gd name="connsiteX4" fmla="*/ 1580 w 87731"/>
                  <a:gd name="connsiteY4" fmla="*/ 32084 h 55219"/>
                  <a:gd name="connsiteX5" fmla="*/ 31692 w 87731"/>
                  <a:gd name="connsiteY5" fmla="*/ 49470 h 55219"/>
                  <a:gd name="connsiteX6" fmla="*/ 40963 w 87731"/>
                  <a:gd name="connsiteY6" fmla="*/ 51947 h 55219"/>
                  <a:gd name="connsiteX7" fmla="*/ 50247 w 87731"/>
                  <a:gd name="connsiteY7" fmla="*/ 49470 h 55219"/>
                  <a:gd name="connsiteX8" fmla="*/ 80371 w 87731"/>
                  <a:gd name="connsiteY8" fmla="*/ 32084 h 55219"/>
                  <a:gd name="connsiteX9" fmla="*/ 84841 w 87731"/>
                  <a:gd name="connsiteY9" fmla="*/ 24337 h 55219"/>
                  <a:gd name="connsiteX10" fmla="*/ 80371 w 87731"/>
                  <a:gd name="connsiteY10" fmla="*/ 16602 h 55219"/>
                  <a:gd name="connsiteX11" fmla="*/ 50247 w 87731"/>
                  <a:gd name="connsiteY11" fmla="*/ -784 h 55219"/>
                  <a:gd name="connsiteX12" fmla="*/ 40963 w 87731"/>
                  <a:gd name="connsiteY12" fmla="*/ -3273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963" y="-3273"/>
                    </a:moveTo>
                    <a:cubicBezTo>
                      <a:pt x="37712" y="-3273"/>
                      <a:pt x="34511" y="-2410"/>
                      <a:pt x="31679" y="-771"/>
                    </a:cubicBezTo>
                    <a:lnTo>
                      <a:pt x="1580" y="16602"/>
                    </a:lnTo>
                    <a:cubicBezTo>
                      <a:pt x="-1227" y="18228"/>
                      <a:pt x="-2890" y="21111"/>
                      <a:pt x="-2890" y="24337"/>
                    </a:cubicBezTo>
                    <a:cubicBezTo>
                      <a:pt x="-2890" y="27575"/>
                      <a:pt x="-1227" y="30458"/>
                      <a:pt x="1580" y="32084"/>
                    </a:cubicBezTo>
                    <a:lnTo>
                      <a:pt x="31692" y="49470"/>
                    </a:lnTo>
                    <a:cubicBezTo>
                      <a:pt x="34511" y="51095"/>
                      <a:pt x="37712" y="51947"/>
                      <a:pt x="40963" y="51947"/>
                    </a:cubicBezTo>
                    <a:cubicBezTo>
                      <a:pt x="44214" y="51947"/>
                      <a:pt x="47440" y="51095"/>
                      <a:pt x="50247" y="49470"/>
                    </a:cubicBezTo>
                    <a:lnTo>
                      <a:pt x="80371" y="32084"/>
                    </a:lnTo>
                    <a:cubicBezTo>
                      <a:pt x="83165" y="30458"/>
                      <a:pt x="84841" y="27575"/>
                      <a:pt x="84841" y="24337"/>
                    </a:cubicBezTo>
                    <a:cubicBezTo>
                      <a:pt x="84841" y="21111"/>
                      <a:pt x="83165" y="18228"/>
                      <a:pt x="80371" y="16602"/>
                    </a:cubicBezTo>
                    <a:lnTo>
                      <a:pt x="50247" y="-784"/>
                    </a:lnTo>
                    <a:cubicBezTo>
                      <a:pt x="47440" y="-2410"/>
                      <a:pt x="44214" y="-3273"/>
                      <a:pt x="40963" y="-3273"/>
                    </a:cubicBezTo>
                  </a:path>
                </a:pathLst>
              </a:custGeom>
              <a:solidFill>
                <a:srgbClr val="E82C3A"/>
              </a:solidFill>
              <a:ln w="1270" cap="flat">
                <a:noFill/>
                <a:prstDash val="solid"/>
                <a:miter/>
              </a:ln>
            </p:spPr>
            <p:txBody>
              <a:bodyPr rtlCol="0" anchor="ctr"/>
              <a:lstStyle/>
              <a:p>
                <a:endParaRPr lang="en-IN"/>
              </a:p>
            </p:txBody>
          </p:sp>
          <p:sp>
            <p:nvSpPr>
              <p:cNvPr id="1861" name="Freeform: Shape 1860">
                <a:extLst>
                  <a:ext uri="{FF2B5EF4-FFF2-40B4-BE49-F238E27FC236}">
                    <a16:creationId xmlns:a16="http://schemas.microsoft.com/office/drawing/2014/main" id="{92FA9A60-6577-4D9A-FD03-F2A660E64E8E}"/>
                  </a:ext>
                </a:extLst>
              </p:cNvPr>
              <p:cNvSpPr/>
              <p:nvPr/>
            </p:nvSpPr>
            <p:spPr>
              <a:xfrm flipV="1">
                <a:off x="9473340" y="1783838"/>
                <a:ext cx="82861" cy="50336"/>
              </a:xfrm>
              <a:custGeom>
                <a:avLst/>
                <a:gdLst>
                  <a:gd name="connsiteX0" fmla="*/ 76723 w 82861"/>
                  <a:gd name="connsiteY0" fmla="*/ 16275 h 50336"/>
                  <a:gd name="connsiteX1" fmla="*/ 46599 w 82861"/>
                  <a:gd name="connsiteY1" fmla="*/ -1111 h 50336"/>
                  <a:gd name="connsiteX2" fmla="*/ 30470 w 82861"/>
                  <a:gd name="connsiteY2" fmla="*/ -1111 h 50336"/>
                  <a:gd name="connsiteX3" fmla="*/ 358 w 82861"/>
                  <a:gd name="connsiteY3" fmla="*/ 16275 h 50336"/>
                  <a:gd name="connsiteX4" fmla="*/ 358 w 82861"/>
                  <a:gd name="connsiteY4" fmla="*/ 27515 h 50336"/>
                  <a:gd name="connsiteX5" fmla="*/ 30470 w 82861"/>
                  <a:gd name="connsiteY5" fmla="*/ 44901 h 50336"/>
                  <a:gd name="connsiteX6" fmla="*/ 46599 w 82861"/>
                  <a:gd name="connsiteY6" fmla="*/ 44901 h 50336"/>
                  <a:gd name="connsiteX7" fmla="*/ 76723 w 82861"/>
                  <a:gd name="connsiteY7" fmla="*/ 27515 h 50336"/>
                  <a:gd name="connsiteX8" fmla="*/ 76723 w 82861"/>
                  <a:gd name="connsiteY8" fmla="*/ 1627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3" y="16275"/>
                    </a:moveTo>
                    <a:lnTo>
                      <a:pt x="46599" y="-1111"/>
                    </a:lnTo>
                    <a:cubicBezTo>
                      <a:pt x="41620" y="-3994"/>
                      <a:pt x="35461" y="-3994"/>
                      <a:pt x="30470" y="-1111"/>
                    </a:cubicBezTo>
                    <a:lnTo>
                      <a:pt x="358" y="16275"/>
                    </a:lnTo>
                    <a:cubicBezTo>
                      <a:pt x="-3973" y="18777"/>
                      <a:pt x="-3973" y="25013"/>
                      <a:pt x="358" y="27515"/>
                    </a:cubicBezTo>
                    <a:lnTo>
                      <a:pt x="30470" y="44901"/>
                    </a:lnTo>
                    <a:cubicBezTo>
                      <a:pt x="35461" y="47784"/>
                      <a:pt x="41620" y="47784"/>
                      <a:pt x="46599" y="44901"/>
                    </a:cubicBezTo>
                    <a:lnTo>
                      <a:pt x="76723" y="27515"/>
                    </a:lnTo>
                    <a:cubicBezTo>
                      <a:pt x="81053" y="25013"/>
                      <a:pt x="81053" y="18777"/>
                      <a:pt x="76723" y="16275"/>
                    </a:cubicBezTo>
                  </a:path>
                </a:pathLst>
              </a:custGeom>
              <a:solidFill>
                <a:srgbClr val="E82C3A"/>
              </a:solidFill>
              <a:ln w="1270" cap="flat">
                <a:noFill/>
                <a:prstDash val="solid"/>
                <a:miter/>
              </a:ln>
            </p:spPr>
            <p:txBody>
              <a:bodyPr rtlCol="0" anchor="ctr"/>
              <a:lstStyle/>
              <a:p>
                <a:endParaRPr lang="en-IN"/>
              </a:p>
            </p:txBody>
          </p:sp>
          <p:sp>
            <p:nvSpPr>
              <p:cNvPr id="1862" name="Freeform: Shape 1861">
                <a:extLst>
                  <a:ext uri="{FF2B5EF4-FFF2-40B4-BE49-F238E27FC236}">
                    <a16:creationId xmlns:a16="http://schemas.microsoft.com/office/drawing/2014/main" id="{BA2066BD-DB4C-E5F5-8369-2249254FFCF3}"/>
                  </a:ext>
                </a:extLst>
              </p:cNvPr>
              <p:cNvSpPr/>
              <p:nvPr/>
            </p:nvSpPr>
            <p:spPr>
              <a:xfrm flipV="1">
                <a:off x="9522651" y="1721637"/>
                <a:ext cx="139496" cy="85102"/>
              </a:xfrm>
              <a:custGeom>
                <a:avLst/>
                <a:gdLst>
                  <a:gd name="connsiteX0" fmla="*/ 40935 w 139496"/>
                  <a:gd name="connsiteY0" fmla="*/ -3313 h 85102"/>
                  <a:gd name="connsiteX1" fmla="*/ 31652 w 139496"/>
                  <a:gd name="connsiteY1" fmla="*/ -824 h 85102"/>
                  <a:gd name="connsiteX2" fmla="*/ 1527 w 139496"/>
                  <a:gd name="connsiteY2" fmla="*/ 16562 h 85102"/>
                  <a:gd name="connsiteX3" fmla="*/ -2943 w 139496"/>
                  <a:gd name="connsiteY3" fmla="*/ 24297 h 85102"/>
                  <a:gd name="connsiteX4" fmla="*/ 1527 w 139496"/>
                  <a:gd name="connsiteY4" fmla="*/ 32031 h 85102"/>
                  <a:gd name="connsiteX5" fmla="*/ 83404 w 139496"/>
                  <a:gd name="connsiteY5" fmla="*/ 79313 h 85102"/>
                  <a:gd name="connsiteX6" fmla="*/ 92675 w 139496"/>
                  <a:gd name="connsiteY6" fmla="*/ 81789 h 85102"/>
                  <a:gd name="connsiteX7" fmla="*/ 101972 w 139496"/>
                  <a:gd name="connsiteY7" fmla="*/ 79313 h 85102"/>
                  <a:gd name="connsiteX8" fmla="*/ 132083 w 139496"/>
                  <a:gd name="connsiteY8" fmla="*/ 61914 h 85102"/>
                  <a:gd name="connsiteX9" fmla="*/ 136554 w 139496"/>
                  <a:gd name="connsiteY9" fmla="*/ 54180 h 85102"/>
                  <a:gd name="connsiteX10" fmla="*/ 132096 w 139496"/>
                  <a:gd name="connsiteY10" fmla="*/ 46445 h 85102"/>
                  <a:gd name="connsiteX11" fmla="*/ 50219 w 139496"/>
                  <a:gd name="connsiteY11" fmla="*/ -824 h 85102"/>
                  <a:gd name="connsiteX12" fmla="*/ 40935 w 139496"/>
                  <a:gd name="connsiteY12" fmla="*/ -3313 h 8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96" h="85102">
                    <a:moveTo>
                      <a:pt x="40935" y="-3313"/>
                    </a:moveTo>
                    <a:cubicBezTo>
                      <a:pt x="37684" y="-3313"/>
                      <a:pt x="34458" y="-2450"/>
                      <a:pt x="31652" y="-824"/>
                    </a:cubicBezTo>
                    <a:lnTo>
                      <a:pt x="1527" y="16562"/>
                    </a:lnTo>
                    <a:cubicBezTo>
                      <a:pt x="-1267" y="18175"/>
                      <a:pt x="-2943" y="21071"/>
                      <a:pt x="-2943" y="24297"/>
                    </a:cubicBezTo>
                    <a:cubicBezTo>
                      <a:pt x="-2943" y="27522"/>
                      <a:pt x="-1267" y="30418"/>
                      <a:pt x="1527" y="32031"/>
                    </a:cubicBezTo>
                    <a:lnTo>
                      <a:pt x="83404" y="79313"/>
                    </a:lnTo>
                    <a:cubicBezTo>
                      <a:pt x="86223" y="80926"/>
                      <a:pt x="89424" y="81789"/>
                      <a:pt x="92675" y="81789"/>
                    </a:cubicBezTo>
                    <a:cubicBezTo>
                      <a:pt x="95939" y="81789"/>
                      <a:pt x="99152" y="80926"/>
                      <a:pt x="101972" y="79313"/>
                    </a:cubicBezTo>
                    <a:lnTo>
                      <a:pt x="132083" y="61914"/>
                    </a:lnTo>
                    <a:cubicBezTo>
                      <a:pt x="134877" y="60301"/>
                      <a:pt x="136554" y="57405"/>
                      <a:pt x="136554" y="54180"/>
                    </a:cubicBezTo>
                    <a:cubicBezTo>
                      <a:pt x="136554" y="50954"/>
                      <a:pt x="134877" y="48058"/>
                      <a:pt x="132096" y="46445"/>
                    </a:cubicBezTo>
                    <a:lnTo>
                      <a:pt x="50219" y="-824"/>
                    </a:lnTo>
                    <a:cubicBezTo>
                      <a:pt x="47400" y="-2450"/>
                      <a:pt x="44187" y="-3313"/>
                      <a:pt x="40935" y="-3313"/>
                    </a:cubicBezTo>
                  </a:path>
                </a:pathLst>
              </a:custGeom>
              <a:solidFill>
                <a:srgbClr val="E82C3A"/>
              </a:solidFill>
              <a:ln w="1270" cap="flat">
                <a:noFill/>
                <a:prstDash val="solid"/>
                <a:miter/>
              </a:ln>
            </p:spPr>
            <p:txBody>
              <a:bodyPr rtlCol="0" anchor="ctr"/>
              <a:lstStyle/>
              <a:p>
                <a:endParaRPr lang="en-IN"/>
              </a:p>
            </p:txBody>
          </p:sp>
          <p:sp>
            <p:nvSpPr>
              <p:cNvPr id="1863" name="Freeform: Shape 1862">
                <a:extLst>
                  <a:ext uri="{FF2B5EF4-FFF2-40B4-BE49-F238E27FC236}">
                    <a16:creationId xmlns:a16="http://schemas.microsoft.com/office/drawing/2014/main" id="{5DCF649F-6942-18A3-F020-BDB0E4BBAF64}"/>
                  </a:ext>
                </a:extLst>
              </p:cNvPr>
              <p:cNvSpPr/>
              <p:nvPr/>
            </p:nvSpPr>
            <p:spPr>
              <a:xfrm flipV="1">
                <a:off x="9525102" y="1724081"/>
                <a:ext cx="134604" cy="80210"/>
              </a:xfrm>
              <a:custGeom>
                <a:avLst/>
                <a:gdLst>
                  <a:gd name="connsiteX0" fmla="*/ 128413 w 134604"/>
                  <a:gd name="connsiteY0" fmla="*/ 57358 h 80210"/>
                  <a:gd name="connsiteX1" fmla="*/ 98301 w 134604"/>
                  <a:gd name="connsiteY1" fmla="*/ 74744 h 80210"/>
                  <a:gd name="connsiteX2" fmla="*/ 82172 w 134604"/>
                  <a:gd name="connsiteY2" fmla="*/ 74744 h 80210"/>
                  <a:gd name="connsiteX3" fmla="*/ 295 w 134604"/>
                  <a:gd name="connsiteY3" fmla="*/ 27475 h 80210"/>
                  <a:gd name="connsiteX4" fmla="*/ 295 w 134604"/>
                  <a:gd name="connsiteY4" fmla="*/ 16235 h 80210"/>
                  <a:gd name="connsiteX5" fmla="*/ 30420 w 134604"/>
                  <a:gd name="connsiteY5" fmla="*/ -1151 h 80210"/>
                  <a:gd name="connsiteX6" fmla="*/ 46549 w 134604"/>
                  <a:gd name="connsiteY6" fmla="*/ -1151 h 80210"/>
                  <a:gd name="connsiteX7" fmla="*/ 128413 w 134604"/>
                  <a:gd name="connsiteY7" fmla="*/ 46106 h 80210"/>
                  <a:gd name="connsiteX8" fmla="*/ 128413 w 134604"/>
                  <a:gd name="connsiteY8" fmla="*/ 57358 h 8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04" h="80210">
                    <a:moveTo>
                      <a:pt x="128413" y="57358"/>
                    </a:moveTo>
                    <a:lnTo>
                      <a:pt x="98301" y="74744"/>
                    </a:lnTo>
                    <a:cubicBezTo>
                      <a:pt x="93310" y="77615"/>
                      <a:pt x="87163" y="77615"/>
                      <a:pt x="82172" y="74744"/>
                    </a:cubicBezTo>
                    <a:lnTo>
                      <a:pt x="295" y="27475"/>
                    </a:lnTo>
                    <a:cubicBezTo>
                      <a:pt x="-4023" y="24973"/>
                      <a:pt x="-4023" y="18724"/>
                      <a:pt x="295" y="16235"/>
                    </a:cubicBezTo>
                    <a:lnTo>
                      <a:pt x="30420" y="-1151"/>
                    </a:lnTo>
                    <a:cubicBezTo>
                      <a:pt x="35411" y="-4034"/>
                      <a:pt x="41557" y="-4034"/>
                      <a:pt x="46549" y="-1151"/>
                    </a:cubicBezTo>
                    <a:lnTo>
                      <a:pt x="128413" y="46106"/>
                    </a:lnTo>
                    <a:cubicBezTo>
                      <a:pt x="132743" y="48608"/>
                      <a:pt x="132743" y="54856"/>
                      <a:pt x="128413" y="57358"/>
                    </a:cubicBezTo>
                  </a:path>
                </a:pathLst>
              </a:custGeom>
              <a:solidFill>
                <a:srgbClr val="E82C3A"/>
              </a:solidFill>
              <a:ln w="1270" cap="flat">
                <a:noFill/>
                <a:prstDash val="solid"/>
                <a:miter/>
              </a:ln>
            </p:spPr>
            <p:txBody>
              <a:bodyPr rtlCol="0" anchor="ctr"/>
              <a:lstStyle/>
              <a:p>
                <a:endParaRPr lang="en-IN"/>
              </a:p>
            </p:txBody>
          </p:sp>
          <p:sp>
            <p:nvSpPr>
              <p:cNvPr id="1864" name="Freeform: Shape 1863">
                <a:extLst>
                  <a:ext uri="{FF2B5EF4-FFF2-40B4-BE49-F238E27FC236}">
                    <a16:creationId xmlns:a16="http://schemas.microsoft.com/office/drawing/2014/main" id="{CBCB61D2-4B9F-8E75-8518-DAF032684F3B}"/>
                  </a:ext>
                </a:extLst>
              </p:cNvPr>
              <p:cNvSpPr/>
              <p:nvPr/>
            </p:nvSpPr>
            <p:spPr>
              <a:xfrm flipV="1">
                <a:off x="9632138" y="1626513"/>
                <a:ext cx="87731" cy="55219"/>
              </a:xfrm>
              <a:custGeom>
                <a:avLst/>
                <a:gdLst>
                  <a:gd name="connsiteX0" fmla="*/ 40853 w 87731"/>
                  <a:gd name="connsiteY0" fmla="*/ -3411 h 55219"/>
                  <a:gd name="connsiteX1" fmla="*/ 31582 w 87731"/>
                  <a:gd name="connsiteY1" fmla="*/ -922 h 55219"/>
                  <a:gd name="connsiteX2" fmla="*/ 1470 w 87731"/>
                  <a:gd name="connsiteY2" fmla="*/ 16464 h 55219"/>
                  <a:gd name="connsiteX3" fmla="*/ -3000 w 87731"/>
                  <a:gd name="connsiteY3" fmla="*/ 24198 h 55219"/>
                  <a:gd name="connsiteX4" fmla="*/ 1457 w 87731"/>
                  <a:gd name="connsiteY4" fmla="*/ 31933 h 55219"/>
                  <a:gd name="connsiteX5" fmla="*/ 31582 w 87731"/>
                  <a:gd name="connsiteY5" fmla="*/ 49319 h 55219"/>
                  <a:gd name="connsiteX6" fmla="*/ 40853 w 87731"/>
                  <a:gd name="connsiteY6" fmla="*/ 51808 h 55219"/>
                  <a:gd name="connsiteX7" fmla="*/ 50137 w 87731"/>
                  <a:gd name="connsiteY7" fmla="*/ 49319 h 55219"/>
                  <a:gd name="connsiteX8" fmla="*/ 80261 w 87731"/>
                  <a:gd name="connsiteY8" fmla="*/ 31933 h 55219"/>
                  <a:gd name="connsiteX9" fmla="*/ 84731 w 87731"/>
                  <a:gd name="connsiteY9" fmla="*/ 24198 h 55219"/>
                  <a:gd name="connsiteX10" fmla="*/ 80274 w 87731"/>
                  <a:gd name="connsiteY10" fmla="*/ 16464 h 55219"/>
                  <a:gd name="connsiteX11" fmla="*/ 50137 w 87731"/>
                  <a:gd name="connsiteY11" fmla="*/ -922 h 55219"/>
                  <a:gd name="connsiteX12" fmla="*/ 40853 w 87731"/>
                  <a:gd name="connsiteY12" fmla="*/ -3411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853" y="-3411"/>
                    </a:moveTo>
                    <a:cubicBezTo>
                      <a:pt x="37602" y="-3411"/>
                      <a:pt x="34401" y="-2548"/>
                      <a:pt x="31582" y="-922"/>
                    </a:cubicBezTo>
                    <a:lnTo>
                      <a:pt x="1470" y="16464"/>
                    </a:lnTo>
                    <a:cubicBezTo>
                      <a:pt x="-1337" y="18077"/>
                      <a:pt x="-3000" y="20973"/>
                      <a:pt x="-3000" y="24198"/>
                    </a:cubicBezTo>
                    <a:cubicBezTo>
                      <a:pt x="-3000" y="27424"/>
                      <a:pt x="-1337" y="30320"/>
                      <a:pt x="1457" y="31933"/>
                    </a:cubicBezTo>
                    <a:lnTo>
                      <a:pt x="31582" y="49319"/>
                    </a:lnTo>
                    <a:cubicBezTo>
                      <a:pt x="34401" y="50957"/>
                      <a:pt x="37602" y="51808"/>
                      <a:pt x="40853" y="51808"/>
                    </a:cubicBezTo>
                    <a:cubicBezTo>
                      <a:pt x="44104" y="51808"/>
                      <a:pt x="47330" y="50957"/>
                      <a:pt x="50137" y="49319"/>
                    </a:cubicBezTo>
                    <a:lnTo>
                      <a:pt x="80261" y="31933"/>
                    </a:lnTo>
                    <a:cubicBezTo>
                      <a:pt x="83055" y="30320"/>
                      <a:pt x="84731" y="27424"/>
                      <a:pt x="84731" y="24198"/>
                    </a:cubicBezTo>
                    <a:cubicBezTo>
                      <a:pt x="84731" y="20973"/>
                      <a:pt x="83055" y="18077"/>
                      <a:pt x="80274" y="16464"/>
                    </a:cubicBezTo>
                    <a:lnTo>
                      <a:pt x="50137" y="-922"/>
                    </a:lnTo>
                    <a:cubicBezTo>
                      <a:pt x="47330" y="-2548"/>
                      <a:pt x="44104" y="-3411"/>
                      <a:pt x="40853" y="-3411"/>
                    </a:cubicBezTo>
                  </a:path>
                </a:pathLst>
              </a:custGeom>
              <a:solidFill>
                <a:srgbClr val="E82C3A"/>
              </a:solidFill>
              <a:ln w="1270" cap="flat">
                <a:noFill/>
                <a:prstDash val="solid"/>
                <a:miter/>
              </a:ln>
            </p:spPr>
            <p:txBody>
              <a:bodyPr rtlCol="0" anchor="ctr"/>
              <a:lstStyle/>
              <a:p>
                <a:endParaRPr lang="en-IN"/>
              </a:p>
            </p:txBody>
          </p:sp>
          <p:sp>
            <p:nvSpPr>
              <p:cNvPr id="1865" name="Freeform: Shape 1864">
                <a:extLst>
                  <a:ext uri="{FF2B5EF4-FFF2-40B4-BE49-F238E27FC236}">
                    <a16:creationId xmlns:a16="http://schemas.microsoft.com/office/drawing/2014/main" id="{6F9755E3-A905-83A1-0C65-1F5ADF467496}"/>
                  </a:ext>
                </a:extLst>
              </p:cNvPr>
              <p:cNvSpPr/>
              <p:nvPr/>
            </p:nvSpPr>
            <p:spPr>
              <a:xfrm flipV="1">
                <a:off x="9634576" y="1628949"/>
                <a:ext cx="82851" cy="50336"/>
              </a:xfrm>
              <a:custGeom>
                <a:avLst/>
                <a:gdLst>
                  <a:gd name="connsiteX0" fmla="*/ 76603 w 82851"/>
                  <a:gd name="connsiteY0" fmla="*/ 16137 h 50336"/>
                  <a:gd name="connsiteX1" fmla="*/ 46492 w 82851"/>
                  <a:gd name="connsiteY1" fmla="*/ -1249 h 50336"/>
                  <a:gd name="connsiteX2" fmla="*/ 30363 w 82851"/>
                  <a:gd name="connsiteY2" fmla="*/ -1249 h 50336"/>
                  <a:gd name="connsiteX3" fmla="*/ 238 w 82851"/>
                  <a:gd name="connsiteY3" fmla="*/ 16137 h 50336"/>
                  <a:gd name="connsiteX4" fmla="*/ 238 w 82851"/>
                  <a:gd name="connsiteY4" fmla="*/ 27364 h 50336"/>
                  <a:gd name="connsiteX5" fmla="*/ 30363 w 82851"/>
                  <a:gd name="connsiteY5" fmla="*/ 44763 h 50336"/>
                  <a:gd name="connsiteX6" fmla="*/ 46492 w 82851"/>
                  <a:gd name="connsiteY6" fmla="*/ 44763 h 50336"/>
                  <a:gd name="connsiteX7" fmla="*/ 76603 w 82851"/>
                  <a:gd name="connsiteY7" fmla="*/ 27364 h 50336"/>
                  <a:gd name="connsiteX8" fmla="*/ 76603 w 82851"/>
                  <a:gd name="connsiteY8" fmla="*/ 1613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3" y="16137"/>
                    </a:moveTo>
                    <a:lnTo>
                      <a:pt x="46492" y="-1249"/>
                    </a:lnTo>
                    <a:cubicBezTo>
                      <a:pt x="41501" y="-4132"/>
                      <a:pt x="35354" y="-4132"/>
                      <a:pt x="30363" y="-1249"/>
                    </a:cubicBezTo>
                    <a:lnTo>
                      <a:pt x="238" y="16137"/>
                    </a:lnTo>
                    <a:cubicBezTo>
                      <a:pt x="-4080" y="18627"/>
                      <a:pt x="-4080" y="24875"/>
                      <a:pt x="238" y="27364"/>
                    </a:cubicBezTo>
                    <a:lnTo>
                      <a:pt x="30363" y="44763"/>
                    </a:lnTo>
                    <a:cubicBezTo>
                      <a:pt x="35354" y="47646"/>
                      <a:pt x="41501" y="47646"/>
                      <a:pt x="46492" y="44763"/>
                    </a:cubicBezTo>
                    <a:lnTo>
                      <a:pt x="76603" y="27364"/>
                    </a:lnTo>
                    <a:cubicBezTo>
                      <a:pt x="80934" y="24875"/>
                      <a:pt x="80934" y="18627"/>
                      <a:pt x="76603" y="16137"/>
                    </a:cubicBezTo>
                  </a:path>
                </a:pathLst>
              </a:custGeom>
              <a:solidFill>
                <a:srgbClr val="E82C3A"/>
              </a:solidFill>
              <a:ln w="1270" cap="flat">
                <a:noFill/>
                <a:prstDash val="solid"/>
                <a:miter/>
              </a:ln>
            </p:spPr>
            <p:txBody>
              <a:bodyPr rtlCol="0" anchor="ctr"/>
              <a:lstStyle/>
              <a:p>
                <a:endParaRPr lang="en-IN"/>
              </a:p>
            </p:txBody>
          </p:sp>
          <p:sp>
            <p:nvSpPr>
              <p:cNvPr id="1866" name="Freeform: Shape 1865">
                <a:extLst>
                  <a:ext uri="{FF2B5EF4-FFF2-40B4-BE49-F238E27FC236}">
                    <a16:creationId xmlns:a16="http://schemas.microsoft.com/office/drawing/2014/main" id="{FA7075AA-5794-7867-C325-27279AE6DD7C}"/>
                  </a:ext>
                </a:extLst>
              </p:cNvPr>
              <p:cNvSpPr/>
              <p:nvPr/>
            </p:nvSpPr>
            <p:spPr>
              <a:xfrm flipV="1">
                <a:off x="9633751" y="1687207"/>
                <a:ext cx="87731" cy="55232"/>
              </a:xfrm>
              <a:custGeom>
                <a:avLst/>
                <a:gdLst>
                  <a:gd name="connsiteX0" fmla="*/ 40877 w 87731"/>
                  <a:gd name="connsiteY0" fmla="*/ -3357 h 55232"/>
                  <a:gd name="connsiteX1" fmla="*/ 31593 w 87731"/>
                  <a:gd name="connsiteY1" fmla="*/ -855 h 55232"/>
                  <a:gd name="connsiteX2" fmla="*/ 1469 w 87731"/>
                  <a:gd name="connsiteY2" fmla="*/ 16531 h 55232"/>
                  <a:gd name="connsiteX3" fmla="*/ -3001 w 87731"/>
                  <a:gd name="connsiteY3" fmla="*/ 24265 h 55232"/>
                  <a:gd name="connsiteX4" fmla="*/ 1469 w 87731"/>
                  <a:gd name="connsiteY4" fmla="*/ 32000 h 55232"/>
                  <a:gd name="connsiteX5" fmla="*/ 31593 w 87731"/>
                  <a:gd name="connsiteY5" fmla="*/ 49386 h 55232"/>
                  <a:gd name="connsiteX6" fmla="*/ 40877 w 87731"/>
                  <a:gd name="connsiteY6" fmla="*/ 51875 h 55232"/>
                  <a:gd name="connsiteX7" fmla="*/ 50161 w 87731"/>
                  <a:gd name="connsiteY7" fmla="*/ 49386 h 55232"/>
                  <a:gd name="connsiteX8" fmla="*/ 80260 w 87731"/>
                  <a:gd name="connsiteY8" fmla="*/ 32000 h 55232"/>
                  <a:gd name="connsiteX9" fmla="*/ 84730 w 87731"/>
                  <a:gd name="connsiteY9" fmla="*/ 24265 h 55232"/>
                  <a:gd name="connsiteX10" fmla="*/ 80260 w 87731"/>
                  <a:gd name="connsiteY10" fmla="*/ 16531 h 55232"/>
                  <a:gd name="connsiteX11" fmla="*/ 50148 w 87731"/>
                  <a:gd name="connsiteY11" fmla="*/ -855 h 55232"/>
                  <a:gd name="connsiteX12" fmla="*/ 40877 w 87731"/>
                  <a:gd name="connsiteY12" fmla="*/ -3357 h 5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32">
                    <a:moveTo>
                      <a:pt x="40877" y="-3357"/>
                    </a:moveTo>
                    <a:cubicBezTo>
                      <a:pt x="37626" y="-3357"/>
                      <a:pt x="34400" y="-2481"/>
                      <a:pt x="31593" y="-855"/>
                    </a:cubicBezTo>
                    <a:lnTo>
                      <a:pt x="1469" y="16531"/>
                    </a:lnTo>
                    <a:cubicBezTo>
                      <a:pt x="-1325" y="18144"/>
                      <a:pt x="-3001" y="21040"/>
                      <a:pt x="-3001" y="24265"/>
                    </a:cubicBezTo>
                    <a:cubicBezTo>
                      <a:pt x="-3001" y="27491"/>
                      <a:pt x="-1325" y="30387"/>
                      <a:pt x="1469" y="32000"/>
                    </a:cubicBezTo>
                    <a:lnTo>
                      <a:pt x="31593" y="49386"/>
                    </a:lnTo>
                    <a:cubicBezTo>
                      <a:pt x="34400" y="51012"/>
                      <a:pt x="37626" y="51875"/>
                      <a:pt x="40877" y="51875"/>
                    </a:cubicBezTo>
                    <a:cubicBezTo>
                      <a:pt x="44128" y="51875"/>
                      <a:pt x="47329" y="51012"/>
                      <a:pt x="50161" y="49386"/>
                    </a:cubicBezTo>
                    <a:lnTo>
                      <a:pt x="80260" y="32000"/>
                    </a:lnTo>
                    <a:cubicBezTo>
                      <a:pt x="83066" y="30387"/>
                      <a:pt x="84730" y="27491"/>
                      <a:pt x="84730" y="24265"/>
                    </a:cubicBezTo>
                    <a:cubicBezTo>
                      <a:pt x="84730" y="21040"/>
                      <a:pt x="83066" y="18144"/>
                      <a:pt x="80260" y="16531"/>
                    </a:cubicBezTo>
                    <a:lnTo>
                      <a:pt x="50148" y="-855"/>
                    </a:lnTo>
                    <a:cubicBezTo>
                      <a:pt x="47329" y="-2481"/>
                      <a:pt x="44128" y="-3357"/>
                      <a:pt x="40877" y="-3357"/>
                    </a:cubicBezTo>
                  </a:path>
                </a:pathLst>
              </a:custGeom>
              <a:solidFill>
                <a:srgbClr val="E82C3A"/>
              </a:solidFill>
              <a:ln w="1270" cap="flat">
                <a:noFill/>
                <a:prstDash val="solid"/>
                <a:miter/>
              </a:ln>
            </p:spPr>
            <p:txBody>
              <a:bodyPr rtlCol="0" anchor="ctr"/>
              <a:lstStyle/>
              <a:p>
                <a:endParaRPr lang="en-IN"/>
              </a:p>
            </p:txBody>
          </p:sp>
          <p:sp>
            <p:nvSpPr>
              <p:cNvPr id="1867" name="Freeform: Shape 1866">
                <a:extLst>
                  <a:ext uri="{FF2B5EF4-FFF2-40B4-BE49-F238E27FC236}">
                    <a16:creationId xmlns:a16="http://schemas.microsoft.com/office/drawing/2014/main" id="{D7B7E24F-7FFE-F8AE-33A9-D9312001D510}"/>
                  </a:ext>
                </a:extLst>
              </p:cNvPr>
              <p:cNvSpPr/>
              <p:nvPr/>
            </p:nvSpPr>
            <p:spPr>
              <a:xfrm flipV="1">
                <a:off x="9636202" y="1689655"/>
                <a:ext cx="82851" cy="50336"/>
              </a:xfrm>
              <a:custGeom>
                <a:avLst/>
                <a:gdLst>
                  <a:gd name="connsiteX0" fmla="*/ 76602 w 82851"/>
                  <a:gd name="connsiteY0" fmla="*/ 16191 h 50336"/>
                  <a:gd name="connsiteX1" fmla="*/ 46491 w 82851"/>
                  <a:gd name="connsiteY1" fmla="*/ -1195 h 50336"/>
                  <a:gd name="connsiteX2" fmla="*/ 30362 w 82851"/>
                  <a:gd name="connsiteY2" fmla="*/ -1195 h 50336"/>
                  <a:gd name="connsiteX3" fmla="*/ 237 w 82851"/>
                  <a:gd name="connsiteY3" fmla="*/ 16191 h 50336"/>
                  <a:gd name="connsiteX4" fmla="*/ 237 w 82851"/>
                  <a:gd name="connsiteY4" fmla="*/ 27443 h 50336"/>
                  <a:gd name="connsiteX5" fmla="*/ 30362 w 82851"/>
                  <a:gd name="connsiteY5" fmla="*/ 44817 h 50336"/>
                  <a:gd name="connsiteX6" fmla="*/ 46491 w 82851"/>
                  <a:gd name="connsiteY6" fmla="*/ 44817 h 50336"/>
                  <a:gd name="connsiteX7" fmla="*/ 76602 w 82851"/>
                  <a:gd name="connsiteY7" fmla="*/ 27443 h 50336"/>
                  <a:gd name="connsiteX8" fmla="*/ 76602 w 82851"/>
                  <a:gd name="connsiteY8" fmla="*/ 1619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2" y="16191"/>
                    </a:moveTo>
                    <a:lnTo>
                      <a:pt x="46491" y="-1195"/>
                    </a:lnTo>
                    <a:cubicBezTo>
                      <a:pt x="41500" y="-4078"/>
                      <a:pt x="35353" y="-4078"/>
                      <a:pt x="30362" y="-1195"/>
                    </a:cubicBezTo>
                    <a:lnTo>
                      <a:pt x="237" y="16191"/>
                    </a:lnTo>
                    <a:cubicBezTo>
                      <a:pt x="-4081" y="18693"/>
                      <a:pt x="-4081" y="24942"/>
                      <a:pt x="237" y="27443"/>
                    </a:cubicBezTo>
                    <a:lnTo>
                      <a:pt x="30362" y="44817"/>
                    </a:lnTo>
                    <a:cubicBezTo>
                      <a:pt x="35353" y="47700"/>
                      <a:pt x="41500" y="47700"/>
                      <a:pt x="46491" y="44817"/>
                    </a:cubicBezTo>
                    <a:lnTo>
                      <a:pt x="76602" y="27443"/>
                    </a:lnTo>
                    <a:cubicBezTo>
                      <a:pt x="80933" y="24942"/>
                      <a:pt x="80933" y="18693"/>
                      <a:pt x="76602" y="16191"/>
                    </a:cubicBezTo>
                  </a:path>
                </a:pathLst>
              </a:custGeom>
              <a:solidFill>
                <a:srgbClr val="E82C3A"/>
              </a:solidFill>
              <a:ln w="1270" cap="flat">
                <a:noFill/>
                <a:prstDash val="solid"/>
                <a:miter/>
              </a:ln>
            </p:spPr>
            <p:txBody>
              <a:bodyPr rtlCol="0" anchor="ctr"/>
              <a:lstStyle/>
              <a:p>
                <a:endParaRPr lang="en-IN"/>
              </a:p>
            </p:txBody>
          </p:sp>
          <p:sp>
            <p:nvSpPr>
              <p:cNvPr id="1868" name="Freeform: Shape 1867">
                <a:extLst>
                  <a:ext uri="{FF2B5EF4-FFF2-40B4-BE49-F238E27FC236}">
                    <a16:creationId xmlns:a16="http://schemas.microsoft.com/office/drawing/2014/main" id="{66C1D74A-47B0-E940-1D67-30D029C07094}"/>
                  </a:ext>
                </a:extLst>
              </p:cNvPr>
              <p:cNvSpPr/>
              <p:nvPr/>
            </p:nvSpPr>
            <p:spPr>
              <a:xfrm flipV="1">
                <a:off x="9685516" y="1657324"/>
                <a:ext cx="87731" cy="55219"/>
              </a:xfrm>
              <a:custGeom>
                <a:avLst/>
                <a:gdLst>
                  <a:gd name="connsiteX0" fmla="*/ 40829 w 87731"/>
                  <a:gd name="connsiteY0" fmla="*/ -3384 h 55219"/>
                  <a:gd name="connsiteX1" fmla="*/ 31545 w 87731"/>
                  <a:gd name="connsiteY1" fmla="*/ -907 h 55219"/>
                  <a:gd name="connsiteX2" fmla="*/ 1434 w 87731"/>
                  <a:gd name="connsiteY2" fmla="*/ 16479 h 55219"/>
                  <a:gd name="connsiteX3" fmla="*/ -3037 w 87731"/>
                  <a:gd name="connsiteY3" fmla="*/ 24213 h 55219"/>
                  <a:gd name="connsiteX4" fmla="*/ 1434 w 87731"/>
                  <a:gd name="connsiteY4" fmla="*/ 31960 h 55219"/>
                  <a:gd name="connsiteX5" fmla="*/ 31545 w 87731"/>
                  <a:gd name="connsiteY5" fmla="*/ 49347 h 55219"/>
                  <a:gd name="connsiteX6" fmla="*/ 40829 w 87731"/>
                  <a:gd name="connsiteY6" fmla="*/ 51836 h 55219"/>
                  <a:gd name="connsiteX7" fmla="*/ 50113 w 87731"/>
                  <a:gd name="connsiteY7" fmla="*/ 49347 h 55219"/>
                  <a:gd name="connsiteX8" fmla="*/ 80225 w 87731"/>
                  <a:gd name="connsiteY8" fmla="*/ 31960 h 55219"/>
                  <a:gd name="connsiteX9" fmla="*/ 84695 w 87731"/>
                  <a:gd name="connsiteY9" fmla="*/ 24213 h 55219"/>
                  <a:gd name="connsiteX10" fmla="*/ 80225 w 87731"/>
                  <a:gd name="connsiteY10" fmla="*/ 16479 h 55219"/>
                  <a:gd name="connsiteX11" fmla="*/ 50113 w 87731"/>
                  <a:gd name="connsiteY11" fmla="*/ -907 h 55219"/>
                  <a:gd name="connsiteX12" fmla="*/ 40829 w 87731"/>
                  <a:gd name="connsiteY12" fmla="*/ -3384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31" h="55219">
                    <a:moveTo>
                      <a:pt x="40829" y="-3384"/>
                    </a:moveTo>
                    <a:cubicBezTo>
                      <a:pt x="37565" y="-3384"/>
                      <a:pt x="34365" y="-2533"/>
                      <a:pt x="31545" y="-907"/>
                    </a:cubicBezTo>
                    <a:lnTo>
                      <a:pt x="1434" y="16479"/>
                    </a:lnTo>
                    <a:cubicBezTo>
                      <a:pt x="-1373" y="18105"/>
                      <a:pt x="-3037" y="20987"/>
                      <a:pt x="-3037" y="24213"/>
                    </a:cubicBezTo>
                    <a:cubicBezTo>
                      <a:pt x="-3037" y="27452"/>
                      <a:pt x="-1373" y="30335"/>
                      <a:pt x="1434" y="31960"/>
                    </a:cubicBezTo>
                    <a:lnTo>
                      <a:pt x="31545" y="49347"/>
                    </a:lnTo>
                    <a:cubicBezTo>
                      <a:pt x="34365" y="50972"/>
                      <a:pt x="37565" y="51836"/>
                      <a:pt x="40829" y="51836"/>
                    </a:cubicBezTo>
                    <a:cubicBezTo>
                      <a:pt x="44080" y="51836"/>
                      <a:pt x="47294" y="50972"/>
                      <a:pt x="50113" y="49347"/>
                    </a:cubicBezTo>
                    <a:lnTo>
                      <a:pt x="80225" y="31960"/>
                    </a:lnTo>
                    <a:cubicBezTo>
                      <a:pt x="83031" y="30335"/>
                      <a:pt x="84695" y="27452"/>
                      <a:pt x="84695" y="24213"/>
                    </a:cubicBezTo>
                    <a:cubicBezTo>
                      <a:pt x="84695" y="20987"/>
                      <a:pt x="83031" y="18105"/>
                      <a:pt x="80225" y="16479"/>
                    </a:cubicBezTo>
                    <a:lnTo>
                      <a:pt x="50113" y="-907"/>
                    </a:lnTo>
                    <a:cubicBezTo>
                      <a:pt x="47294" y="-2533"/>
                      <a:pt x="44080" y="-3384"/>
                      <a:pt x="40829" y="-3384"/>
                    </a:cubicBezTo>
                  </a:path>
                </a:pathLst>
              </a:custGeom>
              <a:solidFill>
                <a:srgbClr val="E82C3A"/>
              </a:solidFill>
              <a:ln w="1270" cap="flat">
                <a:noFill/>
                <a:prstDash val="solid"/>
                <a:miter/>
              </a:ln>
            </p:spPr>
            <p:txBody>
              <a:bodyPr rtlCol="0" anchor="ctr"/>
              <a:lstStyle/>
              <a:p>
                <a:endParaRPr lang="en-IN"/>
              </a:p>
            </p:txBody>
          </p:sp>
          <p:sp>
            <p:nvSpPr>
              <p:cNvPr id="1869" name="Freeform: Shape 1868">
                <a:extLst>
                  <a:ext uri="{FF2B5EF4-FFF2-40B4-BE49-F238E27FC236}">
                    <a16:creationId xmlns:a16="http://schemas.microsoft.com/office/drawing/2014/main" id="{1BDED553-4C9F-63AA-AD69-DDBE4FDB47F4}"/>
                  </a:ext>
                </a:extLst>
              </p:cNvPr>
              <p:cNvSpPr/>
              <p:nvPr/>
            </p:nvSpPr>
            <p:spPr>
              <a:xfrm flipV="1">
                <a:off x="9687954" y="1659772"/>
                <a:ext cx="82851" cy="50336"/>
              </a:xfrm>
              <a:custGeom>
                <a:avLst/>
                <a:gdLst>
                  <a:gd name="connsiteX0" fmla="*/ 76567 w 82851"/>
                  <a:gd name="connsiteY0" fmla="*/ 16165 h 50336"/>
                  <a:gd name="connsiteX1" fmla="*/ 46455 w 82851"/>
                  <a:gd name="connsiteY1" fmla="*/ -1222 h 50336"/>
                  <a:gd name="connsiteX2" fmla="*/ 30326 w 82851"/>
                  <a:gd name="connsiteY2" fmla="*/ -1222 h 50336"/>
                  <a:gd name="connsiteX3" fmla="*/ 202 w 82851"/>
                  <a:gd name="connsiteY3" fmla="*/ 16165 h 50336"/>
                  <a:gd name="connsiteX4" fmla="*/ 202 w 82851"/>
                  <a:gd name="connsiteY4" fmla="*/ 27404 h 50336"/>
                  <a:gd name="connsiteX5" fmla="*/ 30326 w 82851"/>
                  <a:gd name="connsiteY5" fmla="*/ 44790 h 50336"/>
                  <a:gd name="connsiteX6" fmla="*/ 46455 w 82851"/>
                  <a:gd name="connsiteY6" fmla="*/ 44790 h 50336"/>
                  <a:gd name="connsiteX7" fmla="*/ 76567 w 82851"/>
                  <a:gd name="connsiteY7" fmla="*/ 27404 h 50336"/>
                  <a:gd name="connsiteX8" fmla="*/ 76567 w 82851"/>
                  <a:gd name="connsiteY8" fmla="*/ 1616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67" y="16165"/>
                    </a:moveTo>
                    <a:lnTo>
                      <a:pt x="46455" y="-1222"/>
                    </a:lnTo>
                    <a:cubicBezTo>
                      <a:pt x="41464" y="-4105"/>
                      <a:pt x="35317" y="-4105"/>
                      <a:pt x="30326" y="-1222"/>
                    </a:cubicBezTo>
                    <a:lnTo>
                      <a:pt x="202" y="16165"/>
                    </a:lnTo>
                    <a:cubicBezTo>
                      <a:pt x="-4116" y="18667"/>
                      <a:pt x="-4116" y="24902"/>
                      <a:pt x="202" y="27404"/>
                    </a:cubicBezTo>
                    <a:lnTo>
                      <a:pt x="30326" y="44790"/>
                    </a:lnTo>
                    <a:cubicBezTo>
                      <a:pt x="35317" y="47673"/>
                      <a:pt x="41464" y="47673"/>
                      <a:pt x="46455" y="44790"/>
                    </a:cubicBezTo>
                    <a:lnTo>
                      <a:pt x="76567" y="27404"/>
                    </a:lnTo>
                    <a:cubicBezTo>
                      <a:pt x="80898" y="24902"/>
                      <a:pt x="80898" y="18667"/>
                      <a:pt x="76567" y="16165"/>
                    </a:cubicBezTo>
                  </a:path>
                </a:pathLst>
              </a:custGeom>
              <a:solidFill>
                <a:srgbClr val="E82C3A"/>
              </a:solidFill>
              <a:ln w="1270" cap="flat">
                <a:noFill/>
                <a:prstDash val="solid"/>
                <a:miter/>
              </a:ln>
            </p:spPr>
            <p:txBody>
              <a:bodyPr rtlCol="0" anchor="ctr"/>
              <a:lstStyle/>
              <a:p>
                <a:endParaRPr lang="en-IN"/>
              </a:p>
            </p:txBody>
          </p:sp>
          <p:sp>
            <p:nvSpPr>
              <p:cNvPr id="1870" name="Freeform: Shape 1869">
                <a:extLst>
                  <a:ext uri="{FF2B5EF4-FFF2-40B4-BE49-F238E27FC236}">
                    <a16:creationId xmlns:a16="http://schemas.microsoft.com/office/drawing/2014/main" id="{3ACC3853-6D49-39B1-A0C8-00C2F8271C6F}"/>
                  </a:ext>
                </a:extLst>
              </p:cNvPr>
              <p:cNvSpPr/>
              <p:nvPr/>
            </p:nvSpPr>
            <p:spPr>
              <a:xfrm flipV="1">
                <a:off x="9737268" y="1627453"/>
                <a:ext cx="87744" cy="55219"/>
              </a:xfrm>
              <a:custGeom>
                <a:avLst/>
                <a:gdLst>
                  <a:gd name="connsiteX0" fmla="*/ 40794 w 87744"/>
                  <a:gd name="connsiteY0" fmla="*/ -3410 h 55219"/>
                  <a:gd name="connsiteX1" fmla="*/ 31510 w 87744"/>
                  <a:gd name="connsiteY1" fmla="*/ -921 h 55219"/>
                  <a:gd name="connsiteX2" fmla="*/ 1398 w 87744"/>
                  <a:gd name="connsiteY2" fmla="*/ 16465 h 55219"/>
                  <a:gd name="connsiteX3" fmla="*/ -3072 w 87744"/>
                  <a:gd name="connsiteY3" fmla="*/ 24212 h 55219"/>
                  <a:gd name="connsiteX4" fmla="*/ 1398 w 87744"/>
                  <a:gd name="connsiteY4" fmla="*/ 31946 h 55219"/>
                  <a:gd name="connsiteX5" fmla="*/ 31510 w 87744"/>
                  <a:gd name="connsiteY5" fmla="*/ 49333 h 55219"/>
                  <a:gd name="connsiteX6" fmla="*/ 40794 w 87744"/>
                  <a:gd name="connsiteY6" fmla="*/ 51809 h 55219"/>
                  <a:gd name="connsiteX7" fmla="*/ 50065 w 87744"/>
                  <a:gd name="connsiteY7" fmla="*/ 49333 h 55219"/>
                  <a:gd name="connsiteX8" fmla="*/ 80202 w 87744"/>
                  <a:gd name="connsiteY8" fmla="*/ 31946 h 55219"/>
                  <a:gd name="connsiteX9" fmla="*/ 84672 w 87744"/>
                  <a:gd name="connsiteY9" fmla="*/ 24212 h 55219"/>
                  <a:gd name="connsiteX10" fmla="*/ 80215 w 87744"/>
                  <a:gd name="connsiteY10" fmla="*/ 16465 h 55219"/>
                  <a:gd name="connsiteX11" fmla="*/ 50065 w 87744"/>
                  <a:gd name="connsiteY11" fmla="*/ -921 h 55219"/>
                  <a:gd name="connsiteX12" fmla="*/ 40794 w 87744"/>
                  <a:gd name="connsiteY12" fmla="*/ -3410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44" h="55219">
                    <a:moveTo>
                      <a:pt x="40794" y="-3410"/>
                    </a:moveTo>
                    <a:cubicBezTo>
                      <a:pt x="37542" y="-3410"/>
                      <a:pt x="34330" y="-2547"/>
                      <a:pt x="31510" y="-921"/>
                    </a:cubicBezTo>
                    <a:lnTo>
                      <a:pt x="1398" y="16465"/>
                    </a:lnTo>
                    <a:cubicBezTo>
                      <a:pt x="-1408" y="18091"/>
                      <a:pt x="-3072" y="20986"/>
                      <a:pt x="-3072" y="24212"/>
                    </a:cubicBezTo>
                    <a:cubicBezTo>
                      <a:pt x="-3072" y="27438"/>
                      <a:pt x="-1408" y="30333"/>
                      <a:pt x="1398" y="31946"/>
                    </a:cubicBezTo>
                    <a:lnTo>
                      <a:pt x="31510" y="49333"/>
                    </a:lnTo>
                    <a:cubicBezTo>
                      <a:pt x="34330" y="50958"/>
                      <a:pt x="37542" y="51809"/>
                      <a:pt x="40794" y="51809"/>
                    </a:cubicBezTo>
                    <a:cubicBezTo>
                      <a:pt x="44045" y="51809"/>
                      <a:pt x="47258" y="50958"/>
                      <a:pt x="50065" y="49333"/>
                    </a:cubicBezTo>
                    <a:lnTo>
                      <a:pt x="80202" y="31946"/>
                    </a:lnTo>
                    <a:cubicBezTo>
                      <a:pt x="82996" y="30333"/>
                      <a:pt x="84672" y="27438"/>
                      <a:pt x="84672" y="24212"/>
                    </a:cubicBezTo>
                    <a:cubicBezTo>
                      <a:pt x="84672" y="20986"/>
                      <a:pt x="82996" y="18091"/>
                      <a:pt x="80215" y="16465"/>
                    </a:cubicBezTo>
                    <a:lnTo>
                      <a:pt x="50065" y="-921"/>
                    </a:lnTo>
                    <a:cubicBezTo>
                      <a:pt x="47258" y="-2547"/>
                      <a:pt x="44045" y="-3410"/>
                      <a:pt x="40794" y="-3410"/>
                    </a:cubicBezTo>
                  </a:path>
                </a:pathLst>
              </a:custGeom>
              <a:solidFill>
                <a:srgbClr val="E82C3A"/>
              </a:solidFill>
              <a:ln w="1270" cap="flat">
                <a:noFill/>
                <a:prstDash val="solid"/>
                <a:miter/>
              </a:ln>
            </p:spPr>
            <p:txBody>
              <a:bodyPr rtlCol="0" anchor="ctr"/>
              <a:lstStyle/>
              <a:p>
                <a:endParaRPr lang="en-IN"/>
              </a:p>
            </p:txBody>
          </p:sp>
          <p:sp>
            <p:nvSpPr>
              <p:cNvPr id="1871" name="Freeform: Shape 1870">
                <a:extLst>
                  <a:ext uri="{FF2B5EF4-FFF2-40B4-BE49-F238E27FC236}">
                    <a16:creationId xmlns:a16="http://schemas.microsoft.com/office/drawing/2014/main" id="{4CFEDF28-1252-8307-4483-90EA0CFD7190}"/>
                  </a:ext>
                </a:extLst>
              </p:cNvPr>
              <p:cNvSpPr/>
              <p:nvPr/>
            </p:nvSpPr>
            <p:spPr>
              <a:xfrm flipV="1">
                <a:off x="9739710" y="1629889"/>
                <a:ext cx="82848" cy="50336"/>
              </a:xfrm>
              <a:custGeom>
                <a:avLst/>
                <a:gdLst>
                  <a:gd name="connsiteX0" fmla="*/ 76528 w 82848"/>
                  <a:gd name="connsiteY0" fmla="*/ 16138 h 50336"/>
                  <a:gd name="connsiteX1" fmla="*/ 46417 w 82848"/>
                  <a:gd name="connsiteY1" fmla="*/ -1248 h 50336"/>
                  <a:gd name="connsiteX2" fmla="*/ 30288 w 82848"/>
                  <a:gd name="connsiteY2" fmla="*/ -1248 h 50336"/>
                  <a:gd name="connsiteX3" fmla="*/ 176 w 82848"/>
                  <a:gd name="connsiteY3" fmla="*/ 16138 h 50336"/>
                  <a:gd name="connsiteX4" fmla="*/ 176 w 82848"/>
                  <a:gd name="connsiteY4" fmla="*/ 27378 h 50336"/>
                  <a:gd name="connsiteX5" fmla="*/ 30288 w 82848"/>
                  <a:gd name="connsiteY5" fmla="*/ 44764 h 50336"/>
                  <a:gd name="connsiteX6" fmla="*/ 46417 w 82848"/>
                  <a:gd name="connsiteY6" fmla="*/ 44764 h 50336"/>
                  <a:gd name="connsiteX7" fmla="*/ 76528 w 82848"/>
                  <a:gd name="connsiteY7" fmla="*/ 27378 h 50336"/>
                  <a:gd name="connsiteX8" fmla="*/ 76528 w 82848"/>
                  <a:gd name="connsiteY8" fmla="*/ 1613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528" y="16138"/>
                    </a:moveTo>
                    <a:lnTo>
                      <a:pt x="46417" y="-1248"/>
                    </a:lnTo>
                    <a:cubicBezTo>
                      <a:pt x="41426" y="-4131"/>
                      <a:pt x="35279" y="-4131"/>
                      <a:pt x="30288" y="-1248"/>
                    </a:cubicBezTo>
                    <a:lnTo>
                      <a:pt x="176" y="16138"/>
                    </a:lnTo>
                    <a:cubicBezTo>
                      <a:pt x="-4155" y="18640"/>
                      <a:pt x="-4155" y="24876"/>
                      <a:pt x="176" y="27378"/>
                    </a:cubicBezTo>
                    <a:lnTo>
                      <a:pt x="30288" y="44764"/>
                    </a:lnTo>
                    <a:cubicBezTo>
                      <a:pt x="35279" y="47647"/>
                      <a:pt x="41426" y="47647"/>
                      <a:pt x="46417" y="44764"/>
                    </a:cubicBezTo>
                    <a:lnTo>
                      <a:pt x="76528" y="27378"/>
                    </a:lnTo>
                    <a:cubicBezTo>
                      <a:pt x="80859" y="24876"/>
                      <a:pt x="80859" y="18640"/>
                      <a:pt x="76528" y="16138"/>
                    </a:cubicBezTo>
                  </a:path>
                </a:pathLst>
              </a:custGeom>
              <a:solidFill>
                <a:srgbClr val="E82C3A"/>
              </a:solidFill>
              <a:ln w="1270" cap="flat">
                <a:noFill/>
                <a:prstDash val="solid"/>
                <a:miter/>
              </a:ln>
            </p:spPr>
            <p:txBody>
              <a:bodyPr rtlCol="0" anchor="ctr"/>
              <a:lstStyle/>
              <a:p>
                <a:endParaRPr lang="en-IN"/>
              </a:p>
            </p:txBody>
          </p:sp>
          <p:sp>
            <p:nvSpPr>
              <p:cNvPr id="1872" name="Freeform: Shape 1871">
                <a:extLst>
                  <a:ext uri="{FF2B5EF4-FFF2-40B4-BE49-F238E27FC236}">
                    <a16:creationId xmlns:a16="http://schemas.microsoft.com/office/drawing/2014/main" id="{63CEA86A-A927-407A-6ADE-D06FA31866D4}"/>
                  </a:ext>
                </a:extLst>
              </p:cNvPr>
              <p:cNvSpPr/>
              <p:nvPr/>
            </p:nvSpPr>
            <p:spPr>
              <a:xfrm flipV="1">
                <a:off x="9795600" y="1563928"/>
                <a:ext cx="139496" cy="85102"/>
              </a:xfrm>
              <a:custGeom>
                <a:avLst/>
                <a:gdLst>
                  <a:gd name="connsiteX0" fmla="*/ 40749 w 139496"/>
                  <a:gd name="connsiteY0" fmla="*/ -3454 h 85102"/>
                  <a:gd name="connsiteX1" fmla="*/ 31465 w 139496"/>
                  <a:gd name="connsiteY1" fmla="*/ -965 h 85102"/>
                  <a:gd name="connsiteX2" fmla="*/ 1341 w 139496"/>
                  <a:gd name="connsiteY2" fmla="*/ 16422 h 85102"/>
                  <a:gd name="connsiteX3" fmla="*/ -3130 w 139496"/>
                  <a:gd name="connsiteY3" fmla="*/ 24156 h 85102"/>
                  <a:gd name="connsiteX4" fmla="*/ 1341 w 139496"/>
                  <a:gd name="connsiteY4" fmla="*/ 31890 h 85102"/>
                  <a:gd name="connsiteX5" fmla="*/ 83218 w 139496"/>
                  <a:gd name="connsiteY5" fmla="*/ 79160 h 85102"/>
                  <a:gd name="connsiteX6" fmla="*/ 92488 w 139496"/>
                  <a:gd name="connsiteY6" fmla="*/ 81649 h 85102"/>
                  <a:gd name="connsiteX7" fmla="*/ 101772 w 139496"/>
                  <a:gd name="connsiteY7" fmla="*/ 79160 h 85102"/>
                  <a:gd name="connsiteX8" fmla="*/ 131897 w 139496"/>
                  <a:gd name="connsiteY8" fmla="*/ 61773 h 85102"/>
                  <a:gd name="connsiteX9" fmla="*/ 136367 w 139496"/>
                  <a:gd name="connsiteY9" fmla="*/ 54039 h 85102"/>
                  <a:gd name="connsiteX10" fmla="*/ 131897 w 139496"/>
                  <a:gd name="connsiteY10" fmla="*/ 46305 h 85102"/>
                  <a:gd name="connsiteX11" fmla="*/ 50020 w 139496"/>
                  <a:gd name="connsiteY11" fmla="*/ -965 h 85102"/>
                  <a:gd name="connsiteX12" fmla="*/ 40749 w 139496"/>
                  <a:gd name="connsiteY12" fmla="*/ -3454 h 8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9496" h="85102">
                    <a:moveTo>
                      <a:pt x="40749" y="-3454"/>
                    </a:moveTo>
                    <a:cubicBezTo>
                      <a:pt x="37498" y="-3454"/>
                      <a:pt x="34272" y="-2590"/>
                      <a:pt x="31465" y="-965"/>
                    </a:cubicBezTo>
                    <a:lnTo>
                      <a:pt x="1341" y="16422"/>
                    </a:lnTo>
                    <a:cubicBezTo>
                      <a:pt x="-1453" y="18047"/>
                      <a:pt x="-3130" y="20930"/>
                      <a:pt x="-3130" y="24156"/>
                    </a:cubicBezTo>
                    <a:cubicBezTo>
                      <a:pt x="-3130" y="27395"/>
                      <a:pt x="-1453" y="30277"/>
                      <a:pt x="1341" y="31890"/>
                    </a:cubicBezTo>
                    <a:lnTo>
                      <a:pt x="83218" y="79160"/>
                    </a:lnTo>
                    <a:cubicBezTo>
                      <a:pt x="86037" y="80785"/>
                      <a:pt x="89238" y="81649"/>
                      <a:pt x="92488" y="81649"/>
                    </a:cubicBezTo>
                    <a:cubicBezTo>
                      <a:pt x="95752" y="81649"/>
                      <a:pt x="98966" y="80785"/>
                      <a:pt x="101772" y="79160"/>
                    </a:cubicBezTo>
                    <a:lnTo>
                      <a:pt x="131897" y="61773"/>
                    </a:lnTo>
                    <a:cubicBezTo>
                      <a:pt x="134691" y="60160"/>
                      <a:pt x="136367" y="57265"/>
                      <a:pt x="136367" y="54039"/>
                    </a:cubicBezTo>
                    <a:cubicBezTo>
                      <a:pt x="136367" y="50813"/>
                      <a:pt x="134691" y="47918"/>
                      <a:pt x="131897" y="46305"/>
                    </a:cubicBezTo>
                    <a:lnTo>
                      <a:pt x="50020" y="-965"/>
                    </a:lnTo>
                    <a:cubicBezTo>
                      <a:pt x="47200" y="-2590"/>
                      <a:pt x="44000" y="-3454"/>
                      <a:pt x="40749" y="-3454"/>
                    </a:cubicBezTo>
                  </a:path>
                </a:pathLst>
              </a:custGeom>
              <a:solidFill>
                <a:srgbClr val="E82C3A"/>
              </a:solidFill>
              <a:ln w="1270" cap="flat">
                <a:noFill/>
                <a:prstDash val="solid"/>
                <a:miter/>
              </a:ln>
            </p:spPr>
            <p:txBody>
              <a:bodyPr rtlCol="0" anchor="ctr"/>
              <a:lstStyle/>
              <a:p>
                <a:endParaRPr lang="en-IN"/>
              </a:p>
            </p:txBody>
          </p:sp>
          <p:sp>
            <p:nvSpPr>
              <p:cNvPr id="1873" name="Freeform: Shape 1872">
                <a:extLst>
                  <a:ext uri="{FF2B5EF4-FFF2-40B4-BE49-F238E27FC236}">
                    <a16:creationId xmlns:a16="http://schemas.microsoft.com/office/drawing/2014/main" id="{ED1AA115-60A2-6BA3-0BF8-1B18F120CAE3}"/>
                  </a:ext>
                </a:extLst>
              </p:cNvPr>
              <p:cNvSpPr/>
              <p:nvPr/>
            </p:nvSpPr>
            <p:spPr>
              <a:xfrm flipV="1">
                <a:off x="9798041" y="1566373"/>
                <a:ext cx="134613" cy="80210"/>
              </a:xfrm>
              <a:custGeom>
                <a:avLst/>
                <a:gdLst>
                  <a:gd name="connsiteX0" fmla="*/ 128236 w 134613"/>
                  <a:gd name="connsiteY0" fmla="*/ 57217 h 80210"/>
                  <a:gd name="connsiteX1" fmla="*/ 98124 w 134613"/>
                  <a:gd name="connsiteY1" fmla="*/ 74604 h 80210"/>
                  <a:gd name="connsiteX2" fmla="*/ 81995 w 134613"/>
                  <a:gd name="connsiteY2" fmla="*/ 74604 h 80210"/>
                  <a:gd name="connsiteX3" fmla="*/ 51871 w 134613"/>
                  <a:gd name="connsiteY3" fmla="*/ 57217 h 80210"/>
                  <a:gd name="connsiteX4" fmla="*/ 51871 w 134613"/>
                  <a:gd name="connsiteY4" fmla="*/ 57205 h 80210"/>
                  <a:gd name="connsiteX5" fmla="*/ 119 w 134613"/>
                  <a:gd name="connsiteY5" fmla="*/ 27334 h 80210"/>
                  <a:gd name="connsiteX6" fmla="*/ 119 w 134613"/>
                  <a:gd name="connsiteY6" fmla="*/ 16095 h 80210"/>
                  <a:gd name="connsiteX7" fmla="*/ 30230 w 134613"/>
                  <a:gd name="connsiteY7" fmla="*/ -1292 h 80210"/>
                  <a:gd name="connsiteX8" fmla="*/ 46359 w 134613"/>
                  <a:gd name="connsiteY8" fmla="*/ -1292 h 80210"/>
                  <a:gd name="connsiteX9" fmla="*/ 98124 w 134613"/>
                  <a:gd name="connsiteY9" fmla="*/ 28579 h 80210"/>
                  <a:gd name="connsiteX10" fmla="*/ 98124 w 134613"/>
                  <a:gd name="connsiteY10" fmla="*/ 28579 h 80210"/>
                  <a:gd name="connsiteX11" fmla="*/ 128236 w 134613"/>
                  <a:gd name="connsiteY11" fmla="*/ 45965 h 80210"/>
                  <a:gd name="connsiteX12" fmla="*/ 128236 w 134613"/>
                  <a:gd name="connsiteY12" fmla="*/ 57217 h 8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613" h="80210">
                    <a:moveTo>
                      <a:pt x="128236" y="57217"/>
                    </a:moveTo>
                    <a:lnTo>
                      <a:pt x="98124" y="74604"/>
                    </a:lnTo>
                    <a:cubicBezTo>
                      <a:pt x="93133" y="77474"/>
                      <a:pt x="86987" y="77474"/>
                      <a:pt x="81995" y="74604"/>
                    </a:cubicBezTo>
                    <a:lnTo>
                      <a:pt x="51871" y="57217"/>
                    </a:lnTo>
                    <a:lnTo>
                      <a:pt x="51871" y="57205"/>
                    </a:lnTo>
                    <a:lnTo>
                      <a:pt x="119" y="27334"/>
                    </a:lnTo>
                    <a:cubicBezTo>
                      <a:pt x="-4212" y="24832"/>
                      <a:pt x="-4212" y="18584"/>
                      <a:pt x="119" y="16095"/>
                    </a:cubicBezTo>
                    <a:lnTo>
                      <a:pt x="30230" y="-1292"/>
                    </a:lnTo>
                    <a:cubicBezTo>
                      <a:pt x="35221" y="-4175"/>
                      <a:pt x="41381" y="-4175"/>
                      <a:pt x="46359" y="-1292"/>
                    </a:cubicBezTo>
                    <a:lnTo>
                      <a:pt x="98124" y="28579"/>
                    </a:lnTo>
                    <a:lnTo>
                      <a:pt x="98124" y="28579"/>
                    </a:lnTo>
                    <a:lnTo>
                      <a:pt x="128236" y="45965"/>
                    </a:lnTo>
                    <a:cubicBezTo>
                      <a:pt x="132567" y="48467"/>
                      <a:pt x="132567" y="54716"/>
                      <a:pt x="128236" y="57217"/>
                    </a:cubicBezTo>
                  </a:path>
                </a:pathLst>
              </a:custGeom>
              <a:solidFill>
                <a:srgbClr val="E82C3A"/>
              </a:solidFill>
              <a:ln w="1270" cap="flat">
                <a:noFill/>
                <a:prstDash val="solid"/>
                <a:miter/>
              </a:ln>
            </p:spPr>
            <p:txBody>
              <a:bodyPr rtlCol="0" anchor="ctr"/>
              <a:lstStyle/>
              <a:p>
                <a:endParaRPr lang="en-IN"/>
              </a:p>
            </p:txBody>
          </p:sp>
          <p:sp>
            <p:nvSpPr>
              <p:cNvPr id="1874" name="Freeform: Shape 1873">
                <a:extLst>
                  <a:ext uri="{FF2B5EF4-FFF2-40B4-BE49-F238E27FC236}">
                    <a16:creationId xmlns:a16="http://schemas.microsoft.com/office/drawing/2014/main" id="{991E568E-47D3-3784-001D-345BE5DF295B}"/>
                  </a:ext>
                </a:extLst>
              </p:cNvPr>
              <p:cNvSpPr/>
              <p:nvPr/>
            </p:nvSpPr>
            <p:spPr>
              <a:xfrm flipV="1">
                <a:off x="9899118" y="1534045"/>
                <a:ext cx="87718" cy="55219"/>
              </a:xfrm>
              <a:custGeom>
                <a:avLst/>
                <a:gdLst>
                  <a:gd name="connsiteX0" fmla="*/ 40683 w 87718"/>
                  <a:gd name="connsiteY0" fmla="*/ -3494 h 55219"/>
                  <a:gd name="connsiteX1" fmla="*/ 31400 w 87718"/>
                  <a:gd name="connsiteY1" fmla="*/ -1005 h 55219"/>
                  <a:gd name="connsiteX2" fmla="*/ 1288 w 87718"/>
                  <a:gd name="connsiteY2" fmla="*/ 16369 h 55219"/>
                  <a:gd name="connsiteX3" fmla="*/ -3183 w 87718"/>
                  <a:gd name="connsiteY3" fmla="*/ 24116 h 55219"/>
                  <a:gd name="connsiteX4" fmla="*/ 1288 w 87718"/>
                  <a:gd name="connsiteY4" fmla="*/ 31850 h 55219"/>
                  <a:gd name="connsiteX5" fmla="*/ 31400 w 87718"/>
                  <a:gd name="connsiteY5" fmla="*/ 49236 h 55219"/>
                  <a:gd name="connsiteX6" fmla="*/ 40683 w 87718"/>
                  <a:gd name="connsiteY6" fmla="*/ 51726 h 55219"/>
                  <a:gd name="connsiteX7" fmla="*/ 49967 w 87718"/>
                  <a:gd name="connsiteY7" fmla="*/ 49236 h 55219"/>
                  <a:gd name="connsiteX8" fmla="*/ 80078 w 87718"/>
                  <a:gd name="connsiteY8" fmla="*/ 31850 h 55219"/>
                  <a:gd name="connsiteX9" fmla="*/ 84536 w 87718"/>
                  <a:gd name="connsiteY9" fmla="*/ 24116 h 55219"/>
                  <a:gd name="connsiteX10" fmla="*/ 80078 w 87718"/>
                  <a:gd name="connsiteY10" fmla="*/ 16369 h 55219"/>
                  <a:gd name="connsiteX11" fmla="*/ 49954 w 87718"/>
                  <a:gd name="connsiteY11" fmla="*/ -1005 h 55219"/>
                  <a:gd name="connsiteX12" fmla="*/ 40683 w 87718"/>
                  <a:gd name="connsiteY12" fmla="*/ -3494 h 5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18" h="55219">
                    <a:moveTo>
                      <a:pt x="40683" y="-3494"/>
                    </a:moveTo>
                    <a:cubicBezTo>
                      <a:pt x="37432" y="-3494"/>
                      <a:pt x="34206" y="-2630"/>
                      <a:pt x="31400" y="-1005"/>
                    </a:cubicBezTo>
                    <a:lnTo>
                      <a:pt x="1288" y="16369"/>
                    </a:lnTo>
                    <a:cubicBezTo>
                      <a:pt x="-1519" y="17994"/>
                      <a:pt x="-3183" y="20877"/>
                      <a:pt x="-3183" y="24116"/>
                    </a:cubicBezTo>
                    <a:cubicBezTo>
                      <a:pt x="-3183" y="27342"/>
                      <a:pt x="-1519" y="30224"/>
                      <a:pt x="1288" y="31850"/>
                    </a:cubicBezTo>
                    <a:lnTo>
                      <a:pt x="31400" y="49236"/>
                    </a:lnTo>
                    <a:cubicBezTo>
                      <a:pt x="34206" y="50862"/>
                      <a:pt x="37432" y="51726"/>
                      <a:pt x="40683" y="51726"/>
                    </a:cubicBezTo>
                    <a:cubicBezTo>
                      <a:pt x="43934" y="51726"/>
                      <a:pt x="47147" y="50862"/>
                      <a:pt x="49967" y="49236"/>
                    </a:cubicBezTo>
                    <a:lnTo>
                      <a:pt x="80078" y="31850"/>
                    </a:lnTo>
                    <a:cubicBezTo>
                      <a:pt x="82873" y="30224"/>
                      <a:pt x="84536" y="27342"/>
                      <a:pt x="84536" y="24116"/>
                    </a:cubicBezTo>
                    <a:cubicBezTo>
                      <a:pt x="84536" y="20877"/>
                      <a:pt x="82873" y="17994"/>
                      <a:pt x="80078" y="16369"/>
                    </a:cubicBezTo>
                    <a:lnTo>
                      <a:pt x="49954" y="-1005"/>
                    </a:lnTo>
                    <a:cubicBezTo>
                      <a:pt x="47147" y="-2630"/>
                      <a:pt x="43934" y="-3494"/>
                      <a:pt x="40683" y="-3494"/>
                    </a:cubicBezTo>
                  </a:path>
                </a:pathLst>
              </a:custGeom>
              <a:solidFill>
                <a:srgbClr val="E82C3A"/>
              </a:solidFill>
              <a:ln w="1270" cap="flat">
                <a:noFill/>
                <a:prstDash val="solid"/>
                <a:miter/>
              </a:ln>
            </p:spPr>
            <p:txBody>
              <a:bodyPr rtlCol="0" anchor="ctr"/>
              <a:lstStyle/>
              <a:p>
                <a:endParaRPr lang="en-IN"/>
              </a:p>
            </p:txBody>
          </p:sp>
          <p:sp>
            <p:nvSpPr>
              <p:cNvPr id="1875" name="Freeform: Shape 1874">
                <a:extLst>
                  <a:ext uri="{FF2B5EF4-FFF2-40B4-BE49-F238E27FC236}">
                    <a16:creationId xmlns:a16="http://schemas.microsoft.com/office/drawing/2014/main" id="{0A5B938D-CC5C-A348-C492-EAC181DC043D}"/>
                  </a:ext>
                </a:extLst>
              </p:cNvPr>
              <p:cNvSpPr/>
              <p:nvPr/>
            </p:nvSpPr>
            <p:spPr>
              <a:xfrm flipV="1">
                <a:off x="9901556" y="1536493"/>
                <a:ext cx="82851" cy="50336"/>
              </a:xfrm>
              <a:custGeom>
                <a:avLst/>
                <a:gdLst>
                  <a:gd name="connsiteX0" fmla="*/ 76421 w 82851"/>
                  <a:gd name="connsiteY0" fmla="*/ 16055 h 50336"/>
                  <a:gd name="connsiteX1" fmla="*/ 46309 w 82851"/>
                  <a:gd name="connsiteY1" fmla="*/ -1332 h 50336"/>
                  <a:gd name="connsiteX2" fmla="*/ 30180 w 82851"/>
                  <a:gd name="connsiteY2" fmla="*/ -1332 h 50336"/>
                  <a:gd name="connsiteX3" fmla="*/ 56 w 82851"/>
                  <a:gd name="connsiteY3" fmla="*/ 16055 h 50336"/>
                  <a:gd name="connsiteX4" fmla="*/ 56 w 82851"/>
                  <a:gd name="connsiteY4" fmla="*/ 27294 h 50336"/>
                  <a:gd name="connsiteX5" fmla="*/ 30180 w 82851"/>
                  <a:gd name="connsiteY5" fmla="*/ 44680 h 50336"/>
                  <a:gd name="connsiteX6" fmla="*/ 46309 w 82851"/>
                  <a:gd name="connsiteY6" fmla="*/ 44680 h 50336"/>
                  <a:gd name="connsiteX7" fmla="*/ 76421 w 82851"/>
                  <a:gd name="connsiteY7" fmla="*/ 27294 h 50336"/>
                  <a:gd name="connsiteX8" fmla="*/ 76421 w 82851"/>
                  <a:gd name="connsiteY8" fmla="*/ 1605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21" y="16055"/>
                    </a:moveTo>
                    <a:lnTo>
                      <a:pt x="46309" y="-1332"/>
                    </a:lnTo>
                    <a:cubicBezTo>
                      <a:pt x="41318" y="-4215"/>
                      <a:pt x="35171" y="-4215"/>
                      <a:pt x="30180" y="-1332"/>
                    </a:cubicBezTo>
                    <a:lnTo>
                      <a:pt x="56" y="16055"/>
                    </a:lnTo>
                    <a:cubicBezTo>
                      <a:pt x="-4262" y="18556"/>
                      <a:pt x="-4262" y="24792"/>
                      <a:pt x="56" y="27294"/>
                    </a:cubicBezTo>
                    <a:lnTo>
                      <a:pt x="30180" y="44680"/>
                    </a:lnTo>
                    <a:cubicBezTo>
                      <a:pt x="35171" y="47563"/>
                      <a:pt x="41318" y="47563"/>
                      <a:pt x="46309" y="44680"/>
                    </a:cubicBezTo>
                    <a:lnTo>
                      <a:pt x="76421" y="27294"/>
                    </a:lnTo>
                    <a:cubicBezTo>
                      <a:pt x="80752" y="24792"/>
                      <a:pt x="80752" y="18556"/>
                      <a:pt x="76421" y="16055"/>
                    </a:cubicBezTo>
                  </a:path>
                </a:pathLst>
              </a:custGeom>
              <a:solidFill>
                <a:srgbClr val="E82C3A"/>
              </a:solidFill>
              <a:ln w="1270" cap="flat">
                <a:noFill/>
                <a:prstDash val="solid"/>
                <a:miter/>
              </a:ln>
            </p:spPr>
            <p:txBody>
              <a:bodyPr rtlCol="0" anchor="ctr"/>
              <a:lstStyle/>
              <a:p>
                <a:endParaRPr lang="en-IN"/>
              </a:p>
            </p:txBody>
          </p:sp>
          <p:sp>
            <p:nvSpPr>
              <p:cNvPr id="1876" name="Freeform: Shape 1875">
                <a:extLst>
                  <a:ext uri="{FF2B5EF4-FFF2-40B4-BE49-F238E27FC236}">
                    <a16:creationId xmlns:a16="http://schemas.microsoft.com/office/drawing/2014/main" id="{395E52F4-2999-71F6-47C5-7ECF4AF53D2F}"/>
                  </a:ext>
                </a:extLst>
              </p:cNvPr>
              <p:cNvSpPr/>
              <p:nvPr/>
            </p:nvSpPr>
            <p:spPr>
              <a:xfrm flipV="1">
                <a:off x="9897492" y="1473352"/>
                <a:ext cx="141109" cy="86042"/>
              </a:xfrm>
              <a:custGeom>
                <a:avLst/>
                <a:gdLst>
                  <a:gd name="connsiteX0" fmla="*/ 94044 w 141109"/>
                  <a:gd name="connsiteY0" fmla="*/ -3534 h 86042"/>
                  <a:gd name="connsiteX1" fmla="*/ 84773 w 141109"/>
                  <a:gd name="connsiteY1" fmla="*/ -1045 h 86042"/>
                  <a:gd name="connsiteX2" fmla="*/ 1271 w 141109"/>
                  <a:gd name="connsiteY2" fmla="*/ 47164 h 86042"/>
                  <a:gd name="connsiteX3" fmla="*/ -3200 w 141109"/>
                  <a:gd name="connsiteY3" fmla="*/ 54898 h 86042"/>
                  <a:gd name="connsiteX4" fmla="*/ 1271 w 141109"/>
                  <a:gd name="connsiteY4" fmla="*/ 62633 h 86042"/>
                  <a:gd name="connsiteX5" fmla="*/ 31382 w 141109"/>
                  <a:gd name="connsiteY5" fmla="*/ 80019 h 86042"/>
                  <a:gd name="connsiteX6" fmla="*/ 40666 w 141109"/>
                  <a:gd name="connsiteY6" fmla="*/ 82508 h 86042"/>
                  <a:gd name="connsiteX7" fmla="*/ 49950 w 141109"/>
                  <a:gd name="connsiteY7" fmla="*/ 80019 h 86042"/>
                  <a:gd name="connsiteX8" fmla="*/ 133439 w 141109"/>
                  <a:gd name="connsiteY8" fmla="*/ 31823 h 86042"/>
                  <a:gd name="connsiteX9" fmla="*/ 137910 w 141109"/>
                  <a:gd name="connsiteY9" fmla="*/ 24076 h 86042"/>
                  <a:gd name="connsiteX10" fmla="*/ 133452 w 141109"/>
                  <a:gd name="connsiteY10" fmla="*/ 16341 h 86042"/>
                  <a:gd name="connsiteX11" fmla="*/ 103328 w 141109"/>
                  <a:gd name="connsiteY11" fmla="*/ -1045 h 86042"/>
                  <a:gd name="connsiteX12" fmla="*/ 94044 w 141109"/>
                  <a:gd name="connsiteY12" fmla="*/ -3534 h 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109" h="86042">
                    <a:moveTo>
                      <a:pt x="94044" y="-3534"/>
                    </a:moveTo>
                    <a:cubicBezTo>
                      <a:pt x="90793" y="-3534"/>
                      <a:pt x="87580" y="-2670"/>
                      <a:pt x="84773" y="-1045"/>
                    </a:cubicBezTo>
                    <a:lnTo>
                      <a:pt x="1271" y="47164"/>
                    </a:lnTo>
                    <a:cubicBezTo>
                      <a:pt x="-1536" y="48777"/>
                      <a:pt x="-3200" y="51673"/>
                      <a:pt x="-3200" y="54898"/>
                    </a:cubicBezTo>
                    <a:cubicBezTo>
                      <a:pt x="-3200" y="58124"/>
                      <a:pt x="-1536" y="61020"/>
                      <a:pt x="1271" y="62633"/>
                    </a:cubicBezTo>
                    <a:lnTo>
                      <a:pt x="31382" y="80019"/>
                    </a:lnTo>
                    <a:cubicBezTo>
                      <a:pt x="34202" y="81645"/>
                      <a:pt x="37402" y="82508"/>
                      <a:pt x="40666" y="82508"/>
                    </a:cubicBezTo>
                    <a:cubicBezTo>
                      <a:pt x="43917" y="82508"/>
                      <a:pt x="47130" y="81645"/>
                      <a:pt x="49950" y="80019"/>
                    </a:cubicBezTo>
                    <a:lnTo>
                      <a:pt x="133439" y="31823"/>
                    </a:lnTo>
                    <a:cubicBezTo>
                      <a:pt x="136246" y="30197"/>
                      <a:pt x="137910" y="27301"/>
                      <a:pt x="137910" y="24076"/>
                    </a:cubicBezTo>
                    <a:cubicBezTo>
                      <a:pt x="137910" y="20863"/>
                      <a:pt x="136246" y="17967"/>
                      <a:pt x="133452" y="16341"/>
                    </a:cubicBezTo>
                    <a:lnTo>
                      <a:pt x="103328" y="-1045"/>
                    </a:lnTo>
                    <a:cubicBezTo>
                      <a:pt x="100508" y="-2670"/>
                      <a:pt x="97295" y="-3534"/>
                      <a:pt x="94044" y="-3534"/>
                    </a:cubicBezTo>
                  </a:path>
                </a:pathLst>
              </a:custGeom>
              <a:solidFill>
                <a:srgbClr val="E82C3A"/>
              </a:solidFill>
              <a:ln w="1270" cap="flat">
                <a:noFill/>
                <a:prstDash val="solid"/>
                <a:miter/>
              </a:ln>
            </p:spPr>
            <p:txBody>
              <a:bodyPr rtlCol="0" anchor="ctr"/>
              <a:lstStyle/>
              <a:p>
                <a:endParaRPr lang="en-IN"/>
              </a:p>
            </p:txBody>
          </p:sp>
          <p:sp>
            <p:nvSpPr>
              <p:cNvPr id="1877" name="Freeform: Shape 1876">
                <a:extLst>
                  <a:ext uri="{FF2B5EF4-FFF2-40B4-BE49-F238E27FC236}">
                    <a16:creationId xmlns:a16="http://schemas.microsoft.com/office/drawing/2014/main" id="{7120331C-83DC-B897-7E88-6A0919526608}"/>
                  </a:ext>
                </a:extLst>
              </p:cNvPr>
              <p:cNvSpPr/>
              <p:nvPr/>
            </p:nvSpPr>
            <p:spPr>
              <a:xfrm flipV="1">
                <a:off x="9899930" y="1475796"/>
                <a:ext cx="136229" cy="81149"/>
              </a:xfrm>
              <a:custGeom>
                <a:avLst/>
                <a:gdLst>
                  <a:gd name="connsiteX0" fmla="*/ 129782 w 136229"/>
                  <a:gd name="connsiteY0" fmla="*/ 27254 h 81149"/>
                  <a:gd name="connsiteX1" fmla="*/ 99670 w 136229"/>
                  <a:gd name="connsiteY1" fmla="*/ 44640 h 81149"/>
                  <a:gd name="connsiteX2" fmla="*/ 99670 w 136229"/>
                  <a:gd name="connsiteY2" fmla="*/ 44640 h 81149"/>
                  <a:gd name="connsiteX3" fmla="*/ 46292 w 136229"/>
                  <a:gd name="connsiteY3" fmla="*/ 75463 h 81149"/>
                  <a:gd name="connsiteX4" fmla="*/ 30163 w 136229"/>
                  <a:gd name="connsiteY4" fmla="*/ 75463 h 81149"/>
                  <a:gd name="connsiteX5" fmla="*/ 39 w 136229"/>
                  <a:gd name="connsiteY5" fmla="*/ 58077 h 81149"/>
                  <a:gd name="connsiteX6" fmla="*/ 39 w 136229"/>
                  <a:gd name="connsiteY6" fmla="*/ 46824 h 81149"/>
                  <a:gd name="connsiteX7" fmla="*/ 83542 w 136229"/>
                  <a:gd name="connsiteY7" fmla="*/ -1372 h 81149"/>
                  <a:gd name="connsiteX8" fmla="*/ 99670 w 136229"/>
                  <a:gd name="connsiteY8" fmla="*/ -1372 h 81149"/>
                  <a:gd name="connsiteX9" fmla="*/ 129782 w 136229"/>
                  <a:gd name="connsiteY9" fmla="*/ 16014 h 81149"/>
                  <a:gd name="connsiteX10" fmla="*/ 129782 w 136229"/>
                  <a:gd name="connsiteY10" fmla="*/ 27254 h 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29" h="81149">
                    <a:moveTo>
                      <a:pt x="129782" y="27254"/>
                    </a:moveTo>
                    <a:lnTo>
                      <a:pt x="99670" y="44640"/>
                    </a:lnTo>
                    <a:lnTo>
                      <a:pt x="99670" y="44640"/>
                    </a:lnTo>
                    <a:lnTo>
                      <a:pt x="46292" y="75463"/>
                    </a:lnTo>
                    <a:cubicBezTo>
                      <a:pt x="41301" y="78333"/>
                      <a:pt x="35154" y="78333"/>
                      <a:pt x="30163" y="75463"/>
                    </a:cubicBezTo>
                    <a:lnTo>
                      <a:pt x="39" y="58077"/>
                    </a:lnTo>
                    <a:cubicBezTo>
                      <a:pt x="-4279" y="55575"/>
                      <a:pt x="-4279" y="49326"/>
                      <a:pt x="39" y="46824"/>
                    </a:cubicBezTo>
                    <a:lnTo>
                      <a:pt x="83542" y="-1372"/>
                    </a:lnTo>
                    <a:cubicBezTo>
                      <a:pt x="88533" y="-4255"/>
                      <a:pt x="94679" y="-4255"/>
                      <a:pt x="99670" y="-1372"/>
                    </a:cubicBezTo>
                    <a:lnTo>
                      <a:pt x="129782" y="16014"/>
                    </a:lnTo>
                    <a:cubicBezTo>
                      <a:pt x="134113" y="18516"/>
                      <a:pt x="134113" y="24752"/>
                      <a:pt x="129782" y="27254"/>
                    </a:cubicBezTo>
                  </a:path>
                </a:pathLst>
              </a:custGeom>
              <a:solidFill>
                <a:srgbClr val="E82C3A"/>
              </a:solidFill>
              <a:ln w="1270" cap="flat">
                <a:noFill/>
                <a:prstDash val="solid"/>
                <a:miter/>
              </a:ln>
            </p:spPr>
            <p:txBody>
              <a:bodyPr rtlCol="0" anchor="ctr"/>
              <a:lstStyle/>
              <a:p>
                <a:endParaRPr lang="en-IN"/>
              </a:p>
            </p:txBody>
          </p:sp>
          <p:sp>
            <p:nvSpPr>
              <p:cNvPr id="1878" name="Freeform: Shape 1877">
                <a:extLst>
                  <a:ext uri="{FF2B5EF4-FFF2-40B4-BE49-F238E27FC236}">
                    <a16:creationId xmlns:a16="http://schemas.microsoft.com/office/drawing/2014/main" id="{1EE4C16F-EAAD-C566-AB45-2326D03AF190}"/>
                  </a:ext>
                </a:extLst>
              </p:cNvPr>
              <p:cNvSpPr/>
              <p:nvPr/>
            </p:nvSpPr>
            <p:spPr>
              <a:xfrm flipV="1">
                <a:off x="9108618" y="1871039"/>
                <a:ext cx="294754" cy="174739"/>
              </a:xfrm>
              <a:custGeom>
                <a:avLst/>
                <a:gdLst>
                  <a:gd name="connsiteX0" fmla="*/ 41165 w 294754"/>
                  <a:gd name="connsiteY0" fmla="*/ -3140 h 174739"/>
                  <a:gd name="connsiteX1" fmla="*/ 31881 w 294754"/>
                  <a:gd name="connsiteY1" fmla="*/ -650 h 174739"/>
                  <a:gd name="connsiteX2" fmla="*/ 1757 w 294754"/>
                  <a:gd name="connsiteY2" fmla="*/ 16736 h 174739"/>
                  <a:gd name="connsiteX3" fmla="*/ -2714 w 294754"/>
                  <a:gd name="connsiteY3" fmla="*/ 24457 h 174739"/>
                  <a:gd name="connsiteX4" fmla="*/ 1744 w 294754"/>
                  <a:gd name="connsiteY4" fmla="*/ 32204 h 174739"/>
                  <a:gd name="connsiteX5" fmla="*/ 238891 w 294754"/>
                  <a:gd name="connsiteY5" fmla="*/ 169111 h 174739"/>
                  <a:gd name="connsiteX6" fmla="*/ 248175 w 294754"/>
                  <a:gd name="connsiteY6" fmla="*/ 171600 h 174739"/>
                  <a:gd name="connsiteX7" fmla="*/ 257459 w 294754"/>
                  <a:gd name="connsiteY7" fmla="*/ 169111 h 174739"/>
                  <a:gd name="connsiteX8" fmla="*/ 287570 w 294754"/>
                  <a:gd name="connsiteY8" fmla="*/ 151724 h 174739"/>
                  <a:gd name="connsiteX9" fmla="*/ 292041 w 294754"/>
                  <a:gd name="connsiteY9" fmla="*/ 143990 h 174739"/>
                  <a:gd name="connsiteX10" fmla="*/ 287570 w 294754"/>
                  <a:gd name="connsiteY10" fmla="*/ 136255 h 174739"/>
                  <a:gd name="connsiteX11" fmla="*/ 50436 w 294754"/>
                  <a:gd name="connsiteY11" fmla="*/ -650 h 174739"/>
                  <a:gd name="connsiteX12" fmla="*/ 41165 w 294754"/>
                  <a:gd name="connsiteY12" fmla="*/ -3140 h 17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4754" h="174739">
                    <a:moveTo>
                      <a:pt x="41165" y="-3140"/>
                    </a:moveTo>
                    <a:cubicBezTo>
                      <a:pt x="37901" y="-3140"/>
                      <a:pt x="34688" y="-2276"/>
                      <a:pt x="31881" y="-650"/>
                    </a:cubicBezTo>
                    <a:lnTo>
                      <a:pt x="1757" y="16736"/>
                    </a:lnTo>
                    <a:cubicBezTo>
                      <a:pt x="-1037" y="18336"/>
                      <a:pt x="-2714" y="21232"/>
                      <a:pt x="-2714" y="24457"/>
                    </a:cubicBezTo>
                    <a:cubicBezTo>
                      <a:pt x="-2714" y="27683"/>
                      <a:pt x="-1037" y="30579"/>
                      <a:pt x="1744" y="32204"/>
                    </a:cubicBezTo>
                    <a:lnTo>
                      <a:pt x="238891" y="169111"/>
                    </a:lnTo>
                    <a:cubicBezTo>
                      <a:pt x="241711" y="170736"/>
                      <a:pt x="244924" y="171600"/>
                      <a:pt x="248175" y="171600"/>
                    </a:cubicBezTo>
                    <a:cubicBezTo>
                      <a:pt x="251426" y="171600"/>
                      <a:pt x="254639" y="170736"/>
                      <a:pt x="257459" y="169111"/>
                    </a:cubicBezTo>
                    <a:lnTo>
                      <a:pt x="287570" y="151724"/>
                    </a:lnTo>
                    <a:cubicBezTo>
                      <a:pt x="290364" y="150111"/>
                      <a:pt x="292041" y="147216"/>
                      <a:pt x="292041" y="143990"/>
                    </a:cubicBezTo>
                    <a:cubicBezTo>
                      <a:pt x="292041" y="140764"/>
                      <a:pt x="290364" y="137868"/>
                      <a:pt x="287570" y="136255"/>
                    </a:cubicBezTo>
                    <a:lnTo>
                      <a:pt x="50436" y="-650"/>
                    </a:lnTo>
                    <a:cubicBezTo>
                      <a:pt x="47617" y="-2276"/>
                      <a:pt x="44416" y="-3140"/>
                      <a:pt x="41165" y="-3140"/>
                    </a:cubicBezTo>
                  </a:path>
                </a:pathLst>
              </a:custGeom>
              <a:solidFill>
                <a:srgbClr val="E82C3A"/>
              </a:solidFill>
              <a:ln w="1270" cap="flat">
                <a:noFill/>
                <a:prstDash val="solid"/>
                <a:miter/>
              </a:ln>
            </p:spPr>
            <p:txBody>
              <a:bodyPr rtlCol="0" anchor="ctr"/>
              <a:lstStyle/>
              <a:p>
                <a:endParaRPr lang="en-IN"/>
              </a:p>
            </p:txBody>
          </p:sp>
          <p:sp>
            <p:nvSpPr>
              <p:cNvPr id="1879" name="Freeform: Shape 1878">
                <a:extLst>
                  <a:ext uri="{FF2B5EF4-FFF2-40B4-BE49-F238E27FC236}">
                    <a16:creationId xmlns:a16="http://schemas.microsoft.com/office/drawing/2014/main" id="{6389D5F1-2B3F-AA0E-08C5-89E0412EDC66}"/>
                  </a:ext>
                </a:extLst>
              </p:cNvPr>
              <p:cNvSpPr/>
              <p:nvPr/>
            </p:nvSpPr>
            <p:spPr>
              <a:xfrm flipV="1">
                <a:off x="9111060" y="1873475"/>
                <a:ext cx="289871" cy="169868"/>
              </a:xfrm>
              <a:custGeom>
                <a:avLst/>
                <a:gdLst>
                  <a:gd name="connsiteX0" fmla="*/ 283910 w 289871"/>
                  <a:gd name="connsiteY0" fmla="*/ 147181 h 169868"/>
                  <a:gd name="connsiteX1" fmla="*/ 253798 w 289871"/>
                  <a:gd name="connsiteY1" fmla="*/ 164567 h 169868"/>
                  <a:gd name="connsiteX2" fmla="*/ 237669 w 289871"/>
                  <a:gd name="connsiteY2" fmla="*/ 164567 h 169868"/>
                  <a:gd name="connsiteX3" fmla="*/ 534 w 289871"/>
                  <a:gd name="connsiteY3" fmla="*/ 27648 h 169868"/>
                  <a:gd name="connsiteX4" fmla="*/ 534 w 289871"/>
                  <a:gd name="connsiteY4" fmla="*/ 16409 h 169868"/>
                  <a:gd name="connsiteX5" fmla="*/ 30646 w 289871"/>
                  <a:gd name="connsiteY5" fmla="*/ -978 h 169868"/>
                  <a:gd name="connsiteX6" fmla="*/ 46775 w 289871"/>
                  <a:gd name="connsiteY6" fmla="*/ -978 h 169868"/>
                  <a:gd name="connsiteX7" fmla="*/ 253798 w 289871"/>
                  <a:gd name="connsiteY7" fmla="*/ 118542 h 169868"/>
                  <a:gd name="connsiteX8" fmla="*/ 283910 w 289871"/>
                  <a:gd name="connsiteY8" fmla="*/ 135941 h 169868"/>
                  <a:gd name="connsiteX9" fmla="*/ 283910 w 289871"/>
                  <a:gd name="connsiteY9" fmla="*/ 147181 h 16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871" h="169868">
                    <a:moveTo>
                      <a:pt x="283910" y="147181"/>
                    </a:moveTo>
                    <a:lnTo>
                      <a:pt x="253798" y="164567"/>
                    </a:lnTo>
                    <a:cubicBezTo>
                      <a:pt x="248807" y="167450"/>
                      <a:pt x="242660" y="167450"/>
                      <a:pt x="237669" y="164567"/>
                    </a:cubicBezTo>
                    <a:lnTo>
                      <a:pt x="534" y="27648"/>
                    </a:lnTo>
                    <a:cubicBezTo>
                      <a:pt x="-3796" y="25159"/>
                      <a:pt x="-3796" y="18911"/>
                      <a:pt x="534" y="16409"/>
                    </a:cubicBezTo>
                    <a:lnTo>
                      <a:pt x="30646" y="-978"/>
                    </a:lnTo>
                    <a:cubicBezTo>
                      <a:pt x="35637" y="-3860"/>
                      <a:pt x="41784" y="-3860"/>
                      <a:pt x="46775" y="-978"/>
                    </a:cubicBezTo>
                    <a:lnTo>
                      <a:pt x="253798" y="118542"/>
                    </a:lnTo>
                    <a:lnTo>
                      <a:pt x="283910" y="135941"/>
                    </a:lnTo>
                    <a:cubicBezTo>
                      <a:pt x="288240" y="138430"/>
                      <a:pt x="288240" y="144679"/>
                      <a:pt x="283910" y="147181"/>
                    </a:cubicBezTo>
                  </a:path>
                </a:pathLst>
              </a:custGeom>
              <a:solidFill>
                <a:srgbClr val="E82C3A"/>
              </a:solidFill>
              <a:ln w="1270" cap="flat">
                <a:noFill/>
                <a:prstDash val="solid"/>
                <a:miter/>
              </a:ln>
            </p:spPr>
            <p:txBody>
              <a:bodyPr rtlCol="0" anchor="ctr"/>
              <a:lstStyle/>
              <a:p>
                <a:endParaRPr lang="en-IN"/>
              </a:p>
            </p:txBody>
          </p:sp>
          <p:sp>
            <p:nvSpPr>
              <p:cNvPr id="1880" name="Freeform: Shape 1879">
                <a:extLst>
                  <a:ext uri="{FF2B5EF4-FFF2-40B4-BE49-F238E27FC236}">
                    <a16:creationId xmlns:a16="http://schemas.microsoft.com/office/drawing/2014/main" id="{609C8935-541B-F20C-B380-00684293061B}"/>
                  </a:ext>
                </a:extLst>
              </p:cNvPr>
              <p:cNvSpPr/>
              <p:nvPr/>
            </p:nvSpPr>
            <p:spPr>
              <a:xfrm flipV="1">
                <a:off x="9417533" y="1690826"/>
                <a:ext cx="191236" cy="114947"/>
              </a:xfrm>
              <a:custGeom>
                <a:avLst/>
                <a:gdLst>
                  <a:gd name="connsiteX0" fmla="*/ 40964 w 191236"/>
                  <a:gd name="connsiteY0" fmla="*/ -3327 h 114947"/>
                  <a:gd name="connsiteX1" fmla="*/ 31693 w 191236"/>
                  <a:gd name="connsiteY1" fmla="*/ -851 h 114947"/>
                  <a:gd name="connsiteX2" fmla="*/ 1569 w 191236"/>
                  <a:gd name="connsiteY2" fmla="*/ 16548 h 114947"/>
                  <a:gd name="connsiteX3" fmla="*/ -2889 w 191236"/>
                  <a:gd name="connsiteY3" fmla="*/ 24283 h 114947"/>
                  <a:gd name="connsiteX4" fmla="*/ 1556 w 191236"/>
                  <a:gd name="connsiteY4" fmla="*/ 32017 h 114947"/>
                  <a:gd name="connsiteX5" fmla="*/ 135198 w 191236"/>
                  <a:gd name="connsiteY5" fmla="*/ 109144 h 114947"/>
                  <a:gd name="connsiteX6" fmla="*/ 144469 w 191236"/>
                  <a:gd name="connsiteY6" fmla="*/ 111620 h 114947"/>
                  <a:gd name="connsiteX7" fmla="*/ 153753 w 191236"/>
                  <a:gd name="connsiteY7" fmla="*/ 109144 h 114947"/>
                  <a:gd name="connsiteX8" fmla="*/ 183877 w 191236"/>
                  <a:gd name="connsiteY8" fmla="*/ 91758 h 114947"/>
                  <a:gd name="connsiteX9" fmla="*/ 188348 w 191236"/>
                  <a:gd name="connsiteY9" fmla="*/ 84023 h 114947"/>
                  <a:gd name="connsiteX10" fmla="*/ 183877 w 191236"/>
                  <a:gd name="connsiteY10" fmla="*/ 76289 h 114947"/>
                  <a:gd name="connsiteX11" fmla="*/ 50248 w 191236"/>
                  <a:gd name="connsiteY11" fmla="*/ -851 h 114947"/>
                  <a:gd name="connsiteX12" fmla="*/ 40964 w 191236"/>
                  <a:gd name="connsiteY12" fmla="*/ -3327 h 11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236" h="114947">
                    <a:moveTo>
                      <a:pt x="40964" y="-3327"/>
                    </a:moveTo>
                    <a:cubicBezTo>
                      <a:pt x="37713" y="-3327"/>
                      <a:pt x="34500" y="-2476"/>
                      <a:pt x="31693" y="-851"/>
                    </a:cubicBezTo>
                    <a:lnTo>
                      <a:pt x="1569" y="16548"/>
                    </a:lnTo>
                    <a:cubicBezTo>
                      <a:pt x="-1225" y="18161"/>
                      <a:pt x="-2889" y="21057"/>
                      <a:pt x="-2889" y="24283"/>
                    </a:cubicBezTo>
                    <a:cubicBezTo>
                      <a:pt x="-2889" y="27508"/>
                      <a:pt x="-1225" y="30391"/>
                      <a:pt x="1556" y="32017"/>
                    </a:cubicBezTo>
                    <a:lnTo>
                      <a:pt x="135198" y="109144"/>
                    </a:lnTo>
                    <a:cubicBezTo>
                      <a:pt x="138018" y="110770"/>
                      <a:pt x="141218" y="111620"/>
                      <a:pt x="144469" y="111620"/>
                    </a:cubicBezTo>
                    <a:cubicBezTo>
                      <a:pt x="147720" y="111620"/>
                      <a:pt x="150946" y="110770"/>
                      <a:pt x="153753" y="109144"/>
                    </a:cubicBezTo>
                    <a:lnTo>
                      <a:pt x="183877" y="91758"/>
                    </a:lnTo>
                    <a:cubicBezTo>
                      <a:pt x="186671" y="90132"/>
                      <a:pt x="188348" y="87249"/>
                      <a:pt x="188348" y="84023"/>
                    </a:cubicBezTo>
                    <a:cubicBezTo>
                      <a:pt x="188348" y="80785"/>
                      <a:pt x="186671" y="77902"/>
                      <a:pt x="183877" y="76289"/>
                    </a:cubicBezTo>
                    <a:lnTo>
                      <a:pt x="50248" y="-851"/>
                    </a:lnTo>
                    <a:cubicBezTo>
                      <a:pt x="47441" y="-2476"/>
                      <a:pt x="44215" y="-3327"/>
                      <a:pt x="40964" y="-3327"/>
                    </a:cubicBezTo>
                  </a:path>
                </a:pathLst>
              </a:custGeom>
              <a:solidFill>
                <a:srgbClr val="E82C3A"/>
              </a:solidFill>
              <a:ln w="1270" cap="flat">
                <a:noFill/>
                <a:prstDash val="solid"/>
                <a:miter/>
              </a:ln>
            </p:spPr>
            <p:txBody>
              <a:bodyPr rtlCol="0" anchor="ctr"/>
              <a:lstStyle/>
              <a:p>
                <a:endParaRPr lang="en-IN"/>
              </a:p>
            </p:txBody>
          </p:sp>
          <p:sp>
            <p:nvSpPr>
              <p:cNvPr id="1881" name="Freeform: Shape 1880">
                <a:extLst>
                  <a:ext uri="{FF2B5EF4-FFF2-40B4-BE49-F238E27FC236}">
                    <a16:creationId xmlns:a16="http://schemas.microsoft.com/office/drawing/2014/main" id="{1D3BFA32-00E3-F1CF-F259-0255EF44F3DA}"/>
                  </a:ext>
                </a:extLst>
              </p:cNvPr>
              <p:cNvSpPr/>
              <p:nvPr/>
            </p:nvSpPr>
            <p:spPr>
              <a:xfrm flipV="1">
                <a:off x="9419962" y="1693261"/>
                <a:ext cx="186366" cy="110077"/>
              </a:xfrm>
              <a:custGeom>
                <a:avLst/>
                <a:gdLst>
                  <a:gd name="connsiteX0" fmla="*/ 180229 w 186366"/>
                  <a:gd name="connsiteY0" fmla="*/ 75962 h 110077"/>
                  <a:gd name="connsiteX1" fmla="*/ 46600 w 186366"/>
                  <a:gd name="connsiteY1" fmla="*/ -1165 h 110077"/>
                  <a:gd name="connsiteX2" fmla="*/ 30471 w 186366"/>
                  <a:gd name="connsiteY2" fmla="*/ -1165 h 110077"/>
                  <a:gd name="connsiteX3" fmla="*/ 359 w 186366"/>
                  <a:gd name="connsiteY3" fmla="*/ 16221 h 110077"/>
                  <a:gd name="connsiteX4" fmla="*/ 359 w 186366"/>
                  <a:gd name="connsiteY4" fmla="*/ 27461 h 110077"/>
                  <a:gd name="connsiteX5" fmla="*/ 133988 w 186366"/>
                  <a:gd name="connsiteY5" fmla="*/ 104588 h 110077"/>
                  <a:gd name="connsiteX6" fmla="*/ 150117 w 186366"/>
                  <a:gd name="connsiteY6" fmla="*/ 104588 h 110077"/>
                  <a:gd name="connsiteX7" fmla="*/ 180229 w 186366"/>
                  <a:gd name="connsiteY7" fmla="*/ 87202 h 110077"/>
                  <a:gd name="connsiteX8" fmla="*/ 180229 w 186366"/>
                  <a:gd name="connsiteY8" fmla="*/ 75962 h 11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10077">
                    <a:moveTo>
                      <a:pt x="180229" y="75962"/>
                    </a:moveTo>
                    <a:lnTo>
                      <a:pt x="46600" y="-1165"/>
                    </a:lnTo>
                    <a:cubicBezTo>
                      <a:pt x="41609" y="-4048"/>
                      <a:pt x="35462" y="-4048"/>
                      <a:pt x="30471" y="-1165"/>
                    </a:cubicBezTo>
                    <a:lnTo>
                      <a:pt x="359" y="16221"/>
                    </a:lnTo>
                    <a:cubicBezTo>
                      <a:pt x="-3972" y="18723"/>
                      <a:pt x="-3972" y="24972"/>
                      <a:pt x="359" y="27461"/>
                    </a:cubicBezTo>
                    <a:lnTo>
                      <a:pt x="133988" y="104588"/>
                    </a:lnTo>
                    <a:cubicBezTo>
                      <a:pt x="138979" y="107471"/>
                      <a:pt x="145126" y="107471"/>
                      <a:pt x="150117" y="104588"/>
                    </a:cubicBezTo>
                    <a:lnTo>
                      <a:pt x="180229" y="87202"/>
                    </a:lnTo>
                    <a:cubicBezTo>
                      <a:pt x="184560" y="84700"/>
                      <a:pt x="184560" y="78464"/>
                      <a:pt x="180229" y="75962"/>
                    </a:cubicBezTo>
                  </a:path>
                </a:pathLst>
              </a:custGeom>
              <a:solidFill>
                <a:srgbClr val="E82C3A"/>
              </a:solidFill>
              <a:ln w="1270" cap="flat">
                <a:noFill/>
                <a:prstDash val="solid"/>
                <a:miter/>
              </a:ln>
            </p:spPr>
            <p:txBody>
              <a:bodyPr rtlCol="0" anchor="ctr"/>
              <a:lstStyle/>
              <a:p>
                <a:endParaRPr lang="en-IN"/>
              </a:p>
            </p:txBody>
          </p:sp>
          <p:sp>
            <p:nvSpPr>
              <p:cNvPr id="1882" name="Freeform: Shape 1881">
                <a:extLst>
                  <a:ext uri="{FF2B5EF4-FFF2-40B4-BE49-F238E27FC236}">
                    <a16:creationId xmlns:a16="http://schemas.microsoft.com/office/drawing/2014/main" id="{41D94669-3447-E985-8E7E-29D45CD0572F}"/>
                  </a:ext>
                </a:extLst>
              </p:cNvPr>
              <p:cNvSpPr/>
              <p:nvPr/>
            </p:nvSpPr>
            <p:spPr>
              <a:xfrm flipV="1">
                <a:off x="8751507" y="1904399"/>
                <a:ext cx="61375" cy="38081"/>
              </a:xfrm>
              <a:custGeom>
                <a:avLst/>
                <a:gdLst>
                  <a:gd name="connsiteX0" fmla="*/ 55737 w 61375"/>
                  <a:gd name="connsiteY0" fmla="*/ 16377 h 38081"/>
                  <a:gd name="connsiteX1" fmla="*/ 25613 w 61375"/>
                  <a:gd name="connsiteY1" fmla="*/ -1009 h 38081"/>
                  <a:gd name="connsiteX2" fmla="*/ 9484 w 61375"/>
                  <a:gd name="connsiteY2" fmla="*/ -1009 h 38081"/>
                  <a:gd name="connsiteX3" fmla="*/ 848 w 61375"/>
                  <a:gd name="connsiteY3" fmla="*/ 4109 h 38081"/>
                  <a:gd name="connsiteX4" fmla="*/ 848 w 61375"/>
                  <a:gd name="connsiteY4" fmla="*/ 15349 h 38081"/>
                  <a:gd name="connsiteX5" fmla="*/ 30972 w 61375"/>
                  <a:gd name="connsiteY5" fmla="*/ 32748 h 38081"/>
                  <a:gd name="connsiteX6" fmla="*/ 47101 w 61375"/>
                  <a:gd name="connsiteY6" fmla="*/ 32748 h 38081"/>
                  <a:gd name="connsiteX7" fmla="*/ 55737 w 61375"/>
                  <a:gd name="connsiteY7" fmla="*/ 27617 h 38081"/>
                  <a:gd name="connsiteX8" fmla="*/ 55737 w 61375"/>
                  <a:gd name="connsiteY8" fmla="*/ 16377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55737" y="16377"/>
                    </a:moveTo>
                    <a:lnTo>
                      <a:pt x="25613" y="-1009"/>
                    </a:lnTo>
                    <a:cubicBezTo>
                      <a:pt x="20635" y="-3892"/>
                      <a:pt x="14475" y="-3892"/>
                      <a:pt x="9484" y="-1009"/>
                    </a:cubicBezTo>
                    <a:lnTo>
                      <a:pt x="848" y="4109"/>
                    </a:lnTo>
                    <a:cubicBezTo>
                      <a:pt x="-3470" y="6611"/>
                      <a:pt x="-3470" y="12860"/>
                      <a:pt x="848" y="15349"/>
                    </a:cubicBezTo>
                    <a:lnTo>
                      <a:pt x="30972" y="32748"/>
                    </a:lnTo>
                    <a:cubicBezTo>
                      <a:pt x="35963" y="35631"/>
                      <a:pt x="42110" y="35631"/>
                      <a:pt x="47101" y="32748"/>
                    </a:cubicBezTo>
                    <a:lnTo>
                      <a:pt x="55737" y="27617"/>
                    </a:lnTo>
                    <a:cubicBezTo>
                      <a:pt x="60068" y="25128"/>
                      <a:pt x="60068" y="18880"/>
                      <a:pt x="55737" y="1637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3" name="Freeform: Shape 1882">
                <a:extLst>
                  <a:ext uri="{FF2B5EF4-FFF2-40B4-BE49-F238E27FC236}">
                    <a16:creationId xmlns:a16="http://schemas.microsoft.com/office/drawing/2014/main" id="{9A17FDEA-1248-2AD0-CC43-2E8D29C850DC}"/>
                  </a:ext>
                </a:extLst>
              </p:cNvPr>
              <p:cNvSpPr/>
              <p:nvPr/>
            </p:nvSpPr>
            <p:spPr>
              <a:xfrm flipV="1">
                <a:off x="8803263" y="1874529"/>
                <a:ext cx="61372" cy="38068"/>
              </a:xfrm>
              <a:custGeom>
                <a:avLst/>
                <a:gdLst>
                  <a:gd name="connsiteX0" fmla="*/ 55699 w 61372"/>
                  <a:gd name="connsiteY0" fmla="*/ 16351 h 38068"/>
                  <a:gd name="connsiteX1" fmla="*/ 25587 w 61372"/>
                  <a:gd name="connsiteY1" fmla="*/ -1035 h 38068"/>
                  <a:gd name="connsiteX2" fmla="*/ 9458 w 61372"/>
                  <a:gd name="connsiteY2" fmla="*/ -1035 h 38068"/>
                  <a:gd name="connsiteX3" fmla="*/ 822 w 61372"/>
                  <a:gd name="connsiteY3" fmla="*/ 4083 h 38068"/>
                  <a:gd name="connsiteX4" fmla="*/ 822 w 61372"/>
                  <a:gd name="connsiteY4" fmla="*/ 15322 h 38068"/>
                  <a:gd name="connsiteX5" fmla="*/ 30934 w 61372"/>
                  <a:gd name="connsiteY5" fmla="*/ 32709 h 38068"/>
                  <a:gd name="connsiteX6" fmla="*/ 47063 w 61372"/>
                  <a:gd name="connsiteY6" fmla="*/ 32709 h 38068"/>
                  <a:gd name="connsiteX7" fmla="*/ 55699 w 61372"/>
                  <a:gd name="connsiteY7" fmla="*/ 27590 h 38068"/>
                  <a:gd name="connsiteX8" fmla="*/ 55699 w 61372"/>
                  <a:gd name="connsiteY8" fmla="*/ 1635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699" y="16351"/>
                    </a:moveTo>
                    <a:lnTo>
                      <a:pt x="25587" y="-1035"/>
                    </a:lnTo>
                    <a:cubicBezTo>
                      <a:pt x="20596" y="-3918"/>
                      <a:pt x="14449" y="-3918"/>
                      <a:pt x="9458" y="-1035"/>
                    </a:cubicBezTo>
                    <a:lnTo>
                      <a:pt x="822" y="4083"/>
                    </a:lnTo>
                    <a:cubicBezTo>
                      <a:pt x="-3508" y="6585"/>
                      <a:pt x="-3508" y="12833"/>
                      <a:pt x="822" y="15322"/>
                    </a:cubicBezTo>
                    <a:lnTo>
                      <a:pt x="30934" y="32709"/>
                    </a:lnTo>
                    <a:cubicBezTo>
                      <a:pt x="35925" y="35591"/>
                      <a:pt x="42072" y="35591"/>
                      <a:pt x="47063" y="32709"/>
                    </a:cubicBezTo>
                    <a:lnTo>
                      <a:pt x="55699" y="27590"/>
                    </a:lnTo>
                    <a:cubicBezTo>
                      <a:pt x="60029" y="25101"/>
                      <a:pt x="60029" y="18853"/>
                      <a:pt x="55699" y="1635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4" name="Freeform: Shape 1883">
                <a:extLst>
                  <a:ext uri="{FF2B5EF4-FFF2-40B4-BE49-F238E27FC236}">
                    <a16:creationId xmlns:a16="http://schemas.microsoft.com/office/drawing/2014/main" id="{F39BB00F-F072-AA99-8A41-B39C462340DB}"/>
                  </a:ext>
                </a:extLst>
              </p:cNvPr>
              <p:cNvSpPr/>
              <p:nvPr/>
            </p:nvSpPr>
            <p:spPr>
              <a:xfrm flipV="1">
                <a:off x="8855016" y="1844645"/>
                <a:ext cx="61372" cy="38068"/>
              </a:xfrm>
              <a:custGeom>
                <a:avLst/>
                <a:gdLst>
                  <a:gd name="connsiteX0" fmla="*/ 55664 w 61372"/>
                  <a:gd name="connsiteY0" fmla="*/ 16324 h 38068"/>
                  <a:gd name="connsiteX1" fmla="*/ 25552 w 61372"/>
                  <a:gd name="connsiteY1" fmla="*/ -1062 h 38068"/>
                  <a:gd name="connsiteX2" fmla="*/ 9423 w 61372"/>
                  <a:gd name="connsiteY2" fmla="*/ -1062 h 38068"/>
                  <a:gd name="connsiteX3" fmla="*/ 787 w 61372"/>
                  <a:gd name="connsiteY3" fmla="*/ 4056 h 38068"/>
                  <a:gd name="connsiteX4" fmla="*/ 787 w 61372"/>
                  <a:gd name="connsiteY4" fmla="*/ 15295 h 38068"/>
                  <a:gd name="connsiteX5" fmla="*/ 30899 w 61372"/>
                  <a:gd name="connsiteY5" fmla="*/ 32682 h 38068"/>
                  <a:gd name="connsiteX6" fmla="*/ 47028 w 61372"/>
                  <a:gd name="connsiteY6" fmla="*/ 32682 h 38068"/>
                  <a:gd name="connsiteX7" fmla="*/ 55664 w 61372"/>
                  <a:gd name="connsiteY7" fmla="*/ 27564 h 38068"/>
                  <a:gd name="connsiteX8" fmla="*/ 55664 w 61372"/>
                  <a:gd name="connsiteY8" fmla="*/ 16324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664" y="16324"/>
                    </a:moveTo>
                    <a:lnTo>
                      <a:pt x="25552" y="-1062"/>
                    </a:lnTo>
                    <a:cubicBezTo>
                      <a:pt x="20561" y="-3945"/>
                      <a:pt x="14414" y="-3945"/>
                      <a:pt x="9423" y="-1062"/>
                    </a:cubicBezTo>
                    <a:lnTo>
                      <a:pt x="787" y="4056"/>
                    </a:lnTo>
                    <a:cubicBezTo>
                      <a:pt x="-3544" y="6558"/>
                      <a:pt x="-3544" y="12793"/>
                      <a:pt x="787" y="15295"/>
                    </a:cubicBezTo>
                    <a:lnTo>
                      <a:pt x="30899" y="32682"/>
                    </a:lnTo>
                    <a:cubicBezTo>
                      <a:pt x="35890" y="35565"/>
                      <a:pt x="42037" y="35565"/>
                      <a:pt x="47028" y="32682"/>
                    </a:cubicBezTo>
                    <a:lnTo>
                      <a:pt x="55664" y="27564"/>
                    </a:lnTo>
                    <a:cubicBezTo>
                      <a:pt x="59994" y="25062"/>
                      <a:pt x="59994" y="18826"/>
                      <a:pt x="55664" y="1632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5" name="Freeform: Shape 1884">
                <a:extLst>
                  <a:ext uri="{FF2B5EF4-FFF2-40B4-BE49-F238E27FC236}">
                    <a16:creationId xmlns:a16="http://schemas.microsoft.com/office/drawing/2014/main" id="{B58E786A-C014-7F19-136C-5EE5FB02B673}"/>
                  </a:ext>
                </a:extLst>
              </p:cNvPr>
              <p:cNvSpPr/>
              <p:nvPr/>
            </p:nvSpPr>
            <p:spPr>
              <a:xfrm flipV="1">
                <a:off x="8958521" y="1784879"/>
                <a:ext cx="61375" cy="38071"/>
              </a:xfrm>
              <a:custGeom>
                <a:avLst/>
                <a:gdLst>
                  <a:gd name="connsiteX0" fmla="*/ 55606 w 61375"/>
                  <a:gd name="connsiteY0" fmla="*/ 16274 h 38071"/>
                  <a:gd name="connsiteX1" fmla="*/ 25481 w 61375"/>
                  <a:gd name="connsiteY1" fmla="*/ -1125 h 38071"/>
                  <a:gd name="connsiteX2" fmla="*/ 9352 w 61375"/>
                  <a:gd name="connsiteY2" fmla="*/ -1125 h 38071"/>
                  <a:gd name="connsiteX3" fmla="*/ 716 w 61375"/>
                  <a:gd name="connsiteY3" fmla="*/ 4006 h 38071"/>
                  <a:gd name="connsiteX4" fmla="*/ 716 w 61375"/>
                  <a:gd name="connsiteY4" fmla="*/ 15245 h 38071"/>
                  <a:gd name="connsiteX5" fmla="*/ 30841 w 61375"/>
                  <a:gd name="connsiteY5" fmla="*/ 32631 h 38071"/>
                  <a:gd name="connsiteX6" fmla="*/ 46957 w 61375"/>
                  <a:gd name="connsiteY6" fmla="*/ 32631 h 38071"/>
                  <a:gd name="connsiteX7" fmla="*/ 55606 w 61375"/>
                  <a:gd name="connsiteY7" fmla="*/ 27514 h 38071"/>
                  <a:gd name="connsiteX8" fmla="*/ 55606 w 61375"/>
                  <a:gd name="connsiteY8" fmla="*/ 16274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55606" y="16274"/>
                    </a:moveTo>
                    <a:lnTo>
                      <a:pt x="25481" y="-1125"/>
                    </a:lnTo>
                    <a:cubicBezTo>
                      <a:pt x="20490" y="-3995"/>
                      <a:pt x="14343" y="-3995"/>
                      <a:pt x="9352" y="-1125"/>
                    </a:cubicBezTo>
                    <a:lnTo>
                      <a:pt x="716" y="4006"/>
                    </a:lnTo>
                    <a:cubicBezTo>
                      <a:pt x="-3614" y="6495"/>
                      <a:pt x="-3614" y="12743"/>
                      <a:pt x="716" y="15245"/>
                    </a:cubicBezTo>
                    <a:lnTo>
                      <a:pt x="30841" y="32631"/>
                    </a:lnTo>
                    <a:cubicBezTo>
                      <a:pt x="35819" y="35514"/>
                      <a:pt x="41979" y="35514"/>
                      <a:pt x="46957" y="32631"/>
                    </a:cubicBezTo>
                    <a:lnTo>
                      <a:pt x="55606" y="27514"/>
                    </a:lnTo>
                    <a:cubicBezTo>
                      <a:pt x="59924" y="25011"/>
                      <a:pt x="59924" y="18763"/>
                      <a:pt x="55606" y="1627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6" name="Freeform: Shape 1885">
                <a:extLst>
                  <a:ext uri="{FF2B5EF4-FFF2-40B4-BE49-F238E27FC236}">
                    <a16:creationId xmlns:a16="http://schemas.microsoft.com/office/drawing/2014/main" id="{813A3F42-26D0-56C0-07FC-CADB8F414D52}"/>
                  </a:ext>
                </a:extLst>
              </p:cNvPr>
              <p:cNvSpPr/>
              <p:nvPr/>
            </p:nvSpPr>
            <p:spPr>
              <a:xfrm flipV="1">
                <a:off x="9010282" y="1754996"/>
                <a:ext cx="61366" cy="38080"/>
              </a:xfrm>
              <a:custGeom>
                <a:avLst/>
                <a:gdLst>
                  <a:gd name="connsiteX0" fmla="*/ 55561 w 61366"/>
                  <a:gd name="connsiteY0" fmla="*/ 16244 h 38080"/>
                  <a:gd name="connsiteX1" fmla="*/ 25437 w 61366"/>
                  <a:gd name="connsiteY1" fmla="*/ -1142 h 38080"/>
                  <a:gd name="connsiteX2" fmla="*/ 9308 w 61366"/>
                  <a:gd name="connsiteY2" fmla="*/ -1142 h 38080"/>
                  <a:gd name="connsiteX3" fmla="*/ 672 w 61366"/>
                  <a:gd name="connsiteY3" fmla="*/ 3976 h 38080"/>
                  <a:gd name="connsiteX4" fmla="*/ 672 w 61366"/>
                  <a:gd name="connsiteY4" fmla="*/ 15215 h 38080"/>
                  <a:gd name="connsiteX5" fmla="*/ 30796 w 61366"/>
                  <a:gd name="connsiteY5" fmla="*/ 32614 h 38080"/>
                  <a:gd name="connsiteX6" fmla="*/ 46925 w 61366"/>
                  <a:gd name="connsiteY6" fmla="*/ 32614 h 38080"/>
                  <a:gd name="connsiteX7" fmla="*/ 55561 w 61366"/>
                  <a:gd name="connsiteY7" fmla="*/ 27484 h 38080"/>
                  <a:gd name="connsiteX8" fmla="*/ 55561 w 61366"/>
                  <a:gd name="connsiteY8" fmla="*/ 16244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80">
                    <a:moveTo>
                      <a:pt x="55561" y="16244"/>
                    </a:moveTo>
                    <a:lnTo>
                      <a:pt x="25437" y="-1142"/>
                    </a:lnTo>
                    <a:cubicBezTo>
                      <a:pt x="20446" y="-4025"/>
                      <a:pt x="14299" y="-4025"/>
                      <a:pt x="9308" y="-1142"/>
                    </a:cubicBezTo>
                    <a:lnTo>
                      <a:pt x="672" y="3976"/>
                    </a:lnTo>
                    <a:cubicBezTo>
                      <a:pt x="-3647" y="6478"/>
                      <a:pt x="-3647" y="12726"/>
                      <a:pt x="672" y="15215"/>
                    </a:cubicBezTo>
                    <a:lnTo>
                      <a:pt x="30796" y="32614"/>
                    </a:lnTo>
                    <a:cubicBezTo>
                      <a:pt x="35787" y="35497"/>
                      <a:pt x="41934" y="35497"/>
                      <a:pt x="46925" y="32614"/>
                    </a:cubicBezTo>
                    <a:lnTo>
                      <a:pt x="55561" y="27484"/>
                    </a:lnTo>
                    <a:cubicBezTo>
                      <a:pt x="59879" y="24994"/>
                      <a:pt x="59879" y="18746"/>
                      <a:pt x="55561" y="1624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7" name="Freeform: Shape 1886">
                <a:extLst>
                  <a:ext uri="{FF2B5EF4-FFF2-40B4-BE49-F238E27FC236}">
                    <a16:creationId xmlns:a16="http://schemas.microsoft.com/office/drawing/2014/main" id="{7B9EA6FC-B10E-A21C-898F-4D8AF4C19832}"/>
                  </a:ext>
                </a:extLst>
              </p:cNvPr>
              <p:cNvSpPr/>
              <p:nvPr/>
            </p:nvSpPr>
            <p:spPr>
              <a:xfrm flipV="1">
                <a:off x="9062035" y="1725126"/>
                <a:ext cx="61375" cy="38068"/>
              </a:xfrm>
              <a:custGeom>
                <a:avLst/>
                <a:gdLst>
                  <a:gd name="connsiteX0" fmla="*/ 55526 w 61375"/>
                  <a:gd name="connsiteY0" fmla="*/ 16217 h 38068"/>
                  <a:gd name="connsiteX1" fmla="*/ 25401 w 61375"/>
                  <a:gd name="connsiteY1" fmla="*/ -1169 h 38068"/>
                  <a:gd name="connsiteX2" fmla="*/ 9272 w 61375"/>
                  <a:gd name="connsiteY2" fmla="*/ -1169 h 38068"/>
                  <a:gd name="connsiteX3" fmla="*/ 636 w 61375"/>
                  <a:gd name="connsiteY3" fmla="*/ 3949 h 38068"/>
                  <a:gd name="connsiteX4" fmla="*/ 636 w 61375"/>
                  <a:gd name="connsiteY4" fmla="*/ 15189 h 38068"/>
                  <a:gd name="connsiteX5" fmla="*/ 30761 w 61375"/>
                  <a:gd name="connsiteY5" fmla="*/ 32575 h 38068"/>
                  <a:gd name="connsiteX6" fmla="*/ 46890 w 61375"/>
                  <a:gd name="connsiteY6" fmla="*/ 32575 h 38068"/>
                  <a:gd name="connsiteX7" fmla="*/ 55526 w 61375"/>
                  <a:gd name="connsiteY7" fmla="*/ 27457 h 38068"/>
                  <a:gd name="connsiteX8" fmla="*/ 55526 w 61375"/>
                  <a:gd name="connsiteY8" fmla="*/ 1621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526" y="16217"/>
                    </a:moveTo>
                    <a:lnTo>
                      <a:pt x="25401" y="-1169"/>
                    </a:lnTo>
                    <a:cubicBezTo>
                      <a:pt x="20423" y="-4052"/>
                      <a:pt x="14263" y="-4052"/>
                      <a:pt x="9272" y="-1169"/>
                    </a:cubicBezTo>
                    <a:lnTo>
                      <a:pt x="636" y="3949"/>
                    </a:lnTo>
                    <a:cubicBezTo>
                      <a:pt x="-3682" y="6451"/>
                      <a:pt x="-3682" y="12687"/>
                      <a:pt x="636" y="15189"/>
                    </a:cubicBezTo>
                    <a:lnTo>
                      <a:pt x="30761" y="32575"/>
                    </a:lnTo>
                    <a:cubicBezTo>
                      <a:pt x="35752" y="35458"/>
                      <a:pt x="41899" y="35458"/>
                      <a:pt x="46890" y="32575"/>
                    </a:cubicBezTo>
                    <a:lnTo>
                      <a:pt x="55526" y="27457"/>
                    </a:lnTo>
                    <a:cubicBezTo>
                      <a:pt x="59856" y="24955"/>
                      <a:pt x="59856" y="18719"/>
                      <a:pt x="55526" y="1621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8" name="Freeform: Shape 1887">
                <a:extLst>
                  <a:ext uri="{FF2B5EF4-FFF2-40B4-BE49-F238E27FC236}">
                    <a16:creationId xmlns:a16="http://schemas.microsoft.com/office/drawing/2014/main" id="{3078A0F3-67E5-0EDE-F8C9-8769F3AF38D6}"/>
                  </a:ext>
                </a:extLst>
              </p:cNvPr>
              <p:cNvSpPr/>
              <p:nvPr/>
            </p:nvSpPr>
            <p:spPr>
              <a:xfrm flipV="1">
                <a:off x="9165543" y="1665360"/>
                <a:ext cx="61372" cy="38081"/>
              </a:xfrm>
              <a:custGeom>
                <a:avLst/>
                <a:gdLst>
                  <a:gd name="connsiteX0" fmla="*/ 55452 w 61372"/>
                  <a:gd name="connsiteY0" fmla="*/ 16177 h 38081"/>
                  <a:gd name="connsiteX1" fmla="*/ 25340 w 61372"/>
                  <a:gd name="connsiteY1" fmla="*/ -1222 h 38081"/>
                  <a:gd name="connsiteX2" fmla="*/ 9211 w 61372"/>
                  <a:gd name="connsiteY2" fmla="*/ -1222 h 38081"/>
                  <a:gd name="connsiteX3" fmla="*/ 575 w 61372"/>
                  <a:gd name="connsiteY3" fmla="*/ 3909 h 38081"/>
                  <a:gd name="connsiteX4" fmla="*/ 575 w 61372"/>
                  <a:gd name="connsiteY4" fmla="*/ 15148 h 38081"/>
                  <a:gd name="connsiteX5" fmla="*/ 30687 w 61372"/>
                  <a:gd name="connsiteY5" fmla="*/ 32535 h 38081"/>
                  <a:gd name="connsiteX6" fmla="*/ 46816 w 61372"/>
                  <a:gd name="connsiteY6" fmla="*/ 32535 h 38081"/>
                  <a:gd name="connsiteX7" fmla="*/ 55452 w 61372"/>
                  <a:gd name="connsiteY7" fmla="*/ 27416 h 38081"/>
                  <a:gd name="connsiteX8" fmla="*/ 55452 w 61372"/>
                  <a:gd name="connsiteY8" fmla="*/ 16177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1">
                    <a:moveTo>
                      <a:pt x="55452" y="16177"/>
                    </a:moveTo>
                    <a:lnTo>
                      <a:pt x="25340" y="-1222"/>
                    </a:lnTo>
                    <a:cubicBezTo>
                      <a:pt x="20349" y="-4105"/>
                      <a:pt x="14202" y="-4105"/>
                      <a:pt x="9211" y="-1222"/>
                    </a:cubicBezTo>
                    <a:lnTo>
                      <a:pt x="575" y="3909"/>
                    </a:lnTo>
                    <a:cubicBezTo>
                      <a:pt x="-3756" y="6398"/>
                      <a:pt x="-3756" y="12647"/>
                      <a:pt x="575" y="15148"/>
                    </a:cubicBezTo>
                    <a:lnTo>
                      <a:pt x="30687" y="32535"/>
                    </a:lnTo>
                    <a:cubicBezTo>
                      <a:pt x="35678" y="35418"/>
                      <a:pt x="41825" y="35418"/>
                      <a:pt x="46816" y="32535"/>
                    </a:cubicBezTo>
                    <a:lnTo>
                      <a:pt x="55452" y="27416"/>
                    </a:lnTo>
                    <a:cubicBezTo>
                      <a:pt x="59782" y="24915"/>
                      <a:pt x="59782" y="18666"/>
                      <a:pt x="55452" y="1617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89" name="Freeform: Shape 1888">
                <a:extLst>
                  <a:ext uri="{FF2B5EF4-FFF2-40B4-BE49-F238E27FC236}">
                    <a16:creationId xmlns:a16="http://schemas.microsoft.com/office/drawing/2014/main" id="{4E9D4FB3-7849-FA59-061B-D140431669D6}"/>
                  </a:ext>
                </a:extLst>
              </p:cNvPr>
              <p:cNvSpPr/>
              <p:nvPr/>
            </p:nvSpPr>
            <p:spPr>
              <a:xfrm flipV="1">
                <a:off x="9217296" y="1635476"/>
                <a:ext cx="61372" cy="38071"/>
              </a:xfrm>
              <a:custGeom>
                <a:avLst/>
                <a:gdLst>
                  <a:gd name="connsiteX0" fmla="*/ 55417 w 61372"/>
                  <a:gd name="connsiteY0" fmla="*/ 16141 h 38071"/>
                  <a:gd name="connsiteX1" fmla="*/ 25305 w 61372"/>
                  <a:gd name="connsiteY1" fmla="*/ -1258 h 38071"/>
                  <a:gd name="connsiteX2" fmla="*/ 9176 w 61372"/>
                  <a:gd name="connsiteY2" fmla="*/ -1258 h 38071"/>
                  <a:gd name="connsiteX3" fmla="*/ 540 w 61372"/>
                  <a:gd name="connsiteY3" fmla="*/ 3873 h 38071"/>
                  <a:gd name="connsiteX4" fmla="*/ 540 w 61372"/>
                  <a:gd name="connsiteY4" fmla="*/ 15099 h 38071"/>
                  <a:gd name="connsiteX5" fmla="*/ 30652 w 61372"/>
                  <a:gd name="connsiteY5" fmla="*/ 32498 h 38071"/>
                  <a:gd name="connsiteX6" fmla="*/ 46781 w 61372"/>
                  <a:gd name="connsiteY6" fmla="*/ 32498 h 38071"/>
                  <a:gd name="connsiteX7" fmla="*/ 55417 w 61372"/>
                  <a:gd name="connsiteY7" fmla="*/ 27368 h 38071"/>
                  <a:gd name="connsiteX8" fmla="*/ 55417 w 61372"/>
                  <a:gd name="connsiteY8" fmla="*/ 16141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71">
                    <a:moveTo>
                      <a:pt x="55417" y="16141"/>
                    </a:moveTo>
                    <a:lnTo>
                      <a:pt x="25305" y="-1258"/>
                    </a:lnTo>
                    <a:cubicBezTo>
                      <a:pt x="20314" y="-4129"/>
                      <a:pt x="14167" y="-4129"/>
                      <a:pt x="9176" y="-1258"/>
                    </a:cubicBezTo>
                    <a:lnTo>
                      <a:pt x="540" y="3873"/>
                    </a:lnTo>
                    <a:cubicBezTo>
                      <a:pt x="-3791" y="6362"/>
                      <a:pt x="-3791" y="12610"/>
                      <a:pt x="540" y="15099"/>
                    </a:cubicBezTo>
                    <a:lnTo>
                      <a:pt x="30652" y="32498"/>
                    </a:lnTo>
                    <a:cubicBezTo>
                      <a:pt x="35643" y="35381"/>
                      <a:pt x="41790" y="35381"/>
                      <a:pt x="46781" y="32498"/>
                    </a:cubicBezTo>
                    <a:lnTo>
                      <a:pt x="55417" y="27368"/>
                    </a:lnTo>
                    <a:cubicBezTo>
                      <a:pt x="59747" y="24878"/>
                      <a:pt x="59747" y="18630"/>
                      <a:pt x="55417" y="1614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0" name="Freeform: Shape 1889">
                <a:extLst>
                  <a:ext uri="{FF2B5EF4-FFF2-40B4-BE49-F238E27FC236}">
                    <a16:creationId xmlns:a16="http://schemas.microsoft.com/office/drawing/2014/main" id="{0255114B-481C-3E33-9177-699BB0131E0E}"/>
                  </a:ext>
                </a:extLst>
              </p:cNvPr>
              <p:cNvSpPr/>
              <p:nvPr/>
            </p:nvSpPr>
            <p:spPr>
              <a:xfrm flipV="1">
                <a:off x="9269048" y="1605606"/>
                <a:ext cx="61375" cy="38068"/>
              </a:xfrm>
              <a:custGeom>
                <a:avLst/>
                <a:gdLst>
                  <a:gd name="connsiteX0" fmla="*/ 55394 w 61375"/>
                  <a:gd name="connsiteY0" fmla="*/ 16111 h 38068"/>
                  <a:gd name="connsiteX1" fmla="*/ 25270 w 61375"/>
                  <a:gd name="connsiteY1" fmla="*/ -1275 h 38068"/>
                  <a:gd name="connsiteX2" fmla="*/ 9141 w 61375"/>
                  <a:gd name="connsiteY2" fmla="*/ -1275 h 38068"/>
                  <a:gd name="connsiteX3" fmla="*/ 505 w 61375"/>
                  <a:gd name="connsiteY3" fmla="*/ 3843 h 38068"/>
                  <a:gd name="connsiteX4" fmla="*/ 505 w 61375"/>
                  <a:gd name="connsiteY4" fmla="*/ 15095 h 38068"/>
                  <a:gd name="connsiteX5" fmla="*/ 30629 w 61375"/>
                  <a:gd name="connsiteY5" fmla="*/ 32469 h 38068"/>
                  <a:gd name="connsiteX6" fmla="*/ 46745 w 61375"/>
                  <a:gd name="connsiteY6" fmla="*/ 32469 h 38068"/>
                  <a:gd name="connsiteX7" fmla="*/ 55394 w 61375"/>
                  <a:gd name="connsiteY7" fmla="*/ 27350 h 38068"/>
                  <a:gd name="connsiteX8" fmla="*/ 55394 w 61375"/>
                  <a:gd name="connsiteY8" fmla="*/ 1611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394" y="16111"/>
                    </a:moveTo>
                    <a:lnTo>
                      <a:pt x="25270" y="-1275"/>
                    </a:lnTo>
                    <a:cubicBezTo>
                      <a:pt x="20279" y="-4158"/>
                      <a:pt x="14132" y="-4158"/>
                      <a:pt x="9141" y="-1275"/>
                    </a:cubicBezTo>
                    <a:lnTo>
                      <a:pt x="505" y="3843"/>
                    </a:lnTo>
                    <a:cubicBezTo>
                      <a:pt x="-3826" y="6345"/>
                      <a:pt x="-3826" y="12593"/>
                      <a:pt x="505" y="15095"/>
                    </a:cubicBezTo>
                    <a:lnTo>
                      <a:pt x="30629" y="32469"/>
                    </a:lnTo>
                    <a:cubicBezTo>
                      <a:pt x="35607" y="35352"/>
                      <a:pt x="41767" y="35352"/>
                      <a:pt x="46745" y="32469"/>
                    </a:cubicBezTo>
                    <a:lnTo>
                      <a:pt x="55394" y="27350"/>
                    </a:lnTo>
                    <a:cubicBezTo>
                      <a:pt x="59712" y="24861"/>
                      <a:pt x="59712" y="18613"/>
                      <a:pt x="55394" y="1611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1" name="Freeform: Shape 1890">
                <a:extLst>
                  <a:ext uri="{FF2B5EF4-FFF2-40B4-BE49-F238E27FC236}">
                    <a16:creationId xmlns:a16="http://schemas.microsoft.com/office/drawing/2014/main" id="{5180A412-3063-8F21-2D6D-D07D799186DA}"/>
                  </a:ext>
                </a:extLst>
              </p:cNvPr>
              <p:cNvSpPr/>
              <p:nvPr/>
            </p:nvSpPr>
            <p:spPr>
              <a:xfrm flipV="1">
                <a:off x="9320810" y="1575723"/>
                <a:ext cx="61366" cy="38068"/>
              </a:xfrm>
              <a:custGeom>
                <a:avLst/>
                <a:gdLst>
                  <a:gd name="connsiteX0" fmla="*/ 55349 w 61366"/>
                  <a:gd name="connsiteY0" fmla="*/ 16084 h 38068"/>
                  <a:gd name="connsiteX1" fmla="*/ 25225 w 61366"/>
                  <a:gd name="connsiteY1" fmla="*/ -1302 h 38068"/>
                  <a:gd name="connsiteX2" fmla="*/ 9096 w 61366"/>
                  <a:gd name="connsiteY2" fmla="*/ -1302 h 38068"/>
                  <a:gd name="connsiteX3" fmla="*/ 460 w 61366"/>
                  <a:gd name="connsiteY3" fmla="*/ 3816 h 38068"/>
                  <a:gd name="connsiteX4" fmla="*/ 460 w 61366"/>
                  <a:gd name="connsiteY4" fmla="*/ 15055 h 38068"/>
                  <a:gd name="connsiteX5" fmla="*/ 30584 w 61366"/>
                  <a:gd name="connsiteY5" fmla="*/ 32442 h 38068"/>
                  <a:gd name="connsiteX6" fmla="*/ 46713 w 61366"/>
                  <a:gd name="connsiteY6" fmla="*/ 32442 h 38068"/>
                  <a:gd name="connsiteX7" fmla="*/ 55349 w 61366"/>
                  <a:gd name="connsiteY7" fmla="*/ 27324 h 38068"/>
                  <a:gd name="connsiteX8" fmla="*/ 55349 w 61366"/>
                  <a:gd name="connsiteY8" fmla="*/ 16084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55349" y="16084"/>
                    </a:moveTo>
                    <a:lnTo>
                      <a:pt x="25225" y="-1302"/>
                    </a:lnTo>
                    <a:cubicBezTo>
                      <a:pt x="20234" y="-4185"/>
                      <a:pt x="14087" y="-4185"/>
                      <a:pt x="9096" y="-1302"/>
                    </a:cubicBezTo>
                    <a:lnTo>
                      <a:pt x="460" y="3816"/>
                    </a:lnTo>
                    <a:cubicBezTo>
                      <a:pt x="-3858" y="6318"/>
                      <a:pt x="-3858" y="12554"/>
                      <a:pt x="460" y="15055"/>
                    </a:cubicBezTo>
                    <a:lnTo>
                      <a:pt x="30584" y="32442"/>
                    </a:lnTo>
                    <a:cubicBezTo>
                      <a:pt x="35575" y="35325"/>
                      <a:pt x="41722" y="35325"/>
                      <a:pt x="46713" y="32442"/>
                    </a:cubicBezTo>
                    <a:lnTo>
                      <a:pt x="55349" y="27324"/>
                    </a:lnTo>
                    <a:cubicBezTo>
                      <a:pt x="59667" y="24822"/>
                      <a:pt x="59667" y="18586"/>
                      <a:pt x="55349" y="1608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2" name="Freeform: Shape 1891">
                <a:extLst>
                  <a:ext uri="{FF2B5EF4-FFF2-40B4-BE49-F238E27FC236}">
                    <a16:creationId xmlns:a16="http://schemas.microsoft.com/office/drawing/2014/main" id="{33B7DD1F-C197-DEC2-82B0-F464F8B8CBB0}"/>
                  </a:ext>
                </a:extLst>
              </p:cNvPr>
              <p:cNvSpPr/>
              <p:nvPr/>
            </p:nvSpPr>
            <p:spPr>
              <a:xfrm flipV="1">
                <a:off x="9541997" y="1447894"/>
                <a:ext cx="61372" cy="38071"/>
              </a:xfrm>
              <a:custGeom>
                <a:avLst/>
                <a:gdLst>
                  <a:gd name="connsiteX0" fmla="*/ 55195 w 61372"/>
                  <a:gd name="connsiteY0" fmla="*/ 15970 h 38071"/>
                  <a:gd name="connsiteX1" fmla="*/ 25083 w 61372"/>
                  <a:gd name="connsiteY1" fmla="*/ -1416 h 38071"/>
                  <a:gd name="connsiteX2" fmla="*/ 8954 w 61372"/>
                  <a:gd name="connsiteY2" fmla="*/ -1416 h 38071"/>
                  <a:gd name="connsiteX3" fmla="*/ 318 w 61372"/>
                  <a:gd name="connsiteY3" fmla="*/ 3702 h 38071"/>
                  <a:gd name="connsiteX4" fmla="*/ 318 w 61372"/>
                  <a:gd name="connsiteY4" fmla="*/ 14954 h 38071"/>
                  <a:gd name="connsiteX5" fmla="*/ 30430 w 61372"/>
                  <a:gd name="connsiteY5" fmla="*/ 32341 h 38071"/>
                  <a:gd name="connsiteX6" fmla="*/ 46559 w 61372"/>
                  <a:gd name="connsiteY6" fmla="*/ 32341 h 38071"/>
                  <a:gd name="connsiteX7" fmla="*/ 55195 w 61372"/>
                  <a:gd name="connsiteY7" fmla="*/ 27210 h 38071"/>
                  <a:gd name="connsiteX8" fmla="*/ 55195 w 61372"/>
                  <a:gd name="connsiteY8" fmla="*/ 15970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71">
                    <a:moveTo>
                      <a:pt x="55195" y="15970"/>
                    </a:moveTo>
                    <a:lnTo>
                      <a:pt x="25083" y="-1416"/>
                    </a:lnTo>
                    <a:cubicBezTo>
                      <a:pt x="20092" y="-4299"/>
                      <a:pt x="13945" y="-4299"/>
                      <a:pt x="8954" y="-1416"/>
                    </a:cubicBezTo>
                    <a:lnTo>
                      <a:pt x="318" y="3702"/>
                    </a:lnTo>
                    <a:cubicBezTo>
                      <a:pt x="-4012" y="6204"/>
                      <a:pt x="-4012" y="12452"/>
                      <a:pt x="318" y="14954"/>
                    </a:cubicBezTo>
                    <a:lnTo>
                      <a:pt x="30430" y="32341"/>
                    </a:lnTo>
                    <a:cubicBezTo>
                      <a:pt x="35421" y="35211"/>
                      <a:pt x="41568" y="35211"/>
                      <a:pt x="46559" y="32341"/>
                    </a:cubicBezTo>
                    <a:lnTo>
                      <a:pt x="55195" y="27210"/>
                    </a:lnTo>
                    <a:cubicBezTo>
                      <a:pt x="59526" y="24721"/>
                      <a:pt x="59526" y="18472"/>
                      <a:pt x="55195" y="1597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3" name="Freeform: Shape 1892">
                <a:extLst>
                  <a:ext uri="{FF2B5EF4-FFF2-40B4-BE49-F238E27FC236}">
                    <a16:creationId xmlns:a16="http://schemas.microsoft.com/office/drawing/2014/main" id="{1FEB7996-9F48-D9D3-73CA-306D81B23154}"/>
                  </a:ext>
                </a:extLst>
              </p:cNvPr>
              <p:cNvSpPr/>
              <p:nvPr/>
            </p:nvSpPr>
            <p:spPr>
              <a:xfrm flipV="1">
                <a:off x="9593749" y="1418014"/>
                <a:ext cx="61375" cy="38068"/>
              </a:xfrm>
              <a:custGeom>
                <a:avLst/>
                <a:gdLst>
                  <a:gd name="connsiteX0" fmla="*/ 55172 w 61375"/>
                  <a:gd name="connsiteY0" fmla="*/ 15944 h 38068"/>
                  <a:gd name="connsiteX1" fmla="*/ 25048 w 61375"/>
                  <a:gd name="connsiteY1" fmla="*/ -1443 h 38068"/>
                  <a:gd name="connsiteX2" fmla="*/ 8919 w 61375"/>
                  <a:gd name="connsiteY2" fmla="*/ -1443 h 38068"/>
                  <a:gd name="connsiteX3" fmla="*/ 283 w 61375"/>
                  <a:gd name="connsiteY3" fmla="*/ 3675 h 38068"/>
                  <a:gd name="connsiteX4" fmla="*/ 283 w 61375"/>
                  <a:gd name="connsiteY4" fmla="*/ 14915 h 38068"/>
                  <a:gd name="connsiteX5" fmla="*/ 30407 w 61375"/>
                  <a:gd name="connsiteY5" fmla="*/ 32301 h 38068"/>
                  <a:gd name="connsiteX6" fmla="*/ 46524 w 61375"/>
                  <a:gd name="connsiteY6" fmla="*/ 32301 h 38068"/>
                  <a:gd name="connsiteX7" fmla="*/ 55172 w 61375"/>
                  <a:gd name="connsiteY7" fmla="*/ 27183 h 38068"/>
                  <a:gd name="connsiteX8" fmla="*/ 55172 w 61375"/>
                  <a:gd name="connsiteY8" fmla="*/ 15944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55172" y="15944"/>
                    </a:moveTo>
                    <a:lnTo>
                      <a:pt x="25048" y="-1443"/>
                    </a:lnTo>
                    <a:cubicBezTo>
                      <a:pt x="20057" y="-4326"/>
                      <a:pt x="13910" y="-4326"/>
                      <a:pt x="8919" y="-1443"/>
                    </a:cubicBezTo>
                    <a:lnTo>
                      <a:pt x="283" y="3675"/>
                    </a:lnTo>
                    <a:cubicBezTo>
                      <a:pt x="-4048" y="6177"/>
                      <a:pt x="-4048" y="12413"/>
                      <a:pt x="283" y="14915"/>
                    </a:cubicBezTo>
                    <a:lnTo>
                      <a:pt x="30407" y="32301"/>
                    </a:lnTo>
                    <a:cubicBezTo>
                      <a:pt x="35386" y="35184"/>
                      <a:pt x="41545" y="35184"/>
                      <a:pt x="46524" y="32301"/>
                    </a:cubicBezTo>
                    <a:lnTo>
                      <a:pt x="55172" y="27183"/>
                    </a:lnTo>
                    <a:cubicBezTo>
                      <a:pt x="59490" y="24681"/>
                      <a:pt x="59490" y="18446"/>
                      <a:pt x="55172" y="1594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4" name="Freeform: Shape 1893">
                <a:extLst>
                  <a:ext uri="{FF2B5EF4-FFF2-40B4-BE49-F238E27FC236}">
                    <a16:creationId xmlns:a16="http://schemas.microsoft.com/office/drawing/2014/main" id="{1A18B5ED-0352-552C-BB14-3FFBC1A137E1}"/>
                  </a:ext>
                </a:extLst>
              </p:cNvPr>
              <p:cNvSpPr/>
              <p:nvPr/>
            </p:nvSpPr>
            <p:spPr>
              <a:xfrm flipV="1">
                <a:off x="9645511" y="1388131"/>
                <a:ext cx="61366" cy="38068"/>
              </a:xfrm>
              <a:custGeom>
                <a:avLst/>
                <a:gdLst>
                  <a:gd name="connsiteX0" fmla="*/ 55127 w 61366"/>
                  <a:gd name="connsiteY0" fmla="*/ 15917 h 38068"/>
                  <a:gd name="connsiteX1" fmla="*/ 25003 w 61366"/>
                  <a:gd name="connsiteY1" fmla="*/ -1469 h 38068"/>
                  <a:gd name="connsiteX2" fmla="*/ 8874 w 61366"/>
                  <a:gd name="connsiteY2" fmla="*/ -1469 h 38068"/>
                  <a:gd name="connsiteX3" fmla="*/ 238 w 61366"/>
                  <a:gd name="connsiteY3" fmla="*/ 3649 h 38068"/>
                  <a:gd name="connsiteX4" fmla="*/ 238 w 61366"/>
                  <a:gd name="connsiteY4" fmla="*/ 14888 h 38068"/>
                  <a:gd name="connsiteX5" fmla="*/ 30362 w 61366"/>
                  <a:gd name="connsiteY5" fmla="*/ 32275 h 38068"/>
                  <a:gd name="connsiteX6" fmla="*/ 46491 w 61366"/>
                  <a:gd name="connsiteY6" fmla="*/ 32275 h 38068"/>
                  <a:gd name="connsiteX7" fmla="*/ 55127 w 61366"/>
                  <a:gd name="connsiteY7" fmla="*/ 27156 h 38068"/>
                  <a:gd name="connsiteX8" fmla="*/ 55127 w 61366"/>
                  <a:gd name="connsiteY8" fmla="*/ 1591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55127" y="15917"/>
                    </a:moveTo>
                    <a:lnTo>
                      <a:pt x="25003" y="-1469"/>
                    </a:lnTo>
                    <a:cubicBezTo>
                      <a:pt x="20012" y="-4352"/>
                      <a:pt x="13865" y="-4352"/>
                      <a:pt x="8874" y="-1469"/>
                    </a:cubicBezTo>
                    <a:lnTo>
                      <a:pt x="238" y="3649"/>
                    </a:lnTo>
                    <a:cubicBezTo>
                      <a:pt x="-4080" y="6151"/>
                      <a:pt x="-4080" y="12386"/>
                      <a:pt x="238" y="14888"/>
                    </a:cubicBezTo>
                    <a:lnTo>
                      <a:pt x="30362" y="32275"/>
                    </a:lnTo>
                    <a:cubicBezTo>
                      <a:pt x="35354" y="35157"/>
                      <a:pt x="41500" y="35157"/>
                      <a:pt x="46491" y="32275"/>
                    </a:cubicBezTo>
                    <a:lnTo>
                      <a:pt x="55127" y="27156"/>
                    </a:lnTo>
                    <a:cubicBezTo>
                      <a:pt x="59445" y="24655"/>
                      <a:pt x="59445" y="18406"/>
                      <a:pt x="55127" y="1591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5" name="Freeform: Shape 1894">
                <a:extLst>
                  <a:ext uri="{FF2B5EF4-FFF2-40B4-BE49-F238E27FC236}">
                    <a16:creationId xmlns:a16="http://schemas.microsoft.com/office/drawing/2014/main" id="{55471D3C-0135-9D8D-628D-7741C6643DAB}"/>
                  </a:ext>
                </a:extLst>
              </p:cNvPr>
              <p:cNvSpPr/>
              <p:nvPr/>
            </p:nvSpPr>
            <p:spPr>
              <a:xfrm flipV="1">
                <a:off x="9697264" y="1358248"/>
                <a:ext cx="61375" cy="38081"/>
              </a:xfrm>
              <a:custGeom>
                <a:avLst/>
                <a:gdLst>
                  <a:gd name="connsiteX0" fmla="*/ 55092 w 61375"/>
                  <a:gd name="connsiteY0" fmla="*/ 15903 h 38081"/>
                  <a:gd name="connsiteX1" fmla="*/ 24968 w 61375"/>
                  <a:gd name="connsiteY1" fmla="*/ -1496 h 38081"/>
                  <a:gd name="connsiteX2" fmla="*/ 8839 w 61375"/>
                  <a:gd name="connsiteY2" fmla="*/ -1496 h 38081"/>
                  <a:gd name="connsiteX3" fmla="*/ 203 w 61375"/>
                  <a:gd name="connsiteY3" fmla="*/ 3635 h 38081"/>
                  <a:gd name="connsiteX4" fmla="*/ 203 w 61375"/>
                  <a:gd name="connsiteY4" fmla="*/ 14874 h 38081"/>
                  <a:gd name="connsiteX5" fmla="*/ 30327 w 61375"/>
                  <a:gd name="connsiteY5" fmla="*/ 32261 h 38081"/>
                  <a:gd name="connsiteX6" fmla="*/ 46456 w 61375"/>
                  <a:gd name="connsiteY6" fmla="*/ 32261 h 38081"/>
                  <a:gd name="connsiteX7" fmla="*/ 55092 w 61375"/>
                  <a:gd name="connsiteY7" fmla="*/ 27142 h 38081"/>
                  <a:gd name="connsiteX8" fmla="*/ 55092 w 61375"/>
                  <a:gd name="connsiteY8" fmla="*/ 15903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55092" y="15903"/>
                    </a:moveTo>
                    <a:lnTo>
                      <a:pt x="24968" y="-1496"/>
                    </a:lnTo>
                    <a:cubicBezTo>
                      <a:pt x="19989" y="-4379"/>
                      <a:pt x="13830" y="-4379"/>
                      <a:pt x="8839" y="-1496"/>
                    </a:cubicBezTo>
                    <a:lnTo>
                      <a:pt x="203" y="3635"/>
                    </a:lnTo>
                    <a:cubicBezTo>
                      <a:pt x="-4115" y="6124"/>
                      <a:pt x="-4115" y="12372"/>
                      <a:pt x="203" y="14874"/>
                    </a:cubicBezTo>
                    <a:lnTo>
                      <a:pt x="30327" y="32261"/>
                    </a:lnTo>
                    <a:cubicBezTo>
                      <a:pt x="35318" y="35143"/>
                      <a:pt x="41465" y="35143"/>
                      <a:pt x="46456" y="32261"/>
                    </a:cubicBezTo>
                    <a:lnTo>
                      <a:pt x="55092" y="27142"/>
                    </a:lnTo>
                    <a:cubicBezTo>
                      <a:pt x="59423" y="24641"/>
                      <a:pt x="59423" y="18392"/>
                      <a:pt x="55092" y="1590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6" name="Freeform: Shape 1895">
                <a:extLst>
                  <a:ext uri="{FF2B5EF4-FFF2-40B4-BE49-F238E27FC236}">
                    <a16:creationId xmlns:a16="http://schemas.microsoft.com/office/drawing/2014/main" id="{4B2A9FA3-0761-9E23-3B55-9753E26D7E6E}"/>
                  </a:ext>
                </a:extLst>
              </p:cNvPr>
              <p:cNvSpPr/>
              <p:nvPr/>
            </p:nvSpPr>
            <p:spPr>
              <a:xfrm flipV="1">
                <a:off x="8742278" y="1958907"/>
                <a:ext cx="82851" cy="50339"/>
              </a:xfrm>
              <a:custGeom>
                <a:avLst/>
                <a:gdLst>
                  <a:gd name="connsiteX0" fmla="*/ 77221 w 82851"/>
                  <a:gd name="connsiteY0" fmla="*/ 16435 h 50339"/>
                  <a:gd name="connsiteX1" fmla="*/ 47097 w 82851"/>
                  <a:gd name="connsiteY1" fmla="*/ -964 h 50339"/>
                  <a:gd name="connsiteX2" fmla="*/ 30968 w 82851"/>
                  <a:gd name="connsiteY2" fmla="*/ -964 h 50339"/>
                  <a:gd name="connsiteX3" fmla="*/ 857 w 82851"/>
                  <a:gd name="connsiteY3" fmla="*/ 16435 h 50339"/>
                  <a:gd name="connsiteX4" fmla="*/ 857 w 82851"/>
                  <a:gd name="connsiteY4" fmla="*/ 27674 h 50339"/>
                  <a:gd name="connsiteX5" fmla="*/ 30968 w 82851"/>
                  <a:gd name="connsiteY5" fmla="*/ 45061 h 50339"/>
                  <a:gd name="connsiteX6" fmla="*/ 47097 w 82851"/>
                  <a:gd name="connsiteY6" fmla="*/ 45061 h 50339"/>
                  <a:gd name="connsiteX7" fmla="*/ 77221 w 82851"/>
                  <a:gd name="connsiteY7" fmla="*/ 27674 h 50339"/>
                  <a:gd name="connsiteX8" fmla="*/ 77221 w 82851"/>
                  <a:gd name="connsiteY8" fmla="*/ 1643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221" y="16435"/>
                    </a:moveTo>
                    <a:lnTo>
                      <a:pt x="47097" y="-964"/>
                    </a:lnTo>
                    <a:cubicBezTo>
                      <a:pt x="42106" y="-3834"/>
                      <a:pt x="35959" y="-3834"/>
                      <a:pt x="30968" y="-964"/>
                    </a:cubicBezTo>
                    <a:lnTo>
                      <a:pt x="857" y="16435"/>
                    </a:lnTo>
                    <a:cubicBezTo>
                      <a:pt x="-3474" y="18924"/>
                      <a:pt x="-3474" y="25172"/>
                      <a:pt x="857" y="27674"/>
                    </a:cubicBezTo>
                    <a:lnTo>
                      <a:pt x="30968" y="45061"/>
                    </a:lnTo>
                    <a:cubicBezTo>
                      <a:pt x="35959" y="47944"/>
                      <a:pt x="42106" y="47944"/>
                      <a:pt x="47097" y="45061"/>
                    </a:cubicBezTo>
                    <a:lnTo>
                      <a:pt x="77221" y="27674"/>
                    </a:lnTo>
                    <a:cubicBezTo>
                      <a:pt x="81540" y="25172"/>
                      <a:pt x="81540" y="18924"/>
                      <a:pt x="77221" y="1643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7" name="Freeform: Shape 1896">
                <a:extLst>
                  <a:ext uri="{FF2B5EF4-FFF2-40B4-BE49-F238E27FC236}">
                    <a16:creationId xmlns:a16="http://schemas.microsoft.com/office/drawing/2014/main" id="{D657BF83-2399-4F3D-59BA-F10F7D0A5777}"/>
                  </a:ext>
                </a:extLst>
              </p:cNvPr>
              <p:cNvSpPr/>
              <p:nvPr/>
            </p:nvSpPr>
            <p:spPr>
              <a:xfrm flipV="1">
                <a:off x="8794030" y="1929034"/>
                <a:ext cx="82851" cy="50339"/>
              </a:xfrm>
              <a:custGeom>
                <a:avLst/>
                <a:gdLst>
                  <a:gd name="connsiteX0" fmla="*/ 77186 w 82851"/>
                  <a:gd name="connsiteY0" fmla="*/ 16405 h 50339"/>
                  <a:gd name="connsiteX1" fmla="*/ 47062 w 82851"/>
                  <a:gd name="connsiteY1" fmla="*/ -982 h 50339"/>
                  <a:gd name="connsiteX2" fmla="*/ 30933 w 82851"/>
                  <a:gd name="connsiteY2" fmla="*/ -982 h 50339"/>
                  <a:gd name="connsiteX3" fmla="*/ 821 w 82851"/>
                  <a:gd name="connsiteY3" fmla="*/ 16405 h 50339"/>
                  <a:gd name="connsiteX4" fmla="*/ 821 w 82851"/>
                  <a:gd name="connsiteY4" fmla="*/ 27644 h 50339"/>
                  <a:gd name="connsiteX5" fmla="*/ 30933 w 82851"/>
                  <a:gd name="connsiteY5" fmla="*/ 45043 h 50339"/>
                  <a:gd name="connsiteX6" fmla="*/ 47062 w 82851"/>
                  <a:gd name="connsiteY6" fmla="*/ 45043 h 50339"/>
                  <a:gd name="connsiteX7" fmla="*/ 77186 w 82851"/>
                  <a:gd name="connsiteY7" fmla="*/ 27644 h 50339"/>
                  <a:gd name="connsiteX8" fmla="*/ 77186 w 82851"/>
                  <a:gd name="connsiteY8" fmla="*/ 1640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186" y="16405"/>
                    </a:moveTo>
                    <a:lnTo>
                      <a:pt x="47062" y="-982"/>
                    </a:lnTo>
                    <a:cubicBezTo>
                      <a:pt x="42071" y="-3864"/>
                      <a:pt x="35924" y="-3864"/>
                      <a:pt x="30933" y="-982"/>
                    </a:cubicBezTo>
                    <a:lnTo>
                      <a:pt x="821" y="16405"/>
                    </a:lnTo>
                    <a:cubicBezTo>
                      <a:pt x="-3509" y="18907"/>
                      <a:pt x="-3509" y="25155"/>
                      <a:pt x="821" y="27644"/>
                    </a:cubicBezTo>
                    <a:lnTo>
                      <a:pt x="30933" y="45043"/>
                    </a:lnTo>
                    <a:cubicBezTo>
                      <a:pt x="35924" y="47913"/>
                      <a:pt x="42071" y="47913"/>
                      <a:pt x="47062" y="45043"/>
                    </a:cubicBezTo>
                    <a:lnTo>
                      <a:pt x="77186" y="27644"/>
                    </a:lnTo>
                    <a:cubicBezTo>
                      <a:pt x="81504" y="25155"/>
                      <a:pt x="81504" y="18907"/>
                      <a:pt x="77186" y="1640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8" name="Freeform: Shape 1897">
                <a:extLst>
                  <a:ext uri="{FF2B5EF4-FFF2-40B4-BE49-F238E27FC236}">
                    <a16:creationId xmlns:a16="http://schemas.microsoft.com/office/drawing/2014/main" id="{092F54A1-0958-6BAC-4934-53F8DDE53BBD}"/>
                  </a:ext>
                </a:extLst>
              </p:cNvPr>
              <p:cNvSpPr/>
              <p:nvPr/>
            </p:nvSpPr>
            <p:spPr>
              <a:xfrm flipV="1">
                <a:off x="8845783" y="1899154"/>
                <a:ext cx="82861" cy="50336"/>
              </a:xfrm>
              <a:custGeom>
                <a:avLst/>
                <a:gdLst>
                  <a:gd name="connsiteX0" fmla="*/ 77151 w 82861"/>
                  <a:gd name="connsiteY0" fmla="*/ 16379 h 50336"/>
                  <a:gd name="connsiteX1" fmla="*/ 47026 w 82861"/>
                  <a:gd name="connsiteY1" fmla="*/ -1008 h 50336"/>
                  <a:gd name="connsiteX2" fmla="*/ 30898 w 82861"/>
                  <a:gd name="connsiteY2" fmla="*/ -1008 h 50336"/>
                  <a:gd name="connsiteX3" fmla="*/ 786 w 82861"/>
                  <a:gd name="connsiteY3" fmla="*/ 16379 h 50336"/>
                  <a:gd name="connsiteX4" fmla="*/ 786 w 82861"/>
                  <a:gd name="connsiteY4" fmla="*/ 27618 h 50336"/>
                  <a:gd name="connsiteX5" fmla="*/ 30898 w 82861"/>
                  <a:gd name="connsiteY5" fmla="*/ 45004 h 50336"/>
                  <a:gd name="connsiteX6" fmla="*/ 47026 w 82861"/>
                  <a:gd name="connsiteY6" fmla="*/ 45004 h 50336"/>
                  <a:gd name="connsiteX7" fmla="*/ 77151 w 82861"/>
                  <a:gd name="connsiteY7" fmla="*/ 27618 h 50336"/>
                  <a:gd name="connsiteX8" fmla="*/ 77151 w 82861"/>
                  <a:gd name="connsiteY8" fmla="*/ 1637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51" y="16379"/>
                    </a:moveTo>
                    <a:lnTo>
                      <a:pt x="47026" y="-1008"/>
                    </a:lnTo>
                    <a:cubicBezTo>
                      <a:pt x="42035" y="-3891"/>
                      <a:pt x="35889" y="-3891"/>
                      <a:pt x="30898" y="-1008"/>
                    </a:cubicBezTo>
                    <a:lnTo>
                      <a:pt x="786" y="16379"/>
                    </a:lnTo>
                    <a:cubicBezTo>
                      <a:pt x="-3545" y="18880"/>
                      <a:pt x="-3545" y="25129"/>
                      <a:pt x="786" y="27618"/>
                    </a:cubicBezTo>
                    <a:lnTo>
                      <a:pt x="30898" y="45004"/>
                    </a:lnTo>
                    <a:cubicBezTo>
                      <a:pt x="35889" y="47887"/>
                      <a:pt x="42035" y="47887"/>
                      <a:pt x="47026" y="45004"/>
                    </a:cubicBezTo>
                    <a:lnTo>
                      <a:pt x="77151" y="27618"/>
                    </a:lnTo>
                    <a:cubicBezTo>
                      <a:pt x="81482" y="25129"/>
                      <a:pt x="81482" y="18880"/>
                      <a:pt x="77151" y="1637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899" name="Freeform: Shape 1898">
                <a:extLst>
                  <a:ext uri="{FF2B5EF4-FFF2-40B4-BE49-F238E27FC236}">
                    <a16:creationId xmlns:a16="http://schemas.microsoft.com/office/drawing/2014/main" id="{D89E8AA0-5320-F96F-1439-DCD1E30E4DF3}"/>
                  </a:ext>
                </a:extLst>
              </p:cNvPr>
              <p:cNvSpPr/>
              <p:nvPr/>
            </p:nvSpPr>
            <p:spPr>
              <a:xfrm flipV="1">
                <a:off x="8897535" y="1869271"/>
                <a:ext cx="82861" cy="50336"/>
              </a:xfrm>
              <a:custGeom>
                <a:avLst/>
                <a:gdLst>
                  <a:gd name="connsiteX0" fmla="*/ 77116 w 82861"/>
                  <a:gd name="connsiteY0" fmla="*/ 16352 h 50336"/>
                  <a:gd name="connsiteX1" fmla="*/ 47004 w 82861"/>
                  <a:gd name="connsiteY1" fmla="*/ -1035 h 50336"/>
                  <a:gd name="connsiteX2" fmla="*/ 30875 w 82861"/>
                  <a:gd name="connsiteY2" fmla="*/ -1035 h 50336"/>
                  <a:gd name="connsiteX3" fmla="*/ 751 w 82861"/>
                  <a:gd name="connsiteY3" fmla="*/ 16352 h 50336"/>
                  <a:gd name="connsiteX4" fmla="*/ 751 w 82861"/>
                  <a:gd name="connsiteY4" fmla="*/ 27591 h 50336"/>
                  <a:gd name="connsiteX5" fmla="*/ 30875 w 82861"/>
                  <a:gd name="connsiteY5" fmla="*/ 44977 h 50336"/>
                  <a:gd name="connsiteX6" fmla="*/ 47004 w 82861"/>
                  <a:gd name="connsiteY6" fmla="*/ 44977 h 50336"/>
                  <a:gd name="connsiteX7" fmla="*/ 77116 w 82861"/>
                  <a:gd name="connsiteY7" fmla="*/ 27591 h 50336"/>
                  <a:gd name="connsiteX8" fmla="*/ 77116 w 82861"/>
                  <a:gd name="connsiteY8" fmla="*/ 1635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16" y="16352"/>
                    </a:moveTo>
                    <a:lnTo>
                      <a:pt x="47004" y="-1035"/>
                    </a:lnTo>
                    <a:cubicBezTo>
                      <a:pt x="42013" y="-3918"/>
                      <a:pt x="35866" y="-3918"/>
                      <a:pt x="30875" y="-1035"/>
                    </a:cubicBezTo>
                    <a:lnTo>
                      <a:pt x="751" y="16352"/>
                    </a:lnTo>
                    <a:cubicBezTo>
                      <a:pt x="-3580" y="18854"/>
                      <a:pt x="-3580" y="25089"/>
                      <a:pt x="751" y="27591"/>
                    </a:cubicBezTo>
                    <a:lnTo>
                      <a:pt x="30875" y="44977"/>
                    </a:lnTo>
                    <a:cubicBezTo>
                      <a:pt x="35866" y="47860"/>
                      <a:pt x="42013" y="47860"/>
                      <a:pt x="47004" y="44977"/>
                    </a:cubicBezTo>
                    <a:lnTo>
                      <a:pt x="77116" y="27591"/>
                    </a:lnTo>
                    <a:cubicBezTo>
                      <a:pt x="81446" y="25089"/>
                      <a:pt x="81446" y="18854"/>
                      <a:pt x="77116" y="1635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0" name="Freeform: Shape 1899">
                <a:extLst>
                  <a:ext uri="{FF2B5EF4-FFF2-40B4-BE49-F238E27FC236}">
                    <a16:creationId xmlns:a16="http://schemas.microsoft.com/office/drawing/2014/main" id="{E12EE2AA-8024-E8D1-4A09-152799F6559B}"/>
                  </a:ext>
                </a:extLst>
              </p:cNvPr>
              <p:cNvSpPr/>
              <p:nvPr/>
            </p:nvSpPr>
            <p:spPr>
              <a:xfrm flipV="1">
                <a:off x="8949297" y="1839388"/>
                <a:ext cx="82851" cy="50336"/>
              </a:xfrm>
              <a:custGeom>
                <a:avLst/>
                <a:gdLst>
                  <a:gd name="connsiteX0" fmla="*/ 77071 w 82851"/>
                  <a:gd name="connsiteY0" fmla="*/ 16325 h 50336"/>
                  <a:gd name="connsiteX1" fmla="*/ 46959 w 82851"/>
                  <a:gd name="connsiteY1" fmla="*/ -1061 h 50336"/>
                  <a:gd name="connsiteX2" fmla="*/ 30830 w 82851"/>
                  <a:gd name="connsiteY2" fmla="*/ -1061 h 50336"/>
                  <a:gd name="connsiteX3" fmla="*/ 706 w 82851"/>
                  <a:gd name="connsiteY3" fmla="*/ 16325 h 50336"/>
                  <a:gd name="connsiteX4" fmla="*/ 706 w 82851"/>
                  <a:gd name="connsiteY4" fmla="*/ 27565 h 50336"/>
                  <a:gd name="connsiteX5" fmla="*/ 30830 w 82851"/>
                  <a:gd name="connsiteY5" fmla="*/ 44951 h 50336"/>
                  <a:gd name="connsiteX6" fmla="*/ 46959 w 82851"/>
                  <a:gd name="connsiteY6" fmla="*/ 44951 h 50336"/>
                  <a:gd name="connsiteX7" fmla="*/ 77071 w 82851"/>
                  <a:gd name="connsiteY7" fmla="*/ 27565 h 50336"/>
                  <a:gd name="connsiteX8" fmla="*/ 77071 w 82851"/>
                  <a:gd name="connsiteY8" fmla="*/ 163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71" y="16325"/>
                    </a:moveTo>
                    <a:lnTo>
                      <a:pt x="46959" y="-1061"/>
                    </a:lnTo>
                    <a:cubicBezTo>
                      <a:pt x="41968" y="-3944"/>
                      <a:pt x="35821" y="-3944"/>
                      <a:pt x="30830" y="-1061"/>
                    </a:cubicBezTo>
                    <a:lnTo>
                      <a:pt x="706" y="16325"/>
                    </a:lnTo>
                    <a:cubicBezTo>
                      <a:pt x="-3612" y="18814"/>
                      <a:pt x="-3612" y="25063"/>
                      <a:pt x="706" y="27565"/>
                    </a:cubicBezTo>
                    <a:lnTo>
                      <a:pt x="30830" y="44951"/>
                    </a:lnTo>
                    <a:cubicBezTo>
                      <a:pt x="35821" y="47834"/>
                      <a:pt x="41968" y="47834"/>
                      <a:pt x="46959" y="44951"/>
                    </a:cubicBezTo>
                    <a:lnTo>
                      <a:pt x="77071" y="27565"/>
                    </a:lnTo>
                    <a:cubicBezTo>
                      <a:pt x="81402" y="25063"/>
                      <a:pt x="81402" y="18814"/>
                      <a:pt x="77071" y="1632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1" name="Freeform: Shape 1900">
                <a:extLst>
                  <a:ext uri="{FF2B5EF4-FFF2-40B4-BE49-F238E27FC236}">
                    <a16:creationId xmlns:a16="http://schemas.microsoft.com/office/drawing/2014/main" id="{7FF56CC2-1712-3509-C08E-57958E6D068B}"/>
                  </a:ext>
                </a:extLst>
              </p:cNvPr>
              <p:cNvSpPr/>
              <p:nvPr/>
            </p:nvSpPr>
            <p:spPr>
              <a:xfrm flipV="1">
                <a:off x="9001050" y="1809505"/>
                <a:ext cx="82851" cy="50339"/>
              </a:xfrm>
              <a:custGeom>
                <a:avLst/>
                <a:gdLst>
                  <a:gd name="connsiteX0" fmla="*/ 77035 w 82851"/>
                  <a:gd name="connsiteY0" fmla="*/ 16301 h 50339"/>
                  <a:gd name="connsiteX1" fmla="*/ 46924 w 82851"/>
                  <a:gd name="connsiteY1" fmla="*/ -1098 h 50339"/>
                  <a:gd name="connsiteX2" fmla="*/ 30795 w 82851"/>
                  <a:gd name="connsiteY2" fmla="*/ -1098 h 50339"/>
                  <a:gd name="connsiteX3" fmla="*/ 670 w 82851"/>
                  <a:gd name="connsiteY3" fmla="*/ 16301 h 50339"/>
                  <a:gd name="connsiteX4" fmla="*/ 670 w 82851"/>
                  <a:gd name="connsiteY4" fmla="*/ 27541 h 50339"/>
                  <a:gd name="connsiteX5" fmla="*/ 30795 w 82851"/>
                  <a:gd name="connsiteY5" fmla="*/ 44927 h 50339"/>
                  <a:gd name="connsiteX6" fmla="*/ 46924 w 82851"/>
                  <a:gd name="connsiteY6" fmla="*/ 44927 h 50339"/>
                  <a:gd name="connsiteX7" fmla="*/ 77035 w 82851"/>
                  <a:gd name="connsiteY7" fmla="*/ 27541 h 50339"/>
                  <a:gd name="connsiteX8" fmla="*/ 77035 w 82851"/>
                  <a:gd name="connsiteY8" fmla="*/ 1630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35" y="16301"/>
                    </a:moveTo>
                    <a:lnTo>
                      <a:pt x="46924" y="-1098"/>
                    </a:lnTo>
                    <a:cubicBezTo>
                      <a:pt x="41933" y="-3968"/>
                      <a:pt x="35786" y="-3968"/>
                      <a:pt x="30795" y="-1098"/>
                    </a:cubicBezTo>
                    <a:lnTo>
                      <a:pt x="670" y="16301"/>
                    </a:lnTo>
                    <a:cubicBezTo>
                      <a:pt x="-3647" y="18791"/>
                      <a:pt x="-3647" y="25039"/>
                      <a:pt x="670" y="27541"/>
                    </a:cubicBezTo>
                    <a:lnTo>
                      <a:pt x="30795" y="44927"/>
                    </a:lnTo>
                    <a:cubicBezTo>
                      <a:pt x="35786" y="47810"/>
                      <a:pt x="41933" y="47810"/>
                      <a:pt x="46924" y="44927"/>
                    </a:cubicBezTo>
                    <a:lnTo>
                      <a:pt x="77035" y="27541"/>
                    </a:lnTo>
                    <a:cubicBezTo>
                      <a:pt x="81366" y="25039"/>
                      <a:pt x="81366" y="18791"/>
                      <a:pt x="77035" y="1630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2" name="Freeform: Shape 1901">
                <a:extLst>
                  <a:ext uri="{FF2B5EF4-FFF2-40B4-BE49-F238E27FC236}">
                    <a16:creationId xmlns:a16="http://schemas.microsoft.com/office/drawing/2014/main" id="{7BC53D3A-5BD0-D023-8722-3C901332F777}"/>
                  </a:ext>
                </a:extLst>
              </p:cNvPr>
              <p:cNvSpPr/>
              <p:nvPr/>
            </p:nvSpPr>
            <p:spPr>
              <a:xfrm flipV="1">
                <a:off x="9052805" y="1779631"/>
                <a:ext cx="82851" cy="50339"/>
              </a:xfrm>
              <a:custGeom>
                <a:avLst/>
                <a:gdLst>
                  <a:gd name="connsiteX0" fmla="*/ 77010 w 82851"/>
                  <a:gd name="connsiteY0" fmla="*/ 16272 h 50339"/>
                  <a:gd name="connsiteX1" fmla="*/ 46885 w 82851"/>
                  <a:gd name="connsiteY1" fmla="*/ -1115 h 50339"/>
                  <a:gd name="connsiteX2" fmla="*/ 30756 w 82851"/>
                  <a:gd name="connsiteY2" fmla="*/ -1115 h 50339"/>
                  <a:gd name="connsiteX3" fmla="*/ 645 w 82851"/>
                  <a:gd name="connsiteY3" fmla="*/ 16272 h 50339"/>
                  <a:gd name="connsiteX4" fmla="*/ 645 w 82851"/>
                  <a:gd name="connsiteY4" fmla="*/ 27511 h 50339"/>
                  <a:gd name="connsiteX5" fmla="*/ 30756 w 82851"/>
                  <a:gd name="connsiteY5" fmla="*/ 44910 h 50339"/>
                  <a:gd name="connsiteX6" fmla="*/ 46885 w 82851"/>
                  <a:gd name="connsiteY6" fmla="*/ 44910 h 50339"/>
                  <a:gd name="connsiteX7" fmla="*/ 77010 w 82851"/>
                  <a:gd name="connsiteY7" fmla="*/ 27511 h 50339"/>
                  <a:gd name="connsiteX8" fmla="*/ 77010 w 82851"/>
                  <a:gd name="connsiteY8" fmla="*/ 1627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10" y="16272"/>
                    </a:moveTo>
                    <a:lnTo>
                      <a:pt x="46885" y="-1115"/>
                    </a:lnTo>
                    <a:cubicBezTo>
                      <a:pt x="41894" y="-3998"/>
                      <a:pt x="35747" y="-3998"/>
                      <a:pt x="30756" y="-1115"/>
                    </a:cubicBezTo>
                    <a:lnTo>
                      <a:pt x="645" y="16272"/>
                    </a:lnTo>
                    <a:cubicBezTo>
                      <a:pt x="-3686" y="18773"/>
                      <a:pt x="-3686" y="25022"/>
                      <a:pt x="645" y="27511"/>
                    </a:cubicBezTo>
                    <a:lnTo>
                      <a:pt x="30756" y="44910"/>
                    </a:lnTo>
                    <a:cubicBezTo>
                      <a:pt x="35747" y="47780"/>
                      <a:pt x="41894" y="47780"/>
                      <a:pt x="46885" y="44910"/>
                    </a:cubicBezTo>
                    <a:lnTo>
                      <a:pt x="77010" y="27511"/>
                    </a:lnTo>
                    <a:cubicBezTo>
                      <a:pt x="81328" y="25022"/>
                      <a:pt x="81328" y="18773"/>
                      <a:pt x="77010" y="1627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3" name="Freeform: Shape 1902">
                <a:extLst>
                  <a:ext uri="{FF2B5EF4-FFF2-40B4-BE49-F238E27FC236}">
                    <a16:creationId xmlns:a16="http://schemas.microsoft.com/office/drawing/2014/main" id="{44C425EF-F4A2-57F4-70FE-0A4331B3D42C}"/>
                  </a:ext>
                </a:extLst>
              </p:cNvPr>
              <p:cNvSpPr/>
              <p:nvPr/>
            </p:nvSpPr>
            <p:spPr>
              <a:xfrm flipV="1">
                <a:off x="9104558" y="1749751"/>
                <a:ext cx="82851" cy="50336"/>
              </a:xfrm>
              <a:custGeom>
                <a:avLst/>
                <a:gdLst>
                  <a:gd name="connsiteX0" fmla="*/ 76974 w 82851"/>
                  <a:gd name="connsiteY0" fmla="*/ 16245 h 50336"/>
                  <a:gd name="connsiteX1" fmla="*/ 46850 w 82851"/>
                  <a:gd name="connsiteY1" fmla="*/ -1141 h 50336"/>
                  <a:gd name="connsiteX2" fmla="*/ 30721 w 82851"/>
                  <a:gd name="connsiteY2" fmla="*/ -1141 h 50336"/>
                  <a:gd name="connsiteX3" fmla="*/ 609 w 82851"/>
                  <a:gd name="connsiteY3" fmla="*/ 16245 h 50336"/>
                  <a:gd name="connsiteX4" fmla="*/ 609 w 82851"/>
                  <a:gd name="connsiteY4" fmla="*/ 27485 h 50336"/>
                  <a:gd name="connsiteX5" fmla="*/ 30721 w 82851"/>
                  <a:gd name="connsiteY5" fmla="*/ 44871 h 50336"/>
                  <a:gd name="connsiteX6" fmla="*/ 46850 w 82851"/>
                  <a:gd name="connsiteY6" fmla="*/ 44871 h 50336"/>
                  <a:gd name="connsiteX7" fmla="*/ 76974 w 82851"/>
                  <a:gd name="connsiteY7" fmla="*/ 27485 h 50336"/>
                  <a:gd name="connsiteX8" fmla="*/ 76974 w 82851"/>
                  <a:gd name="connsiteY8" fmla="*/ 1624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4" y="16245"/>
                    </a:moveTo>
                    <a:lnTo>
                      <a:pt x="46850" y="-1141"/>
                    </a:lnTo>
                    <a:cubicBezTo>
                      <a:pt x="41859" y="-4024"/>
                      <a:pt x="35712" y="-4024"/>
                      <a:pt x="30721" y="-1141"/>
                    </a:cubicBezTo>
                    <a:lnTo>
                      <a:pt x="609" y="16245"/>
                    </a:lnTo>
                    <a:cubicBezTo>
                      <a:pt x="-3721" y="18747"/>
                      <a:pt x="-3721" y="24982"/>
                      <a:pt x="609" y="27485"/>
                    </a:cubicBezTo>
                    <a:lnTo>
                      <a:pt x="30721" y="44871"/>
                    </a:lnTo>
                    <a:cubicBezTo>
                      <a:pt x="35712" y="47754"/>
                      <a:pt x="41859" y="47754"/>
                      <a:pt x="46850" y="44871"/>
                    </a:cubicBezTo>
                    <a:lnTo>
                      <a:pt x="76974" y="27485"/>
                    </a:lnTo>
                    <a:cubicBezTo>
                      <a:pt x="81292" y="24982"/>
                      <a:pt x="81292" y="18747"/>
                      <a:pt x="76974" y="1624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4" name="Freeform: Shape 1903">
                <a:extLst>
                  <a:ext uri="{FF2B5EF4-FFF2-40B4-BE49-F238E27FC236}">
                    <a16:creationId xmlns:a16="http://schemas.microsoft.com/office/drawing/2014/main" id="{B611D937-8428-5529-6CE2-DF52CAF80DD9}"/>
                  </a:ext>
                </a:extLst>
              </p:cNvPr>
              <p:cNvSpPr/>
              <p:nvPr/>
            </p:nvSpPr>
            <p:spPr>
              <a:xfrm flipV="1">
                <a:off x="9156310" y="1719868"/>
                <a:ext cx="82861" cy="50336"/>
              </a:xfrm>
              <a:custGeom>
                <a:avLst/>
                <a:gdLst>
                  <a:gd name="connsiteX0" fmla="*/ 76939 w 82861"/>
                  <a:gd name="connsiteY0" fmla="*/ 16218 h 50336"/>
                  <a:gd name="connsiteX1" fmla="*/ 46815 w 82861"/>
                  <a:gd name="connsiteY1" fmla="*/ -1168 h 50336"/>
                  <a:gd name="connsiteX2" fmla="*/ 30686 w 82861"/>
                  <a:gd name="connsiteY2" fmla="*/ -1168 h 50336"/>
                  <a:gd name="connsiteX3" fmla="*/ 574 w 82861"/>
                  <a:gd name="connsiteY3" fmla="*/ 16218 h 50336"/>
                  <a:gd name="connsiteX4" fmla="*/ 574 w 82861"/>
                  <a:gd name="connsiteY4" fmla="*/ 27458 h 50336"/>
                  <a:gd name="connsiteX5" fmla="*/ 30686 w 82861"/>
                  <a:gd name="connsiteY5" fmla="*/ 44844 h 50336"/>
                  <a:gd name="connsiteX6" fmla="*/ 46815 w 82861"/>
                  <a:gd name="connsiteY6" fmla="*/ 44844 h 50336"/>
                  <a:gd name="connsiteX7" fmla="*/ 76939 w 82861"/>
                  <a:gd name="connsiteY7" fmla="*/ 27458 h 50336"/>
                  <a:gd name="connsiteX8" fmla="*/ 76939 w 82861"/>
                  <a:gd name="connsiteY8" fmla="*/ 1621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39" y="16218"/>
                    </a:moveTo>
                    <a:lnTo>
                      <a:pt x="46815" y="-1168"/>
                    </a:lnTo>
                    <a:cubicBezTo>
                      <a:pt x="41824" y="-4051"/>
                      <a:pt x="35677" y="-4051"/>
                      <a:pt x="30686" y="-1168"/>
                    </a:cubicBezTo>
                    <a:lnTo>
                      <a:pt x="574" y="16218"/>
                    </a:lnTo>
                    <a:cubicBezTo>
                      <a:pt x="-3757" y="18720"/>
                      <a:pt x="-3757" y="24956"/>
                      <a:pt x="574" y="27458"/>
                    </a:cubicBezTo>
                    <a:lnTo>
                      <a:pt x="30686" y="44844"/>
                    </a:lnTo>
                    <a:cubicBezTo>
                      <a:pt x="35677" y="47727"/>
                      <a:pt x="41824" y="47727"/>
                      <a:pt x="46815" y="44844"/>
                    </a:cubicBezTo>
                    <a:lnTo>
                      <a:pt x="76939" y="27458"/>
                    </a:lnTo>
                    <a:cubicBezTo>
                      <a:pt x="81270" y="24956"/>
                      <a:pt x="81270" y="18720"/>
                      <a:pt x="76939" y="1621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5" name="Freeform: Shape 1904">
                <a:extLst>
                  <a:ext uri="{FF2B5EF4-FFF2-40B4-BE49-F238E27FC236}">
                    <a16:creationId xmlns:a16="http://schemas.microsoft.com/office/drawing/2014/main" id="{47166B61-69AD-5D59-347C-1BD16C3B5C89}"/>
                  </a:ext>
                </a:extLst>
              </p:cNvPr>
              <p:cNvSpPr/>
              <p:nvPr/>
            </p:nvSpPr>
            <p:spPr>
              <a:xfrm flipV="1">
                <a:off x="9208063" y="1689985"/>
                <a:ext cx="82861" cy="50339"/>
              </a:xfrm>
              <a:custGeom>
                <a:avLst/>
                <a:gdLst>
                  <a:gd name="connsiteX0" fmla="*/ 76904 w 82861"/>
                  <a:gd name="connsiteY0" fmla="*/ 16182 h 50339"/>
                  <a:gd name="connsiteX1" fmla="*/ 46792 w 82861"/>
                  <a:gd name="connsiteY1" fmla="*/ -1204 h 50339"/>
                  <a:gd name="connsiteX2" fmla="*/ 30663 w 82861"/>
                  <a:gd name="connsiteY2" fmla="*/ -1204 h 50339"/>
                  <a:gd name="connsiteX3" fmla="*/ 539 w 82861"/>
                  <a:gd name="connsiteY3" fmla="*/ 16182 h 50339"/>
                  <a:gd name="connsiteX4" fmla="*/ 539 w 82861"/>
                  <a:gd name="connsiteY4" fmla="*/ 27434 h 50339"/>
                  <a:gd name="connsiteX5" fmla="*/ 30663 w 82861"/>
                  <a:gd name="connsiteY5" fmla="*/ 44821 h 50339"/>
                  <a:gd name="connsiteX6" fmla="*/ 46792 w 82861"/>
                  <a:gd name="connsiteY6" fmla="*/ 44821 h 50339"/>
                  <a:gd name="connsiteX7" fmla="*/ 76904 w 82861"/>
                  <a:gd name="connsiteY7" fmla="*/ 27434 h 50339"/>
                  <a:gd name="connsiteX8" fmla="*/ 76904 w 82861"/>
                  <a:gd name="connsiteY8" fmla="*/ 1618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76904" y="16182"/>
                    </a:moveTo>
                    <a:lnTo>
                      <a:pt x="46792" y="-1204"/>
                    </a:lnTo>
                    <a:cubicBezTo>
                      <a:pt x="41801" y="-4074"/>
                      <a:pt x="35654" y="-4074"/>
                      <a:pt x="30663" y="-1204"/>
                    </a:cubicBezTo>
                    <a:lnTo>
                      <a:pt x="539" y="16182"/>
                    </a:lnTo>
                    <a:cubicBezTo>
                      <a:pt x="-3792" y="18684"/>
                      <a:pt x="-3792" y="24932"/>
                      <a:pt x="539" y="27434"/>
                    </a:cubicBezTo>
                    <a:lnTo>
                      <a:pt x="30663" y="44821"/>
                    </a:lnTo>
                    <a:cubicBezTo>
                      <a:pt x="35654" y="47704"/>
                      <a:pt x="41801" y="47704"/>
                      <a:pt x="46792" y="44821"/>
                    </a:cubicBezTo>
                    <a:lnTo>
                      <a:pt x="76904" y="27434"/>
                    </a:lnTo>
                    <a:cubicBezTo>
                      <a:pt x="81235" y="24932"/>
                      <a:pt x="81235" y="18684"/>
                      <a:pt x="76904" y="1618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6" name="Freeform: Shape 1905">
                <a:extLst>
                  <a:ext uri="{FF2B5EF4-FFF2-40B4-BE49-F238E27FC236}">
                    <a16:creationId xmlns:a16="http://schemas.microsoft.com/office/drawing/2014/main" id="{EF44034A-A8B8-5722-09D0-CC4FF0BB6BA2}"/>
                  </a:ext>
                </a:extLst>
              </p:cNvPr>
              <p:cNvSpPr/>
              <p:nvPr/>
            </p:nvSpPr>
            <p:spPr>
              <a:xfrm flipV="1">
                <a:off x="9259825" y="1660112"/>
                <a:ext cx="82851" cy="50330"/>
              </a:xfrm>
              <a:custGeom>
                <a:avLst/>
                <a:gdLst>
                  <a:gd name="connsiteX0" fmla="*/ 76859 w 82851"/>
                  <a:gd name="connsiteY0" fmla="*/ 16156 h 50330"/>
                  <a:gd name="connsiteX1" fmla="*/ 46747 w 82851"/>
                  <a:gd name="connsiteY1" fmla="*/ -1231 h 50330"/>
                  <a:gd name="connsiteX2" fmla="*/ 30618 w 82851"/>
                  <a:gd name="connsiteY2" fmla="*/ -1231 h 50330"/>
                  <a:gd name="connsiteX3" fmla="*/ 494 w 82851"/>
                  <a:gd name="connsiteY3" fmla="*/ 16156 h 50330"/>
                  <a:gd name="connsiteX4" fmla="*/ 494 w 82851"/>
                  <a:gd name="connsiteY4" fmla="*/ 27395 h 50330"/>
                  <a:gd name="connsiteX5" fmla="*/ 30618 w 82851"/>
                  <a:gd name="connsiteY5" fmla="*/ 44794 h 50330"/>
                  <a:gd name="connsiteX6" fmla="*/ 46747 w 82851"/>
                  <a:gd name="connsiteY6" fmla="*/ 44794 h 50330"/>
                  <a:gd name="connsiteX7" fmla="*/ 76859 w 82851"/>
                  <a:gd name="connsiteY7" fmla="*/ 27395 h 50330"/>
                  <a:gd name="connsiteX8" fmla="*/ 76859 w 82851"/>
                  <a:gd name="connsiteY8" fmla="*/ 16156 h 5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0">
                    <a:moveTo>
                      <a:pt x="76859" y="16156"/>
                    </a:moveTo>
                    <a:lnTo>
                      <a:pt x="46747" y="-1231"/>
                    </a:lnTo>
                    <a:cubicBezTo>
                      <a:pt x="41756" y="-4101"/>
                      <a:pt x="35609" y="-4101"/>
                      <a:pt x="30618" y="-1231"/>
                    </a:cubicBezTo>
                    <a:lnTo>
                      <a:pt x="494" y="16156"/>
                    </a:lnTo>
                    <a:cubicBezTo>
                      <a:pt x="-3824" y="18658"/>
                      <a:pt x="-3824" y="24906"/>
                      <a:pt x="494" y="27395"/>
                    </a:cubicBezTo>
                    <a:lnTo>
                      <a:pt x="30618" y="44794"/>
                    </a:lnTo>
                    <a:cubicBezTo>
                      <a:pt x="35609" y="47664"/>
                      <a:pt x="41756" y="47664"/>
                      <a:pt x="46747" y="44794"/>
                    </a:cubicBezTo>
                    <a:lnTo>
                      <a:pt x="76859" y="27395"/>
                    </a:lnTo>
                    <a:cubicBezTo>
                      <a:pt x="81190" y="24906"/>
                      <a:pt x="81190" y="18658"/>
                      <a:pt x="76859" y="1615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7" name="Freeform: Shape 1906">
                <a:extLst>
                  <a:ext uri="{FF2B5EF4-FFF2-40B4-BE49-F238E27FC236}">
                    <a16:creationId xmlns:a16="http://schemas.microsoft.com/office/drawing/2014/main" id="{3979259E-FBB9-5041-56DC-FCF30E797987}"/>
                  </a:ext>
                </a:extLst>
              </p:cNvPr>
              <p:cNvSpPr/>
              <p:nvPr/>
            </p:nvSpPr>
            <p:spPr>
              <a:xfrm flipV="1">
                <a:off x="9311577" y="1600348"/>
                <a:ext cx="134607" cy="80219"/>
              </a:xfrm>
              <a:custGeom>
                <a:avLst/>
                <a:gdLst>
                  <a:gd name="connsiteX0" fmla="*/ 128571 w 134607"/>
                  <a:gd name="connsiteY0" fmla="*/ 57248 h 80219"/>
                  <a:gd name="connsiteX1" fmla="*/ 98447 w 134607"/>
                  <a:gd name="connsiteY1" fmla="*/ 74634 h 80219"/>
                  <a:gd name="connsiteX2" fmla="*/ 82318 w 134607"/>
                  <a:gd name="connsiteY2" fmla="*/ 74634 h 80219"/>
                  <a:gd name="connsiteX3" fmla="*/ 441 w 134607"/>
                  <a:gd name="connsiteY3" fmla="*/ 27390 h 80219"/>
                  <a:gd name="connsiteX4" fmla="*/ -2798 w 134607"/>
                  <a:gd name="connsiteY4" fmla="*/ 21764 h 80219"/>
                  <a:gd name="connsiteX5" fmla="*/ 441 w 134607"/>
                  <a:gd name="connsiteY5" fmla="*/ 16125 h 80219"/>
                  <a:gd name="connsiteX6" fmla="*/ 30565 w 134607"/>
                  <a:gd name="connsiteY6" fmla="*/ -1261 h 80219"/>
                  <a:gd name="connsiteX7" fmla="*/ 46694 w 134607"/>
                  <a:gd name="connsiteY7" fmla="*/ -1261 h 80219"/>
                  <a:gd name="connsiteX8" fmla="*/ 76806 w 134607"/>
                  <a:gd name="connsiteY8" fmla="*/ 16125 h 80219"/>
                  <a:gd name="connsiteX9" fmla="*/ 76844 w 134607"/>
                  <a:gd name="connsiteY9" fmla="*/ 16163 h 80219"/>
                  <a:gd name="connsiteX10" fmla="*/ 128571 w 134607"/>
                  <a:gd name="connsiteY10" fmla="*/ 46008 h 80219"/>
                  <a:gd name="connsiteX11" fmla="*/ 128571 w 134607"/>
                  <a:gd name="connsiteY11" fmla="*/ 57248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7" h="80219">
                    <a:moveTo>
                      <a:pt x="128571" y="57248"/>
                    </a:moveTo>
                    <a:lnTo>
                      <a:pt x="98447" y="74634"/>
                    </a:lnTo>
                    <a:cubicBezTo>
                      <a:pt x="93456" y="77517"/>
                      <a:pt x="87309" y="77517"/>
                      <a:pt x="82318" y="74634"/>
                    </a:cubicBezTo>
                    <a:lnTo>
                      <a:pt x="441" y="27390"/>
                    </a:lnTo>
                    <a:cubicBezTo>
                      <a:pt x="-1718" y="26145"/>
                      <a:pt x="-2798" y="23948"/>
                      <a:pt x="-2798" y="21764"/>
                    </a:cubicBezTo>
                    <a:cubicBezTo>
                      <a:pt x="-2798" y="19567"/>
                      <a:pt x="-1718" y="17383"/>
                      <a:pt x="441" y="16125"/>
                    </a:cubicBezTo>
                    <a:lnTo>
                      <a:pt x="30565" y="-1261"/>
                    </a:lnTo>
                    <a:cubicBezTo>
                      <a:pt x="35556" y="-4144"/>
                      <a:pt x="41703" y="-4144"/>
                      <a:pt x="46694" y="-1261"/>
                    </a:cubicBezTo>
                    <a:lnTo>
                      <a:pt x="76806" y="16125"/>
                    </a:lnTo>
                    <a:lnTo>
                      <a:pt x="76844" y="16163"/>
                    </a:lnTo>
                    <a:lnTo>
                      <a:pt x="128571" y="46008"/>
                    </a:lnTo>
                    <a:cubicBezTo>
                      <a:pt x="132889" y="48510"/>
                      <a:pt x="132889" y="54746"/>
                      <a:pt x="128571" y="5724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8" name="Freeform: Shape 1907">
                <a:extLst>
                  <a:ext uri="{FF2B5EF4-FFF2-40B4-BE49-F238E27FC236}">
                    <a16:creationId xmlns:a16="http://schemas.microsoft.com/office/drawing/2014/main" id="{1AD9BF07-CBDC-4C0C-A91C-DC7797F9B843}"/>
                  </a:ext>
                </a:extLst>
              </p:cNvPr>
              <p:cNvSpPr/>
              <p:nvPr/>
            </p:nvSpPr>
            <p:spPr>
              <a:xfrm flipV="1">
                <a:off x="9584526" y="1472523"/>
                <a:ext cx="82851" cy="50336"/>
              </a:xfrm>
              <a:custGeom>
                <a:avLst/>
                <a:gdLst>
                  <a:gd name="connsiteX0" fmla="*/ 76637 w 82851"/>
                  <a:gd name="connsiteY0" fmla="*/ 15998 h 50336"/>
                  <a:gd name="connsiteX1" fmla="*/ 46526 w 82851"/>
                  <a:gd name="connsiteY1" fmla="*/ -1389 h 50336"/>
                  <a:gd name="connsiteX2" fmla="*/ 30397 w 82851"/>
                  <a:gd name="connsiteY2" fmla="*/ -1389 h 50336"/>
                  <a:gd name="connsiteX3" fmla="*/ 272 w 82851"/>
                  <a:gd name="connsiteY3" fmla="*/ 15998 h 50336"/>
                  <a:gd name="connsiteX4" fmla="*/ 272 w 82851"/>
                  <a:gd name="connsiteY4" fmla="*/ 27237 h 50336"/>
                  <a:gd name="connsiteX5" fmla="*/ 30397 w 82851"/>
                  <a:gd name="connsiteY5" fmla="*/ 44623 h 50336"/>
                  <a:gd name="connsiteX6" fmla="*/ 46526 w 82851"/>
                  <a:gd name="connsiteY6" fmla="*/ 44623 h 50336"/>
                  <a:gd name="connsiteX7" fmla="*/ 76637 w 82851"/>
                  <a:gd name="connsiteY7" fmla="*/ 27237 h 50336"/>
                  <a:gd name="connsiteX8" fmla="*/ 76637 w 82851"/>
                  <a:gd name="connsiteY8" fmla="*/ 1599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37" y="15998"/>
                    </a:moveTo>
                    <a:lnTo>
                      <a:pt x="46526" y="-1389"/>
                    </a:lnTo>
                    <a:cubicBezTo>
                      <a:pt x="41535" y="-4272"/>
                      <a:pt x="35388" y="-4272"/>
                      <a:pt x="30397" y="-1389"/>
                    </a:cubicBezTo>
                    <a:lnTo>
                      <a:pt x="272" y="15998"/>
                    </a:lnTo>
                    <a:cubicBezTo>
                      <a:pt x="-4046" y="18499"/>
                      <a:pt x="-4046" y="24748"/>
                      <a:pt x="272" y="27237"/>
                    </a:cubicBezTo>
                    <a:lnTo>
                      <a:pt x="30397" y="44623"/>
                    </a:lnTo>
                    <a:cubicBezTo>
                      <a:pt x="35388" y="47506"/>
                      <a:pt x="41535" y="47506"/>
                      <a:pt x="46526" y="44623"/>
                    </a:cubicBezTo>
                    <a:lnTo>
                      <a:pt x="76637" y="27237"/>
                    </a:lnTo>
                    <a:cubicBezTo>
                      <a:pt x="80968" y="24748"/>
                      <a:pt x="80968" y="18499"/>
                      <a:pt x="76637" y="1599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09" name="Freeform: Shape 1908">
                <a:extLst>
                  <a:ext uri="{FF2B5EF4-FFF2-40B4-BE49-F238E27FC236}">
                    <a16:creationId xmlns:a16="http://schemas.microsoft.com/office/drawing/2014/main" id="{94E187D9-591C-2984-05FF-EF056C6068AA}"/>
                  </a:ext>
                </a:extLst>
              </p:cNvPr>
              <p:cNvSpPr/>
              <p:nvPr/>
            </p:nvSpPr>
            <p:spPr>
              <a:xfrm flipV="1">
                <a:off x="9636278" y="1442640"/>
                <a:ext cx="82851" cy="50336"/>
              </a:xfrm>
              <a:custGeom>
                <a:avLst/>
                <a:gdLst>
                  <a:gd name="connsiteX0" fmla="*/ 76602 w 82851"/>
                  <a:gd name="connsiteY0" fmla="*/ 15971 h 50336"/>
                  <a:gd name="connsiteX1" fmla="*/ 46491 w 82851"/>
                  <a:gd name="connsiteY1" fmla="*/ -1416 h 50336"/>
                  <a:gd name="connsiteX2" fmla="*/ 30361 w 82851"/>
                  <a:gd name="connsiteY2" fmla="*/ -1416 h 50336"/>
                  <a:gd name="connsiteX3" fmla="*/ 237 w 82851"/>
                  <a:gd name="connsiteY3" fmla="*/ 15971 h 50336"/>
                  <a:gd name="connsiteX4" fmla="*/ 237 w 82851"/>
                  <a:gd name="connsiteY4" fmla="*/ 27210 h 50336"/>
                  <a:gd name="connsiteX5" fmla="*/ 30361 w 82851"/>
                  <a:gd name="connsiteY5" fmla="*/ 44597 h 50336"/>
                  <a:gd name="connsiteX6" fmla="*/ 46491 w 82851"/>
                  <a:gd name="connsiteY6" fmla="*/ 44597 h 50336"/>
                  <a:gd name="connsiteX7" fmla="*/ 76602 w 82851"/>
                  <a:gd name="connsiteY7" fmla="*/ 27210 h 50336"/>
                  <a:gd name="connsiteX8" fmla="*/ 76602 w 82851"/>
                  <a:gd name="connsiteY8" fmla="*/ 1597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2" y="15971"/>
                    </a:moveTo>
                    <a:lnTo>
                      <a:pt x="46491" y="-1416"/>
                    </a:lnTo>
                    <a:cubicBezTo>
                      <a:pt x="41499" y="-4298"/>
                      <a:pt x="35353" y="-4298"/>
                      <a:pt x="30361" y="-1416"/>
                    </a:cubicBezTo>
                    <a:lnTo>
                      <a:pt x="237" y="15971"/>
                    </a:lnTo>
                    <a:cubicBezTo>
                      <a:pt x="-4081" y="18473"/>
                      <a:pt x="-4081" y="24708"/>
                      <a:pt x="237" y="27210"/>
                    </a:cubicBezTo>
                    <a:lnTo>
                      <a:pt x="30361" y="44597"/>
                    </a:lnTo>
                    <a:cubicBezTo>
                      <a:pt x="35353" y="47479"/>
                      <a:pt x="41499" y="47479"/>
                      <a:pt x="46491" y="44597"/>
                    </a:cubicBezTo>
                    <a:lnTo>
                      <a:pt x="76602" y="27210"/>
                    </a:lnTo>
                    <a:cubicBezTo>
                      <a:pt x="80933" y="24708"/>
                      <a:pt x="80933" y="18473"/>
                      <a:pt x="76602" y="1597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0" name="Freeform: Shape 1909">
                <a:extLst>
                  <a:ext uri="{FF2B5EF4-FFF2-40B4-BE49-F238E27FC236}">
                    <a16:creationId xmlns:a16="http://schemas.microsoft.com/office/drawing/2014/main" id="{39D35891-7B5B-B02D-7DA1-1127208F6BEF}"/>
                  </a:ext>
                </a:extLst>
              </p:cNvPr>
              <p:cNvSpPr/>
              <p:nvPr/>
            </p:nvSpPr>
            <p:spPr>
              <a:xfrm flipV="1">
                <a:off x="9688034" y="1412757"/>
                <a:ext cx="82851" cy="50336"/>
              </a:xfrm>
              <a:custGeom>
                <a:avLst/>
                <a:gdLst>
                  <a:gd name="connsiteX0" fmla="*/ 76576 w 82851"/>
                  <a:gd name="connsiteY0" fmla="*/ 15945 h 50336"/>
                  <a:gd name="connsiteX1" fmla="*/ 46452 w 82851"/>
                  <a:gd name="connsiteY1" fmla="*/ -1442 h 50336"/>
                  <a:gd name="connsiteX2" fmla="*/ 30323 w 82851"/>
                  <a:gd name="connsiteY2" fmla="*/ -1442 h 50336"/>
                  <a:gd name="connsiteX3" fmla="*/ 211 w 82851"/>
                  <a:gd name="connsiteY3" fmla="*/ 15945 h 50336"/>
                  <a:gd name="connsiteX4" fmla="*/ 211 w 82851"/>
                  <a:gd name="connsiteY4" fmla="*/ 27184 h 50336"/>
                  <a:gd name="connsiteX5" fmla="*/ 30323 w 82851"/>
                  <a:gd name="connsiteY5" fmla="*/ 44570 h 50336"/>
                  <a:gd name="connsiteX6" fmla="*/ 46452 w 82851"/>
                  <a:gd name="connsiteY6" fmla="*/ 44570 h 50336"/>
                  <a:gd name="connsiteX7" fmla="*/ 76576 w 82851"/>
                  <a:gd name="connsiteY7" fmla="*/ 27184 h 50336"/>
                  <a:gd name="connsiteX8" fmla="*/ 76576 w 82851"/>
                  <a:gd name="connsiteY8" fmla="*/ 1594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76" y="15945"/>
                    </a:moveTo>
                    <a:lnTo>
                      <a:pt x="46452" y="-1442"/>
                    </a:lnTo>
                    <a:cubicBezTo>
                      <a:pt x="41461" y="-4325"/>
                      <a:pt x="35314" y="-4325"/>
                      <a:pt x="30323" y="-1442"/>
                    </a:cubicBezTo>
                    <a:lnTo>
                      <a:pt x="211" y="15945"/>
                    </a:lnTo>
                    <a:cubicBezTo>
                      <a:pt x="-4119" y="18446"/>
                      <a:pt x="-4119" y="24682"/>
                      <a:pt x="211" y="27184"/>
                    </a:cubicBezTo>
                    <a:lnTo>
                      <a:pt x="30323" y="44570"/>
                    </a:lnTo>
                    <a:cubicBezTo>
                      <a:pt x="35314" y="47453"/>
                      <a:pt x="41461" y="47453"/>
                      <a:pt x="46452" y="44570"/>
                    </a:cubicBezTo>
                    <a:lnTo>
                      <a:pt x="76576" y="27184"/>
                    </a:lnTo>
                    <a:cubicBezTo>
                      <a:pt x="80894" y="24682"/>
                      <a:pt x="80894" y="18446"/>
                      <a:pt x="76576" y="1594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1" name="Freeform: Shape 1910">
                <a:extLst>
                  <a:ext uri="{FF2B5EF4-FFF2-40B4-BE49-F238E27FC236}">
                    <a16:creationId xmlns:a16="http://schemas.microsoft.com/office/drawing/2014/main" id="{8DDCAB0F-9A76-EC1E-80EC-CFF0A346514F}"/>
                  </a:ext>
                </a:extLst>
              </p:cNvPr>
              <p:cNvSpPr/>
              <p:nvPr/>
            </p:nvSpPr>
            <p:spPr>
              <a:xfrm flipV="1">
                <a:off x="9381072" y="1541458"/>
                <a:ext cx="61375" cy="38081"/>
              </a:xfrm>
              <a:custGeom>
                <a:avLst/>
                <a:gdLst>
                  <a:gd name="connsiteX0" fmla="*/ 55308 w 61375"/>
                  <a:gd name="connsiteY0" fmla="*/ 16054 h 38081"/>
                  <a:gd name="connsiteX1" fmla="*/ 25196 w 61375"/>
                  <a:gd name="connsiteY1" fmla="*/ -1333 h 38081"/>
                  <a:gd name="connsiteX2" fmla="*/ 9067 w 61375"/>
                  <a:gd name="connsiteY2" fmla="*/ -1333 h 38081"/>
                  <a:gd name="connsiteX3" fmla="*/ 418 w 61375"/>
                  <a:gd name="connsiteY3" fmla="*/ 3785 h 38081"/>
                  <a:gd name="connsiteX4" fmla="*/ 418 w 61375"/>
                  <a:gd name="connsiteY4" fmla="*/ 15038 h 38081"/>
                  <a:gd name="connsiteX5" fmla="*/ 30543 w 61375"/>
                  <a:gd name="connsiteY5" fmla="*/ 32424 h 38081"/>
                  <a:gd name="connsiteX6" fmla="*/ 46672 w 61375"/>
                  <a:gd name="connsiteY6" fmla="*/ 32424 h 38081"/>
                  <a:gd name="connsiteX7" fmla="*/ 55308 w 61375"/>
                  <a:gd name="connsiteY7" fmla="*/ 27306 h 38081"/>
                  <a:gd name="connsiteX8" fmla="*/ 55308 w 61375"/>
                  <a:gd name="connsiteY8" fmla="*/ 16054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55308" y="16054"/>
                    </a:moveTo>
                    <a:lnTo>
                      <a:pt x="25196" y="-1333"/>
                    </a:lnTo>
                    <a:cubicBezTo>
                      <a:pt x="20205" y="-4216"/>
                      <a:pt x="14045" y="-4216"/>
                      <a:pt x="9067" y="-1333"/>
                    </a:cubicBezTo>
                    <a:lnTo>
                      <a:pt x="418" y="3785"/>
                    </a:lnTo>
                    <a:cubicBezTo>
                      <a:pt x="-3899" y="6287"/>
                      <a:pt x="-3899" y="12536"/>
                      <a:pt x="418" y="15038"/>
                    </a:cubicBezTo>
                    <a:lnTo>
                      <a:pt x="30543" y="32424"/>
                    </a:lnTo>
                    <a:cubicBezTo>
                      <a:pt x="35534" y="35307"/>
                      <a:pt x="41681" y="35307"/>
                      <a:pt x="46672" y="32424"/>
                    </a:cubicBezTo>
                    <a:lnTo>
                      <a:pt x="55308" y="27306"/>
                    </a:lnTo>
                    <a:cubicBezTo>
                      <a:pt x="59639" y="24804"/>
                      <a:pt x="59639" y="18555"/>
                      <a:pt x="55308" y="1605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2" name="Freeform: Shape 1911">
                <a:extLst>
                  <a:ext uri="{FF2B5EF4-FFF2-40B4-BE49-F238E27FC236}">
                    <a16:creationId xmlns:a16="http://schemas.microsoft.com/office/drawing/2014/main" id="{07C7E511-2B87-C9DA-798B-BB60A65F2FDB}"/>
                  </a:ext>
                </a:extLst>
              </p:cNvPr>
              <p:cNvSpPr/>
              <p:nvPr/>
            </p:nvSpPr>
            <p:spPr>
              <a:xfrm flipV="1">
                <a:off x="9432827" y="1511588"/>
                <a:ext cx="61372" cy="38068"/>
              </a:xfrm>
              <a:custGeom>
                <a:avLst/>
                <a:gdLst>
                  <a:gd name="connsiteX0" fmla="*/ 55269 w 61372"/>
                  <a:gd name="connsiteY0" fmla="*/ 16027 h 38068"/>
                  <a:gd name="connsiteX1" fmla="*/ 25158 w 61372"/>
                  <a:gd name="connsiteY1" fmla="*/ -1359 h 38068"/>
                  <a:gd name="connsiteX2" fmla="*/ 9029 w 61372"/>
                  <a:gd name="connsiteY2" fmla="*/ -1359 h 38068"/>
                  <a:gd name="connsiteX3" fmla="*/ 393 w 61372"/>
                  <a:gd name="connsiteY3" fmla="*/ 3759 h 38068"/>
                  <a:gd name="connsiteX4" fmla="*/ 393 w 61372"/>
                  <a:gd name="connsiteY4" fmla="*/ 14998 h 38068"/>
                  <a:gd name="connsiteX5" fmla="*/ 30504 w 61372"/>
                  <a:gd name="connsiteY5" fmla="*/ 32385 h 38068"/>
                  <a:gd name="connsiteX6" fmla="*/ 46633 w 61372"/>
                  <a:gd name="connsiteY6" fmla="*/ 32385 h 38068"/>
                  <a:gd name="connsiteX7" fmla="*/ 55269 w 61372"/>
                  <a:gd name="connsiteY7" fmla="*/ 27267 h 38068"/>
                  <a:gd name="connsiteX8" fmla="*/ 55269 w 61372"/>
                  <a:gd name="connsiteY8" fmla="*/ 1602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269" y="16027"/>
                    </a:moveTo>
                    <a:lnTo>
                      <a:pt x="25158" y="-1359"/>
                    </a:lnTo>
                    <a:cubicBezTo>
                      <a:pt x="20167" y="-4242"/>
                      <a:pt x="14020" y="-4242"/>
                      <a:pt x="9029" y="-1359"/>
                    </a:cubicBezTo>
                    <a:lnTo>
                      <a:pt x="393" y="3759"/>
                    </a:lnTo>
                    <a:cubicBezTo>
                      <a:pt x="-3938" y="6261"/>
                      <a:pt x="-3938" y="12509"/>
                      <a:pt x="393" y="14998"/>
                    </a:cubicBezTo>
                    <a:lnTo>
                      <a:pt x="30504" y="32385"/>
                    </a:lnTo>
                    <a:cubicBezTo>
                      <a:pt x="35495" y="35268"/>
                      <a:pt x="41642" y="35268"/>
                      <a:pt x="46633" y="32385"/>
                    </a:cubicBezTo>
                    <a:lnTo>
                      <a:pt x="55269" y="27267"/>
                    </a:lnTo>
                    <a:cubicBezTo>
                      <a:pt x="59600" y="24765"/>
                      <a:pt x="59600" y="18529"/>
                      <a:pt x="55269" y="1602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3" name="Freeform: Shape 1912">
                <a:extLst>
                  <a:ext uri="{FF2B5EF4-FFF2-40B4-BE49-F238E27FC236}">
                    <a16:creationId xmlns:a16="http://schemas.microsoft.com/office/drawing/2014/main" id="{A8B5C2EC-EB5F-6256-C866-BE30CCB7E3A2}"/>
                  </a:ext>
                </a:extLst>
              </p:cNvPr>
              <p:cNvSpPr/>
              <p:nvPr/>
            </p:nvSpPr>
            <p:spPr>
              <a:xfrm flipV="1">
                <a:off x="9484580" y="1481705"/>
                <a:ext cx="61372" cy="38068"/>
              </a:xfrm>
              <a:custGeom>
                <a:avLst/>
                <a:gdLst>
                  <a:gd name="connsiteX0" fmla="*/ 55234 w 61372"/>
                  <a:gd name="connsiteY0" fmla="*/ 16000 h 38068"/>
                  <a:gd name="connsiteX1" fmla="*/ 25122 w 61372"/>
                  <a:gd name="connsiteY1" fmla="*/ -1386 h 38068"/>
                  <a:gd name="connsiteX2" fmla="*/ 8993 w 61372"/>
                  <a:gd name="connsiteY2" fmla="*/ -1386 h 38068"/>
                  <a:gd name="connsiteX3" fmla="*/ 357 w 61372"/>
                  <a:gd name="connsiteY3" fmla="*/ 3732 h 38068"/>
                  <a:gd name="connsiteX4" fmla="*/ 357 w 61372"/>
                  <a:gd name="connsiteY4" fmla="*/ 14971 h 38068"/>
                  <a:gd name="connsiteX5" fmla="*/ 30469 w 61372"/>
                  <a:gd name="connsiteY5" fmla="*/ 32358 h 38068"/>
                  <a:gd name="connsiteX6" fmla="*/ 46598 w 61372"/>
                  <a:gd name="connsiteY6" fmla="*/ 32358 h 38068"/>
                  <a:gd name="connsiteX7" fmla="*/ 55234 w 61372"/>
                  <a:gd name="connsiteY7" fmla="*/ 27240 h 38068"/>
                  <a:gd name="connsiteX8" fmla="*/ 55234 w 61372"/>
                  <a:gd name="connsiteY8" fmla="*/ 16000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55234" y="16000"/>
                    </a:moveTo>
                    <a:lnTo>
                      <a:pt x="25122" y="-1386"/>
                    </a:lnTo>
                    <a:cubicBezTo>
                      <a:pt x="20131" y="-4269"/>
                      <a:pt x="13984" y="-4269"/>
                      <a:pt x="8993" y="-1386"/>
                    </a:cubicBezTo>
                    <a:lnTo>
                      <a:pt x="357" y="3732"/>
                    </a:lnTo>
                    <a:cubicBezTo>
                      <a:pt x="-3973" y="6234"/>
                      <a:pt x="-3973" y="12482"/>
                      <a:pt x="357" y="14971"/>
                    </a:cubicBezTo>
                    <a:lnTo>
                      <a:pt x="30469" y="32358"/>
                    </a:lnTo>
                    <a:cubicBezTo>
                      <a:pt x="35460" y="35241"/>
                      <a:pt x="41607" y="35241"/>
                      <a:pt x="46598" y="32358"/>
                    </a:cubicBezTo>
                    <a:lnTo>
                      <a:pt x="55234" y="27240"/>
                    </a:lnTo>
                    <a:cubicBezTo>
                      <a:pt x="59565" y="24751"/>
                      <a:pt x="59565" y="18502"/>
                      <a:pt x="55234" y="1600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4" name="Freeform: Shape 1913">
                <a:extLst>
                  <a:ext uri="{FF2B5EF4-FFF2-40B4-BE49-F238E27FC236}">
                    <a16:creationId xmlns:a16="http://schemas.microsoft.com/office/drawing/2014/main" id="{768169A1-9ADE-95BF-C1AF-95CD5A919B27}"/>
                  </a:ext>
                </a:extLst>
              </p:cNvPr>
              <p:cNvSpPr/>
              <p:nvPr/>
            </p:nvSpPr>
            <p:spPr>
              <a:xfrm flipV="1">
                <a:off x="9423595" y="1566084"/>
                <a:ext cx="82851" cy="50349"/>
              </a:xfrm>
              <a:custGeom>
                <a:avLst/>
                <a:gdLst>
                  <a:gd name="connsiteX0" fmla="*/ 76757 w 82851"/>
                  <a:gd name="connsiteY0" fmla="*/ 16081 h 50349"/>
                  <a:gd name="connsiteX1" fmla="*/ 46632 w 82851"/>
                  <a:gd name="connsiteY1" fmla="*/ -1305 h 50349"/>
                  <a:gd name="connsiteX2" fmla="*/ 30503 w 82851"/>
                  <a:gd name="connsiteY2" fmla="*/ -1305 h 50349"/>
                  <a:gd name="connsiteX3" fmla="*/ 392 w 82851"/>
                  <a:gd name="connsiteY3" fmla="*/ 16081 h 50349"/>
                  <a:gd name="connsiteX4" fmla="*/ 392 w 82851"/>
                  <a:gd name="connsiteY4" fmla="*/ 27321 h 50349"/>
                  <a:gd name="connsiteX5" fmla="*/ 30503 w 82851"/>
                  <a:gd name="connsiteY5" fmla="*/ 44720 h 50349"/>
                  <a:gd name="connsiteX6" fmla="*/ 46632 w 82851"/>
                  <a:gd name="connsiteY6" fmla="*/ 44720 h 50349"/>
                  <a:gd name="connsiteX7" fmla="*/ 76757 w 82851"/>
                  <a:gd name="connsiteY7" fmla="*/ 27321 h 50349"/>
                  <a:gd name="connsiteX8" fmla="*/ 76757 w 82851"/>
                  <a:gd name="connsiteY8" fmla="*/ 16081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757" y="16081"/>
                    </a:moveTo>
                    <a:lnTo>
                      <a:pt x="46632" y="-1305"/>
                    </a:lnTo>
                    <a:cubicBezTo>
                      <a:pt x="41641" y="-4188"/>
                      <a:pt x="35495" y="-4188"/>
                      <a:pt x="30503" y="-1305"/>
                    </a:cubicBezTo>
                    <a:lnTo>
                      <a:pt x="392" y="16081"/>
                    </a:lnTo>
                    <a:cubicBezTo>
                      <a:pt x="-3939" y="18583"/>
                      <a:pt x="-3939" y="24831"/>
                      <a:pt x="392" y="27321"/>
                    </a:cubicBezTo>
                    <a:lnTo>
                      <a:pt x="30503" y="44720"/>
                    </a:lnTo>
                    <a:cubicBezTo>
                      <a:pt x="35495" y="47603"/>
                      <a:pt x="41641" y="47603"/>
                      <a:pt x="46632" y="44720"/>
                    </a:cubicBezTo>
                    <a:lnTo>
                      <a:pt x="76757" y="27321"/>
                    </a:lnTo>
                    <a:cubicBezTo>
                      <a:pt x="81075" y="24831"/>
                      <a:pt x="81075" y="18583"/>
                      <a:pt x="76757" y="1608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5" name="Freeform: Shape 1914">
                <a:extLst>
                  <a:ext uri="{FF2B5EF4-FFF2-40B4-BE49-F238E27FC236}">
                    <a16:creationId xmlns:a16="http://schemas.microsoft.com/office/drawing/2014/main" id="{A9B1A2A6-79D4-8B77-DEE1-3F11BDE89479}"/>
                  </a:ext>
                </a:extLst>
              </p:cNvPr>
              <p:cNvSpPr/>
              <p:nvPr/>
            </p:nvSpPr>
            <p:spPr>
              <a:xfrm flipV="1">
                <a:off x="9475347" y="1536213"/>
                <a:ext cx="82861" cy="50336"/>
              </a:xfrm>
              <a:custGeom>
                <a:avLst/>
                <a:gdLst>
                  <a:gd name="connsiteX0" fmla="*/ 76722 w 82861"/>
                  <a:gd name="connsiteY0" fmla="*/ 16054 h 50336"/>
                  <a:gd name="connsiteX1" fmla="*/ 46597 w 82861"/>
                  <a:gd name="connsiteY1" fmla="*/ -1332 h 50336"/>
                  <a:gd name="connsiteX2" fmla="*/ 30481 w 82861"/>
                  <a:gd name="connsiteY2" fmla="*/ -1332 h 50336"/>
                  <a:gd name="connsiteX3" fmla="*/ 356 w 82861"/>
                  <a:gd name="connsiteY3" fmla="*/ 16054 h 50336"/>
                  <a:gd name="connsiteX4" fmla="*/ 356 w 82861"/>
                  <a:gd name="connsiteY4" fmla="*/ 27294 h 50336"/>
                  <a:gd name="connsiteX5" fmla="*/ 30481 w 82861"/>
                  <a:gd name="connsiteY5" fmla="*/ 44680 h 50336"/>
                  <a:gd name="connsiteX6" fmla="*/ 46597 w 82861"/>
                  <a:gd name="connsiteY6" fmla="*/ 44680 h 50336"/>
                  <a:gd name="connsiteX7" fmla="*/ 76722 w 82861"/>
                  <a:gd name="connsiteY7" fmla="*/ 27294 h 50336"/>
                  <a:gd name="connsiteX8" fmla="*/ 76722 w 82861"/>
                  <a:gd name="connsiteY8" fmla="*/ 1605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2" y="16054"/>
                    </a:moveTo>
                    <a:lnTo>
                      <a:pt x="46597" y="-1332"/>
                    </a:lnTo>
                    <a:cubicBezTo>
                      <a:pt x="41619" y="-4215"/>
                      <a:pt x="35459" y="-4215"/>
                      <a:pt x="30481" y="-1332"/>
                    </a:cubicBezTo>
                    <a:lnTo>
                      <a:pt x="356" y="16054"/>
                    </a:lnTo>
                    <a:cubicBezTo>
                      <a:pt x="-3974" y="18557"/>
                      <a:pt x="-3974" y="24805"/>
                      <a:pt x="356" y="27294"/>
                    </a:cubicBezTo>
                    <a:lnTo>
                      <a:pt x="30481" y="44680"/>
                    </a:lnTo>
                    <a:cubicBezTo>
                      <a:pt x="35459" y="47563"/>
                      <a:pt x="41619" y="47563"/>
                      <a:pt x="46597" y="44680"/>
                    </a:cubicBezTo>
                    <a:lnTo>
                      <a:pt x="76722" y="27294"/>
                    </a:lnTo>
                    <a:cubicBezTo>
                      <a:pt x="81052" y="24805"/>
                      <a:pt x="81052" y="18557"/>
                      <a:pt x="76722" y="1605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6" name="Freeform: Shape 1915">
                <a:extLst>
                  <a:ext uri="{FF2B5EF4-FFF2-40B4-BE49-F238E27FC236}">
                    <a16:creationId xmlns:a16="http://schemas.microsoft.com/office/drawing/2014/main" id="{C0C7A7AB-121B-F302-A652-5A54AA43009E}"/>
                  </a:ext>
                </a:extLst>
              </p:cNvPr>
              <p:cNvSpPr/>
              <p:nvPr/>
            </p:nvSpPr>
            <p:spPr>
              <a:xfrm flipV="1">
                <a:off x="9527109" y="1506330"/>
                <a:ext cx="82851" cy="50336"/>
              </a:xfrm>
              <a:custGeom>
                <a:avLst/>
                <a:gdLst>
                  <a:gd name="connsiteX0" fmla="*/ 76677 w 82851"/>
                  <a:gd name="connsiteY0" fmla="*/ 16028 h 50336"/>
                  <a:gd name="connsiteX1" fmla="*/ 46565 w 82851"/>
                  <a:gd name="connsiteY1" fmla="*/ -1359 h 50336"/>
                  <a:gd name="connsiteX2" fmla="*/ 30436 w 82851"/>
                  <a:gd name="connsiteY2" fmla="*/ -1359 h 50336"/>
                  <a:gd name="connsiteX3" fmla="*/ 311 w 82851"/>
                  <a:gd name="connsiteY3" fmla="*/ 16028 h 50336"/>
                  <a:gd name="connsiteX4" fmla="*/ 311 w 82851"/>
                  <a:gd name="connsiteY4" fmla="*/ 27267 h 50336"/>
                  <a:gd name="connsiteX5" fmla="*/ 30436 w 82851"/>
                  <a:gd name="connsiteY5" fmla="*/ 44654 h 50336"/>
                  <a:gd name="connsiteX6" fmla="*/ 46565 w 82851"/>
                  <a:gd name="connsiteY6" fmla="*/ 44654 h 50336"/>
                  <a:gd name="connsiteX7" fmla="*/ 76677 w 82851"/>
                  <a:gd name="connsiteY7" fmla="*/ 27267 h 50336"/>
                  <a:gd name="connsiteX8" fmla="*/ 76677 w 82851"/>
                  <a:gd name="connsiteY8" fmla="*/ 1602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77" y="16028"/>
                    </a:moveTo>
                    <a:lnTo>
                      <a:pt x="46565" y="-1359"/>
                    </a:lnTo>
                    <a:cubicBezTo>
                      <a:pt x="41574" y="-4241"/>
                      <a:pt x="35427" y="-4241"/>
                      <a:pt x="30436" y="-1359"/>
                    </a:cubicBezTo>
                    <a:lnTo>
                      <a:pt x="311" y="16028"/>
                    </a:lnTo>
                    <a:cubicBezTo>
                      <a:pt x="-4006" y="18530"/>
                      <a:pt x="-4006" y="24765"/>
                      <a:pt x="311" y="27267"/>
                    </a:cubicBezTo>
                    <a:lnTo>
                      <a:pt x="30436" y="44654"/>
                    </a:lnTo>
                    <a:cubicBezTo>
                      <a:pt x="35427" y="47536"/>
                      <a:pt x="41574" y="47536"/>
                      <a:pt x="46565" y="44654"/>
                    </a:cubicBezTo>
                    <a:lnTo>
                      <a:pt x="76677" y="27267"/>
                    </a:lnTo>
                    <a:cubicBezTo>
                      <a:pt x="81007" y="24765"/>
                      <a:pt x="81007" y="18530"/>
                      <a:pt x="76677" y="1602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7" name="Freeform: Shape 1916">
                <a:extLst>
                  <a:ext uri="{FF2B5EF4-FFF2-40B4-BE49-F238E27FC236}">
                    <a16:creationId xmlns:a16="http://schemas.microsoft.com/office/drawing/2014/main" id="{2B58F649-A66B-8DB4-94BF-C12394CCE8EC}"/>
                  </a:ext>
                </a:extLst>
              </p:cNvPr>
              <p:cNvSpPr/>
              <p:nvPr/>
            </p:nvSpPr>
            <p:spPr>
              <a:xfrm flipV="1">
                <a:off x="9476973" y="1596983"/>
                <a:ext cx="82861" cy="50336"/>
              </a:xfrm>
              <a:custGeom>
                <a:avLst/>
                <a:gdLst>
                  <a:gd name="connsiteX0" fmla="*/ 76720 w 82861"/>
                  <a:gd name="connsiteY0" fmla="*/ 16109 h 50336"/>
                  <a:gd name="connsiteX1" fmla="*/ 46596 w 82861"/>
                  <a:gd name="connsiteY1" fmla="*/ -1278 h 50336"/>
                  <a:gd name="connsiteX2" fmla="*/ 30480 w 82861"/>
                  <a:gd name="connsiteY2" fmla="*/ -1278 h 50336"/>
                  <a:gd name="connsiteX3" fmla="*/ 355 w 82861"/>
                  <a:gd name="connsiteY3" fmla="*/ 16109 h 50336"/>
                  <a:gd name="connsiteX4" fmla="*/ 355 w 82861"/>
                  <a:gd name="connsiteY4" fmla="*/ 27348 h 50336"/>
                  <a:gd name="connsiteX5" fmla="*/ 30480 w 82861"/>
                  <a:gd name="connsiteY5" fmla="*/ 44734 h 50336"/>
                  <a:gd name="connsiteX6" fmla="*/ 46596 w 82861"/>
                  <a:gd name="connsiteY6" fmla="*/ 44734 h 50336"/>
                  <a:gd name="connsiteX7" fmla="*/ 76720 w 82861"/>
                  <a:gd name="connsiteY7" fmla="*/ 27348 h 50336"/>
                  <a:gd name="connsiteX8" fmla="*/ 76720 w 82861"/>
                  <a:gd name="connsiteY8" fmla="*/ 1610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0" y="16109"/>
                    </a:moveTo>
                    <a:lnTo>
                      <a:pt x="46596" y="-1278"/>
                    </a:lnTo>
                    <a:cubicBezTo>
                      <a:pt x="41617" y="-4161"/>
                      <a:pt x="35458" y="-4161"/>
                      <a:pt x="30480" y="-1278"/>
                    </a:cubicBezTo>
                    <a:lnTo>
                      <a:pt x="355" y="16109"/>
                    </a:lnTo>
                    <a:cubicBezTo>
                      <a:pt x="-3975" y="18610"/>
                      <a:pt x="-3975" y="24859"/>
                      <a:pt x="355" y="27348"/>
                    </a:cubicBezTo>
                    <a:lnTo>
                      <a:pt x="30480" y="44734"/>
                    </a:lnTo>
                    <a:cubicBezTo>
                      <a:pt x="35458" y="47617"/>
                      <a:pt x="41617" y="47617"/>
                      <a:pt x="46596" y="44734"/>
                    </a:cubicBezTo>
                    <a:lnTo>
                      <a:pt x="76720" y="27348"/>
                    </a:lnTo>
                    <a:cubicBezTo>
                      <a:pt x="81051" y="24859"/>
                      <a:pt x="81051" y="18610"/>
                      <a:pt x="76720" y="1610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8" name="Freeform: Shape 1917">
                <a:extLst>
                  <a:ext uri="{FF2B5EF4-FFF2-40B4-BE49-F238E27FC236}">
                    <a16:creationId xmlns:a16="http://schemas.microsoft.com/office/drawing/2014/main" id="{CB948418-56F8-177D-18C1-1922F727CBDB}"/>
                  </a:ext>
                </a:extLst>
              </p:cNvPr>
              <p:cNvSpPr/>
              <p:nvPr/>
            </p:nvSpPr>
            <p:spPr>
              <a:xfrm flipV="1">
                <a:off x="9528735" y="1567100"/>
                <a:ext cx="82851" cy="50336"/>
              </a:xfrm>
              <a:custGeom>
                <a:avLst/>
                <a:gdLst>
                  <a:gd name="connsiteX0" fmla="*/ 76675 w 82851"/>
                  <a:gd name="connsiteY0" fmla="*/ 16082 h 50336"/>
                  <a:gd name="connsiteX1" fmla="*/ 46564 w 82851"/>
                  <a:gd name="connsiteY1" fmla="*/ -1305 h 50336"/>
                  <a:gd name="connsiteX2" fmla="*/ 30435 w 82851"/>
                  <a:gd name="connsiteY2" fmla="*/ -1305 h 50336"/>
                  <a:gd name="connsiteX3" fmla="*/ 310 w 82851"/>
                  <a:gd name="connsiteY3" fmla="*/ 16082 h 50336"/>
                  <a:gd name="connsiteX4" fmla="*/ 310 w 82851"/>
                  <a:gd name="connsiteY4" fmla="*/ 27321 h 50336"/>
                  <a:gd name="connsiteX5" fmla="*/ 30435 w 82851"/>
                  <a:gd name="connsiteY5" fmla="*/ 44708 h 50336"/>
                  <a:gd name="connsiteX6" fmla="*/ 46564 w 82851"/>
                  <a:gd name="connsiteY6" fmla="*/ 44708 h 50336"/>
                  <a:gd name="connsiteX7" fmla="*/ 76675 w 82851"/>
                  <a:gd name="connsiteY7" fmla="*/ 27321 h 50336"/>
                  <a:gd name="connsiteX8" fmla="*/ 76675 w 82851"/>
                  <a:gd name="connsiteY8" fmla="*/ 1608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75" y="16082"/>
                    </a:moveTo>
                    <a:lnTo>
                      <a:pt x="46564" y="-1305"/>
                    </a:lnTo>
                    <a:cubicBezTo>
                      <a:pt x="41573" y="-4187"/>
                      <a:pt x="35426" y="-4187"/>
                      <a:pt x="30435" y="-1305"/>
                    </a:cubicBezTo>
                    <a:lnTo>
                      <a:pt x="310" y="16082"/>
                    </a:lnTo>
                    <a:cubicBezTo>
                      <a:pt x="-4008" y="18584"/>
                      <a:pt x="-4008" y="24819"/>
                      <a:pt x="310" y="27321"/>
                    </a:cubicBezTo>
                    <a:lnTo>
                      <a:pt x="30435" y="44708"/>
                    </a:lnTo>
                    <a:cubicBezTo>
                      <a:pt x="35426" y="47590"/>
                      <a:pt x="41573" y="47590"/>
                      <a:pt x="46564" y="44708"/>
                    </a:cubicBezTo>
                    <a:lnTo>
                      <a:pt x="76675" y="27321"/>
                    </a:lnTo>
                    <a:cubicBezTo>
                      <a:pt x="81006" y="24819"/>
                      <a:pt x="81006" y="18584"/>
                      <a:pt x="76675" y="1608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19" name="Freeform: Shape 1918">
                <a:extLst>
                  <a:ext uri="{FF2B5EF4-FFF2-40B4-BE49-F238E27FC236}">
                    <a16:creationId xmlns:a16="http://schemas.microsoft.com/office/drawing/2014/main" id="{45264950-9E79-6309-742D-E140E08517DA}"/>
                  </a:ext>
                </a:extLst>
              </p:cNvPr>
              <p:cNvSpPr/>
              <p:nvPr/>
            </p:nvSpPr>
            <p:spPr>
              <a:xfrm flipV="1">
                <a:off x="9580487" y="1537217"/>
                <a:ext cx="82851" cy="50339"/>
              </a:xfrm>
              <a:custGeom>
                <a:avLst/>
                <a:gdLst>
                  <a:gd name="connsiteX0" fmla="*/ 76640 w 82851"/>
                  <a:gd name="connsiteY0" fmla="*/ 16059 h 50339"/>
                  <a:gd name="connsiteX1" fmla="*/ 46528 w 82851"/>
                  <a:gd name="connsiteY1" fmla="*/ -1341 h 50339"/>
                  <a:gd name="connsiteX2" fmla="*/ 30399 w 82851"/>
                  <a:gd name="connsiteY2" fmla="*/ -1341 h 50339"/>
                  <a:gd name="connsiteX3" fmla="*/ 275 w 82851"/>
                  <a:gd name="connsiteY3" fmla="*/ 16059 h 50339"/>
                  <a:gd name="connsiteX4" fmla="*/ 275 w 82851"/>
                  <a:gd name="connsiteY4" fmla="*/ 27298 h 50339"/>
                  <a:gd name="connsiteX5" fmla="*/ 30399 w 82851"/>
                  <a:gd name="connsiteY5" fmla="*/ 44684 h 50339"/>
                  <a:gd name="connsiteX6" fmla="*/ 46528 w 82851"/>
                  <a:gd name="connsiteY6" fmla="*/ 44684 h 50339"/>
                  <a:gd name="connsiteX7" fmla="*/ 76640 w 82851"/>
                  <a:gd name="connsiteY7" fmla="*/ 27298 h 50339"/>
                  <a:gd name="connsiteX8" fmla="*/ 76640 w 82851"/>
                  <a:gd name="connsiteY8" fmla="*/ 1605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640" y="16059"/>
                    </a:moveTo>
                    <a:lnTo>
                      <a:pt x="46528" y="-1341"/>
                    </a:lnTo>
                    <a:cubicBezTo>
                      <a:pt x="41537" y="-4211"/>
                      <a:pt x="35390" y="-4211"/>
                      <a:pt x="30399" y="-1341"/>
                    </a:cubicBezTo>
                    <a:lnTo>
                      <a:pt x="275" y="16059"/>
                    </a:lnTo>
                    <a:cubicBezTo>
                      <a:pt x="-4043" y="18548"/>
                      <a:pt x="-4043" y="24796"/>
                      <a:pt x="275" y="27298"/>
                    </a:cubicBezTo>
                    <a:lnTo>
                      <a:pt x="30399" y="44684"/>
                    </a:lnTo>
                    <a:cubicBezTo>
                      <a:pt x="35390" y="47567"/>
                      <a:pt x="41537" y="47567"/>
                      <a:pt x="46528" y="44684"/>
                    </a:cubicBezTo>
                    <a:lnTo>
                      <a:pt x="76640" y="27298"/>
                    </a:lnTo>
                    <a:cubicBezTo>
                      <a:pt x="80971" y="24796"/>
                      <a:pt x="80971" y="18548"/>
                      <a:pt x="76640" y="1605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0" name="Freeform: Shape 1919">
                <a:extLst>
                  <a:ext uri="{FF2B5EF4-FFF2-40B4-BE49-F238E27FC236}">
                    <a16:creationId xmlns:a16="http://schemas.microsoft.com/office/drawing/2014/main" id="{5F778CEF-D4F3-5925-B8A5-81BF754F764A}"/>
                  </a:ext>
                </a:extLst>
              </p:cNvPr>
              <p:cNvSpPr/>
              <p:nvPr/>
            </p:nvSpPr>
            <p:spPr>
              <a:xfrm flipV="1">
                <a:off x="9739786" y="1382874"/>
                <a:ext cx="82851" cy="50349"/>
              </a:xfrm>
              <a:custGeom>
                <a:avLst/>
                <a:gdLst>
                  <a:gd name="connsiteX0" fmla="*/ 76541 w 82851"/>
                  <a:gd name="connsiteY0" fmla="*/ 15930 h 50349"/>
                  <a:gd name="connsiteX1" fmla="*/ 46417 w 82851"/>
                  <a:gd name="connsiteY1" fmla="*/ -1469 h 50349"/>
                  <a:gd name="connsiteX2" fmla="*/ 30287 w 82851"/>
                  <a:gd name="connsiteY2" fmla="*/ -1469 h 50349"/>
                  <a:gd name="connsiteX3" fmla="*/ 176 w 82851"/>
                  <a:gd name="connsiteY3" fmla="*/ 15930 h 50349"/>
                  <a:gd name="connsiteX4" fmla="*/ 176 w 82851"/>
                  <a:gd name="connsiteY4" fmla="*/ 27170 h 50349"/>
                  <a:gd name="connsiteX5" fmla="*/ 30287 w 82851"/>
                  <a:gd name="connsiteY5" fmla="*/ 44556 h 50349"/>
                  <a:gd name="connsiteX6" fmla="*/ 46417 w 82851"/>
                  <a:gd name="connsiteY6" fmla="*/ 44556 h 50349"/>
                  <a:gd name="connsiteX7" fmla="*/ 76541 w 82851"/>
                  <a:gd name="connsiteY7" fmla="*/ 27170 h 50349"/>
                  <a:gd name="connsiteX8" fmla="*/ 76541 w 82851"/>
                  <a:gd name="connsiteY8" fmla="*/ 15930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541" y="15930"/>
                    </a:moveTo>
                    <a:lnTo>
                      <a:pt x="46417" y="-1469"/>
                    </a:lnTo>
                    <a:cubicBezTo>
                      <a:pt x="41425" y="-4352"/>
                      <a:pt x="35279" y="-4352"/>
                      <a:pt x="30287" y="-1469"/>
                    </a:cubicBezTo>
                    <a:lnTo>
                      <a:pt x="176" y="15930"/>
                    </a:lnTo>
                    <a:cubicBezTo>
                      <a:pt x="-4155" y="18420"/>
                      <a:pt x="-4155" y="24668"/>
                      <a:pt x="176" y="27170"/>
                    </a:cubicBezTo>
                    <a:lnTo>
                      <a:pt x="30287" y="44556"/>
                    </a:lnTo>
                    <a:cubicBezTo>
                      <a:pt x="35279" y="47439"/>
                      <a:pt x="41425" y="47439"/>
                      <a:pt x="46417" y="44556"/>
                    </a:cubicBezTo>
                    <a:lnTo>
                      <a:pt x="76541" y="27170"/>
                    </a:lnTo>
                    <a:cubicBezTo>
                      <a:pt x="80859" y="24668"/>
                      <a:pt x="80859" y="18420"/>
                      <a:pt x="76541" y="1593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1" name="Freeform: Shape 1920">
                <a:extLst>
                  <a:ext uri="{FF2B5EF4-FFF2-40B4-BE49-F238E27FC236}">
                    <a16:creationId xmlns:a16="http://schemas.microsoft.com/office/drawing/2014/main" id="{B8337A68-4751-196C-6541-58C74AA3D45D}"/>
                  </a:ext>
                </a:extLst>
              </p:cNvPr>
              <p:cNvSpPr/>
              <p:nvPr/>
            </p:nvSpPr>
            <p:spPr>
              <a:xfrm flipV="1">
                <a:off x="8743903" y="1989730"/>
                <a:ext cx="134604" cy="80219"/>
              </a:xfrm>
              <a:custGeom>
                <a:avLst/>
                <a:gdLst>
                  <a:gd name="connsiteX0" fmla="*/ 128955 w 134604"/>
                  <a:gd name="connsiteY0" fmla="*/ 57595 h 80219"/>
                  <a:gd name="connsiteX1" fmla="*/ 98831 w 134604"/>
                  <a:gd name="connsiteY1" fmla="*/ 74981 h 80219"/>
                  <a:gd name="connsiteX2" fmla="*/ 82702 w 134604"/>
                  <a:gd name="connsiteY2" fmla="*/ 74981 h 80219"/>
                  <a:gd name="connsiteX3" fmla="*/ 52590 w 134604"/>
                  <a:gd name="connsiteY3" fmla="*/ 57595 h 80219"/>
                  <a:gd name="connsiteX4" fmla="*/ 52552 w 134604"/>
                  <a:gd name="connsiteY4" fmla="*/ 57557 h 80219"/>
                  <a:gd name="connsiteX5" fmla="*/ 838 w 134604"/>
                  <a:gd name="connsiteY5" fmla="*/ 27712 h 80219"/>
                  <a:gd name="connsiteX6" fmla="*/ 838 w 134604"/>
                  <a:gd name="connsiteY6" fmla="*/ 16472 h 80219"/>
                  <a:gd name="connsiteX7" fmla="*/ 30950 w 134604"/>
                  <a:gd name="connsiteY7" fmla="*/ -914 h 80219"/>
                  <a:gd name="connsiteX8" fmla="*/ 47079 w 134604"/>
                  <a:gd name="connsiteY8" fmla="*/ -914 h 80219"/>
                  <a:gd name="connsiteX9" fmla="*/ 128955 w 134604"/>
                  <a:gd name="connsiteY9" fmla="*/ 46330 h 80219"/>
                  <a:gd name="connsiteX10" fmla="*/ 132194 w 134604"/>
                  <a:gd name="connsiteY10" fmla="*/ 51969 h 80219"/>
                  <a:gd name="connsiteX11" fmla="*/ 128955 w 134604"/>
                  <a:gd name="connsiteY11" fmla="*/ 57595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55" y="57595"/>
                    </a:moveTo>
                    <a:lnTo>
                      <a:pt x="98831" y="74981"/>
                    </a:lnTo>
                    <a:cubicBezTo>
                      <a:pt x="93840" y="77864"/>
                      <a:pt x="87693" y="77864"/>
                      <a:pt x="82702" y="74981"/>
                    </a:cubicBezTo>
                    <a:lnTo>
                      <a:pt x="52590" y="57595"/>
                    </a:lnTo>
                    <a:lnTo>
                      <a:pt x="52552" y="57557"/>
                    </a:lnTo>
                    <a:lnTo>
                      <a:pt x="838" y="27712"/>
                    </a:lnTo>
                    <a:cubicBezTo>
                      <a:pt x="-3493" y="25223"/>
                      <a:pt x="-3493" y="18974"/>
                      <a:pt x="838" y="16472"/>
                    </a:cubicBezTo>
                    <a:lnTo>
                      <a:pt x="30950" y="-914"/>
                    </a:lnTo>
                    <a:cubicBezTo>
                      <a:pt x="35941" y="-3797"/>
                      <a:pt x="42088" y="-3797"/>
                      <a:pt x="47079" y="-914"/>
                    </a:cubicBezTo>
                    <a:lnTo>
                      <a:pt x="128955" y="46330"/>
                    </a:lnTo>
                    <a:cubicBezTo>
                      <a:pt x="131115" y="47587"/>
                      <a:pt x="132194" y="49772"/>
                      <a:pt x="132194" y="51969"/>
                    </a:cubicBezTo>
                    <a:cubicBezTo>
                      <a:pt x="132194" y="54153"/>
                      <a:pt x="131115" y="56350"/>
                      <a:pt x="128955" y="5759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2" name="Freeform: Shape 1921">
                <a:extLst>
                  <a:ext uri="{FF2B5EF4-FFF2-40B4-BE49-F238E27FC236}">
                    <a16:creationId xmlns:a16="http://schemas.microsoft.com/office/drawing/2014/main" id="{A3574079-37C7-A875-A839-11C28F476E8F}"/>
                  </a:ext>
                </a:extLst>
              </p:cNvPr>
              <p:cNvSpPr/>
              <p:nvPr/>
            </p:nvSpPr>
            <p:spPr>
              <a:xfrm flipV="1">
                <a:off x="8847408" y="1959847"/>
                <a:ext cx="82861" cy="50336"/>
              </a:xfrm>
              <a:custGeom>
                <a:avLst/>
                <a:gdLst>
                  <a:gd name="connsiteX0" fmla="*/ 77150 w 82861"/>
                  <a:gd name="connsiteY0" fmla="*/ 16432 h 50336"/>
                  <a:gd name="connsiteX1" fmla="*/ 47026 w 82861"/>
                  <a:gd name="connsiteY1" fmla="*/ -954 h 50336"/>
                  <a:gd name="connsiteX2" fmla="*/ 30897 w 82861"/>
                  <a:gd name="connsiteY2" fmla="*/ -954 h 50336"/>
                  <a:gd name="connsiteX3" fmla="*/ 785 w 82861"/>
                  <a:gd name="connsiteY3" fmla="*/ 16432 h 50336"/>
                  <a:gd name="connsiteX4" fmla="*/ 785 w 82861"/>
                  <a:gd name="connsiteY4" fmla="*/ 27672 h 50336"/>
                  <a:gd name="connsiteX5" fmla="*/ 30897 w 82861"/>
                  <a:gd name="connsiteY5" fmla="*/ 45058 h 50336"/>
                  <a:gd name="connsiteX6" fmla="*/ 47026 w 82861"/>
                  <a:gd name="connsiteY6" fmla="*/ 45058 h 50336"/>
                  <a:gd name="connsiteX7" fmla="*/ 77150 w 82861"/>
                  <a:gd name="connsiteY7" fmla="*/ 27672 h 50336"/>
                  <a:gd name="connsiteX8" fmla="*/ 77150 w 82861"/>
                  <a:gd name="connsiteY8" fmla="*/ 1643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50" y="16432"/>
                    </a:moveTo>
                    <a:lnTo>
                      <a:pt x="47026" y="-954"/>
                    </a:lnTo>
                    <a:cubicBezTo>
                      <a:pt x="42035" y="-3837"/>
                      <a:pt x="35888" y="-3837"/>
                      <a:pt x="30897" y="-954"/>
                    </a:cubicBezTo>
                    <a:lnTo>
                      <a:pt x="785" y="16432"/>
                    </a:lnTo>
                    <a:cubicBezTo>
                      <a:pt x="-3546" y="18934"/>
                      <a:pt x="-3546" y="25170"/>
                      <a:pt x="785" y="27672"/>
                    </a:cubicBezTo>
                    <a:lnTo>
                      <a:pt x="30897" y="45058"/>
                    </a:lnTo>
                    <a:cubicBezTo>
                      <a:pt x="35888" y="47941"/>
                      <a:pt x="42035" y="47941"/>
                      <a:pt x="47026" y="45058"/>
                    </a:cubicBezTo>
                    <a:lnTo>
                      <a:pt x="77150" y="27672"/>
                    </a:lnTo>
                    <a:cubicBezTo>
                      <a:pt x="81481" y="25170"/>
                      <a:pt x="81481" y="18934"/>
                      <a:pt x="77150" y="1643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3" name="Freeform: Shape 1922">
                <a:extLst>
                  <a:ext uri="{FF2B5EF4-FFF2-40B4-BE49-F238E27FC236}">
                    <a16:creationId xmlns:a16="http://schemas.microsoft.com/office/drawing/2014/main" id="{42C755C6-DA69-AAFB-8661-790F1A45B575}"/>
                  </a:ext>
                </a:extLst>
              </p:cNvPr>
              <p:cNvSpPr/>
              <p:nvPr/>
            </p:nvSpPr>
            <p:spPr>
              <a:xfrm flipV="1">
                <a:off x="8899161" y="1929964"/>
                <a:ext cx="82861" cy="50336"/>
              </a:xfrm>
              <a:custGeom>
                <a:avLst/>
                <a:gdLst>
                  <a:gd name="connsiteX0" fmla="*/ 77115 w 82861"/>
                  <a:gd name="connsiteY0" fmla="*/ 16406 h 50336"/>
                  <a:gd name="connsiteX1" fmla="*/ 47003 w 82861"/>
                  <a:gd name="connsiteY1" fmla="*/ -980 h 50336"/>
                  <a:gd name="connsiteX2" fmla="*/ 30874 w 82861"/>
                  <a:gd name="connsiteY2" fmla="*/ -980 h 50336"/>
                  <a:gd name="connsiteX3" fmla="*/ 750 w 82861"/>
                  <a:gd name="connsiteY3" fmla="*/ 16406 h 50336"/>
                  <a:gd name="connsiteX4" fmla="*/ 750 w 82861"/>
                  <a:gd name="connsiteY4" fmla="*/ 27645 h 50336"/>
                  <a:gd name="connsiteX5" fmla="*/ 30874 w 82861"/>
                  <a:gd name="connsiteY5" fmla="*/ 45032 h 50336"/>
                  <a:gd name="connsiteX6" fmla="*/ 47003 w 82861"/>
                  <a:gd name="connsiteY6" fmla="*/ 45032 h 50336"/>
                  <a:gd name="connsiteX7" fmla="*/ 77115 w 82861"/>
                  <a:gd name="connsiteY7" fmla="*/ 27645 h 50336"/>
                  <a:gd name="connsiteX8" fmla="*/ 77115 w 82861"/>
                  <a:gd name="connsiteY8" fmla="*/ 1640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7115" y="16406"/>
                    </a:moveTo>
                    <a:lnTo>
                      <a:pt x="47003" y="-980"/>
                    </a:lnTo>
                    <a:cubicBezTo>
                      <a:pt x="42012" y="-3863"/>
                      <a:pt x="35865" y="-3863"/>
                      <a:pt x="30874" y="-980"/>
                    </a:cubicBezTo>
                    <a:lnTo>
                      <a:pt x="750" y="16406"/>
                    </a:lnTo>
                    <a:cubicBezTo>
                      <a:pt x="-3581" y="18895"/>
                      <a:pt x="-3581" y="25144"/>
                      <a:pt x="750" y="27645"/>
                    </a:cubicBezTo>
                    <a:lnTo>
                      <a:pt x="30874" y="45032"/>
                    </a:lnTo>
                    <a:cubicBezTo>
                      <a:pt x="35865" y="47915"/>
                      <a:pt x="42012" y="47915"/>
                      <a:pt x="47003" y="45032"/>
                    </a:cubicBezTo>
                    <a:lnTo>
                      <a:pt x="77115" y="27645"/>
                    </a:lnTo>
                    <a:cubicBezTo>
                      <a:pt x="81446" y="25144"/>
                      <a:pt x="81446" y="18895"/>
                      <a:pt x="77115" y="1640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4" name="Freeform: Shape 1923">
                <a:extLst>
                  <a:ext uri="{FF2B5EF4-FFF2-40B4-BE49-F238E27FC236}">
                    <a16:creationId xmlns:a16="http://schemas.microsoft.com/office/drawing/2014/main" id="{0CE5BF1A-3909-047D-A923-42EB5865A732}"/>
                  </a:ext>
                </a:extLst>
              </p:cNvPr>
              <p:cNvSpPr/>
              <p:nvPr/>
            </p:nvSpPr>
            <p:spPr>
              <a:xfrm flipV="1">
                <a:off x="8950923" y="1900081"/>
                <a:ext cx="82851" cy="50339"/>
              </a:xfrm>
              <a:custGeom>
                <a:avLst/>
                <a:gdLst>
                  <a:gd name="connsiteX0" fmla="*/ 77070 w 82851"/>
                  <a:gd name="connsiteY0" fmla="*/ 16382 h 50339"/>
                  <a:gd name="connsiteX1" fmla="*/ 46958 w 82851"/>
                  <a:gd name="connsiteY1" fmla="*/ -1017 h 50339"/>
                  <a:gd name="connsiteX2" fmla="*/ 30829 w 82851"/>
                  <a:gd name="connsiteY2" fmla="*/ -1017 h 50339"/>
                  <a:gd name="connsiteX3" fmla="*/ 705 w 82851"/>
                  <a:gd name="connsiteY3" fmla="*/ 16382 h 50339"/>
                  <a:gd name="connsiteX4" fmla="*/ 705 w 82851"/>
                  <a:gd name="connsiteY4" fmla="*/ 27622 h 50339"/>
                  <a:gd name="connsiteX5" fmla="*/ 30829 w 82851"/>
                  <a:gd name="connsiteY5" fmla="*/ 45008 h 50339"/>
                  <a:gd name="connsiteX6" fmla="*/ 46958 w 82851"/>
                  <a:gd name="connsiteY6" fmla="*/ 45008 h 50339"/>
                  <a:gd name="connsiteX7" fmla="*/ 77070 w 82851"/>
                  <a:gd name="connsiteY7" fmla="*/ 27622 h 50339"/>
                  <a:gd name="connsiteX8" fmla="*/ 77070 w 82851"/>
                  <a:gd name="connsiteY8" fmla="*/ 1638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70" y="16382"/>
                    </a:moveTo>
                    <a:lnTo>
                      <a:pt x="46958" y="-1017"/>
                    </a:lnTo>
                    <a:cubicBezTo>
                      <a:pt x="41967" y="-3887"/>
                      <a:pt x="35820" y="-3887"/>
                      <a:pt x="30829" y="-1017"/>
                    </a:cubicBezTo>
                    <a:lnTo>
                      <a:pt x="705" y="16382"/>
                    </a:lnTo>
                    <a:cubicBezTo>
                      <a:pt x="-3613" y="18872"/>
                      <a:pt x="-3613" y="25120"/>
                      <a:pt x="705" y="27622"/>
                    </a:cubicBezTo>
                    <a:lnTo>
                      <a:pt x="30829" y="45008"/>
                    </a:lnTo>
                    <a:cubicBezTo>
                      <a:pt x="35820" y="47891"/>
                      <a:pt x="41967" y="47891"/>
                      <a:pt x="46958" y="45008"/>
                    </a:cubicBezTo>
                    <a:lnTo>
                      <a:pt x="77070" y="27622"/>
                    </a:lnTo>
                    <a:cubicBezTo>
                      <a:pt x="81401" y="25120"/>
                      <a:pt x="81401" y="18872"/>
                      <a:pt x="77070" y="1638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5" name="Freeform: Shape 1924">
                <a:extLst>
                  <a:ext uri="{FF2B5EF4-FFF2-40B4-BE49-F238E27FC236}">
                    <a16:creationId xmlns:a16="http://schemas.microsoft.com/office/drawing/2014/main" id="{F206A187-5713-475B-4AE7-237A7E2ED209}"/>
                  </a:ext>
                </a:extLst>
              </p:cNvPr>
              <p:cNvSpPr/>
              <p:nvPr/>
            </p:nvSpPr>
            <p:spPr>
              <a:xfrm flipV="1">
                <a:off x="9002675" y="1870208"/>
                <a:ext cx="82851" cy="50339"/>
              </a:xfrm>
              <a:custGeom>
                <a:avLst/>
                <a:gdLst>
                  <a:gd name="connsiteX0" fmla="*/ 77034 w 82851"/>
                  <a:gd name="connsiteY0" fmla="*/ 16352 h 50339"/>
                  <a:gd name="connsiteX1" fmla="*/ 46923 w 82851"/>
                  <a:gd name="connsiteY1" fmla="*/ -1034 h 50339"/>
                  <a:gd name="connsiteX2" fmla="*/ 30794 w 82851"/>
                  <a:gd name="connsiteY2" fmla="*/ -1034 h 50339"/>
                  <a:gd name="connsiteX3" fmla="*/ 670 w 82851"/>
                  <a:gd name="connsiteY3" fmla="*/ 16352 h 50339"/>
                  <a:gd name="connsiteX4" fmla="*/ 670 w 82851"/>
                  <a:gd name="connsiteY4" fmla="*/ 27592 h 50339"/>
                  <a:gd name="connsiteX5" fmla="*/ 30794 w 82851"/>
                  <a:gd name="connsiteY5" fmla="*/ 44991 h 50339"/>
                  <a:gd name="connsiteX6" fmla="*/ 46923 w 82851"/>
                  <a:gd name="connsiteY6" fmla="*/ 44991 h 50339"/>
                  <a:gd name="connsiteX7" fmla="*/ 77034 w 82851"/>
                  <a:gd name="connsiteY7" fmla="*/ 27592 h 50339"/>
                  <a:gd name="connsiteX8" fmla="*/ 77034 w 82851"/>
                  <a:gd name="connsiteY8" fmla="*/ 1635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34" y="16352"/>
                    </a:moveTo>
                    <a:lnTo>
                      <a:pt x="46923" y="-1034"/>
                    </a:lnTo>
                    <a:cubicBezTo>
                      <a:pt x="41932" y="-3917"/>
                      <a:pt x="35785" y="-3917"/>
                      <a:pt x="30794" y="-1034"/>
                    </a:cubicBezTo>
                    <a:lnTo>
                      <a:pt x="670" y="16352"/>
                    </a:lnTo>
                    <a:cubicBezTo>
                      <a:pt x="-3649" y="18855"/>
                      <a:pt x="-3649" y="25103"/>
                      <a:pt x="670" y="27592"/>
                    </a:cubicBezTo>
                    <a:lnTo>
                      <a:pt x="30794" y="44991"/>
                    </a:lnTo>
                    <a:cubicBezTo>
                      <a:pt x="35785" y="47861"/>
                      <a:pt x="41932" y="47861"/>
                      <a:pt x="46923" y="44991"/>
                    </a:cubicBezTo>
                    <a:lnTo>
                      <a:pt x="77034" y="27592"/>
                    </a:lnTo>
                    <a:cubicBezTo>
                      <a:pt x="81365" y="25103"/>
                      <a:pt x="81365" y="18855"/>
                      <a:pt x="77034" y="1635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6" name="Freeform: Shape 1925">
                <a:extLst>
                  <a:ext uri="{FF2B5EF4-FFF2-40B4-BE49-F238E27FC236}">
                    <a16:creationId xmlns:a16="http://schemas.microsoft.com/office/drawing/2014/main" id="{61AEC72A-D78C-BE35-87AB-E0715FD95603}"/>
                  </a:ext>
                </a:extLst>
              </p:cNvPr>
              <p:cNvSpPr/>
              <p:nvPr/>
            </p:nvSpPr>
            <p:spPr>
              <a:xfrm flipV="1">
                <a:off x="9054431" y="1840328"/>
                <a:ext cx="82851" cy="50336"/>
              </a:xfrm>
              <a:custGeom>
                <a:avLst/>
                <a:gdLst>
                  <a:gd name="connsiteX0" fmla="*/ 77009 w 82851"/>
                  <a:gd name="connsiteY0" fmla="*/ 16326 h 50336"/>
                  <a:gd name="connsiteX1" fmla="*/ 46884 w 82851"/>
                  <a:gd name="connsiteY1" fmla="*/ -1060 h 50336"/>
                  <a:gd name="connsiteX2" fmla="*/ 30755 w 82851"/>
                  <a:gd name="connsiteY2" fmla="*/ -1060 h 50336"/>
                  <a:gd name="connsiteX3" fmla="*/ 644 w 82851"/>
                  <a:gd name="connsiteY3" fmla="*/ 16326 h 50336"/>
                  <a:gd name="connsiteX4" fmla="*/ 644 w 82851"/>
                  <a:gd name="connsiteY4" fmla="*/ 27565 h 50336"/>
                  <a:gd name="connsiteX5" fmla="*/ 30755 w 82851"/>
                  <a:gd name="connsiteY5" fmla="*/ 44952 h 50336"/>
                  <a:gd name="connsiteX6" fmla="*/ 46884 w 82851"/>
                  <a:gd name="connsiteY6" fmla="*/ 44952 h 50336"/>
                  <a:gd name="connsiteX7" fmla="*/ 77009 w 82851"/>
                  <a:gd name="connsiteY7" fmla="*/ 27565 h 50336"/>
                  <a:gd name="connsiteX8" fmla="*/ 77009 w 82851"/>
                  <a:gd name="connsiteY8" fmla="*/ 163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9" y="16326"/>
                    </a:moveTo>
                    <a:lnTo>
                      <a:pt x="46884" y="-1060"/>
                    </a:lnTo>
                    <a:cubicBezTo>
                      <a:pt x="41893" y="-3943"/>
                      <a:pt x="35746" y="-3943"/>
                      <a:pt x="30755" y="-1060"/>
                    </a:cubicBezTo>
                    <a:lnTo>
                      <a:pt x="644" y="16326"/>
                    </a:lnTo>
                    <a:cubicBezTo>
                      <a:pt x="-3687" y="18828"/>
                      <a:pt x="-3687" y="25064"/>
                      <a:pt x="644" y="27565"/>
                    </a:cubicBezTo>
                    <a:lnTo>
                      <a:pt x="30755" y="44952"/>
                    </a:lnTo>
                    <a:cubicBezTo>
                      <a:pt x="35746" y="47835"/>
                      <a:pt x="41893" y="47835"/>
                      <a:pt x="46884" y="44952"/>
                    </a:cubicBezTo>
                    <a:lnTo>
                      <a:pt x="77009" y="27565"/>
                    </a:lnTo>
                    <a:cubicBezTo>
                      <a:pt x="81327" y="25064"/>
                      <a:pt x="81327" y="18828"/>
                      <a:pt x="77009" y="1632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7" name="Freeform: Shape 1926">
                <a:extLst>
                  <a:ext uri="{FF2B5EF4-FFF2-40B4-BE49-F238E27FC236}">
                    <a16:creationId xmlns:a16="http://schemas.microsoft.com/office/drawing/2014/main" id="{A7FC1B75-436E-DD70-2B58-A4810F8F7A8F}"/>
                  </a:ext>
                </a:extLst>
              </p:cNvPr>
              <p:cNvSpPr/>
              <p:nvPr/>
            </p:nvSpPr>
            <p:spPr>
              <a:xfrm flipV="1">
                <a:off x="9106183" y="1810444"/>
                <a:ext cx="82851" cy="50336"/>
              </a:xfrm>
              <a:custGeom>
                <a:avLst/>
                <a:gdLst>
                  <a:gd name="connsiteX0" fmla="*/ 76973 w 82851"/>
                  <a:gd name="connsiteY0" fmla="*/ 16299 h 50336"/>
                  <a:gd name="connsiteX1" fmla="*/ 46849 w 82851"/>
                  <a:gd name="connsiteY1" fmla="*/ -1087 h 50336"/>
                  <a:gd name="connsiteX2" fmla="*/ 30720 w 82851"/>
                  <a:gd name="connsiteY2" fmla="*/ -1087 h 50336"/>
                  <a:gd name="connsiteX3" fmla="*/ 608 w 82851"/>
                  <a:gd name="connsiteY3" fmla="*/ 16299 h 50336"/>
                  <a:gd name="connsiteX4" fmla="*/ 608 w 82851"/>
                  <a:gd name="connsiteY4" fmla="*/ 27539 h 50336"/>
                  <a:gd name="connsiteX5" fmla="*/ 30720 w 82851"/>
                  <a:gd name="connsiteY5" fmla="*/ 44925 h 50336"/>
                  <a:gd name="connsiteX6" fmla="*/ 46849 w 82851"/>
                  <a:gd name="connsiteY6" fmla="*/ 44925 h 50336"/>
                  <a:gd name="connsiteX7" fmla="*/ 76973 w 82851"/>
                  <a:gd name="connsiteY7" fmla="*/ 27539 h 50336"/>
                  <a:gd name="connsiteX8" fmla="*/ 76973 w 82851"/>
                  <a:gd name="connsiteY8" fmla="*/ 1629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3" y="16299"/>
                    </a:moveTo>
                    <a:lnTo>
                      <a:pt x="46849" y="-1087"/>
                    </a:lnTo>
                    <a:cubicBezTo>
                      <a:pt x="41858" y="-3970"/>
                      <a:pt x="35711" y="-3970"/>
                      <a:pt x="30720" y="-1087"/>
                    </a:cubicBezTo>
                    <a:lnTo>
                      <a:pt x="608" y="16299"/>
                    </a:lnTo>
                    <a:cubicBezTo>
                      <a:pt x="-3722" y="18801"/>
                      <a:pt x="-3722" y="25037"/>
                      <a:pt x="608" y="27539"/>
                    </a:cubicBezTo>
                    <a:lnTo>
                      <a:pt x="30720" y="44925"/>
                    </a:lnTo>
                    <a:cubicBezTo>
                      <a:pt x="35711" y="47808"/>
                      <a:pt x="41858" y="47808"/>
                      <a:pt x="46849" y="44925"/>
                    </a:cubicBezTo>
                    <a:lnTo>
                      <a:pt x="76973" y="27539"/>
                    </a:lnTo>
                    <a:cubicBezTo>
                      <a:pt x="81292" y="25037"/>
                      <a:pt x="81292" y="18801"/>
                      <a:pt x="76973" y="1629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8" name="Freeform: Shape 1927">
                <a:extLst>
                  <a:ext uri="{FF2B5EF4-FFF2-40B4-BE49-F238E27FC236}">
                    <a16:creationId xmlns:a16="http://schemas.microsoft.com/office/drawing/2014/main" id="{3E9AA746-2D09-0969-1FEA-D66B3E11C6EC}"/>
                  </a:ext>
                </a:extLst>
              </p:cNvPr>
              <p:cNvSpPr/>
              <p:nvPr/>
            </p:nvSpPr>
            <p:spPr>
              <a:xfrm flipV="1">
                <a:off x="9157936" y="1780561"/>
                <a:ext cx="82861" cy="50336"/>
              </a:xfrm>
              <a:custGeom>
                <a:avLst/>
                <a:gdLst>
                  <a:gd name="connsiteX0" fmla="*/ 76938 w 82861"/>
                  <a:gd name="connsiteY0" fmla="*/ 16272 h 50336"/>
                  <a:gd name="connsiteX1" fmla="*/ 46814 w 82861"/>
                  <a:gd name="connsiteY1" fmla="*/ -1114 h 50336"/>
                  <a:gd name="connsiteX2" fmla="*/ 30685 w 82861"/>
                  <a:gd name="connsiteY2" fmla="*/ -1114 h 50336"/>
                  <a:gd name="connsiteX3" fmla="*/ 573 w 82861"/>
                  <a:gd name="connsiteY3" fmla="*/ 16272 h 50336"/>
                  <a:gd name="connsiteX4" fmla="*/ 573 w 82861"/>
                  <a:gd name="connsiteY4" fmla="*/ 27512 h 50336"/>
                  <a:gd name="connsiteX5" fmla="*/ 30685 w 82861"/>
                  <a:gd name="connsiteY5" fmla="*/ 44898 h 50336"/>
                  <a:gd name="connsiteX6" fmla="*/ 46814 w 82861"/>
                  <a:gd name="connsiteY6" fmla="*/ 44898 h 50336"/>
                  <a:gd name="connsiteX7" fmla="*/ 76938 w 82861"/>
                  <a:gd name="connsiteY7" fmla="*/ 27512 h 50336"/>
                  <a:gd name="connsiteX8" fmla="*/ 76938 w 82861"/>
                  <a:gd name="connsiteY8" fmla="*/ 1627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38" y="16272"/>
                    </a:moveTo>
                    <a:lnTo>
                      <a:pt x="46814" y="-1114"/>
                    </a:lnTo>
                    <a:cubicBezTo>
                      <a:pt x="41823" y="-3997"/>
                      <a:pt x="35676" y="-3997"/>
                      <a:pt x="30685" y="-1114"/>
                    </a:cubicBezTo>
                    <a:lnTo>
                      <a:pt x="573" y="16272"/>
                    </a:lnTo>
                    <a:cubicBezTo>
                      <a:pt x="-3758" y="18762"/>
                      <a:pt x="-3758" y="25010"/>
                      <a:pt x="573" y="27512"/>
                    </a:cubicBezTo>
                    <a:lnTo>
                      <a:pt x="30685" y="44898"/>
                    </a:lnTo>
                    <a:cubicBezTo>
                      <a:pt x="35676" y="47781"/>
                      <a:pt x="41823" y="47781"/>
                      <a:pt x="46814" y="44898"/>
                    </a:cubicBezTo>
                    <a:lnTo>
                      <a:pt x="76938" y="27512"/>
                    </a:lnTo>
                    <a:cubicBezTo>
                      <a:pt x="81269" y="25010"/>
                      <a:pt x="81269" y="18762"/>
                      <a:pt x="76938" y="1627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29" name="Freeform: Shape 1928">
                <a:extLst>
                  <a:ext uri="{FF2B5EF4-FFF2-40B4-BE49-F238E27FC236}">
                    <a16:creationId xmlns:a16="http://schemas.microsoft.com/office/drawing/2014/main" id="{FC84E075-8072-405A-554C-7A4E62A02E16}"/>
                  </a:ext>
                </a:extLst>
              </p:cNvPr>
              <p:cNvSpPr/>
              <p:nvPr/>
            </p:nvSpPr>
            <p:spPr>
              <a:xfrm flipV="1">
                <a:off x="9209688" y="1750691"/>
                <a:ext cx="82861" cy="50336"/>
              </a:xfrm>
              <a:custGeom>
                <a:avLst/>
                <a:gdLst>
                  <a:gd name="connsiteX0" fmla="*/ 76903 w 82861"/>
                  <a:gd name="connsiteY0" fmla="*/ 16246 h 50336"/>
                  <a:gd name="connsiteX1" fmla="*/ 46791 w 82861"/>
                  <a:gd name="connsiteY1" fmla="*/ -1140 h 50336"/>
                  <a:gd name="connsiteX2" fmla="*/ 30662 w 82861"/>
                  <a:gd name="connsiteY2" fmla="*/ -1140 h 50336"/>
                  <a:gd name="connsiteX3" fmla="*/ 538 w 82861"/>
                  <a:gd name="connsiteY3" fmla="*/ 16246 h 50336"/>
                  <a:gd name="connsiteX4" fmla="*/ 538 w 82861"/>
                  <a:gd name="connsiteY4" fmla="*/ 27485 h 50336"/>
                  <a:gd name="connsiteX5" fmla="*/ 30662 w 82861"/>
                  <a:gd name="connsiteY5" fmla="*/ 44872 h 50336"/>
                  <a:gd name="connsiteX6" fmla="*/ 46791 w 82861"/>
                  <a:gd name="connsiteY6" fmla="*/ 44872 h 50336"/>
                  <a:gd name="connsiteX7" fmla="*/ 76903 w 82861"/>
                  <a:gd name="connsiteY7" fmla="*/ 27485 h 50336"/>
                  <a:gd name="connsiteX8" fmla="*/ 76903 w 82861"/>
                  <a:gd name="connsiteY8" fmla="*/ 1624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03" y="16246"/>
                    </a:moveTo>
                    <a:lnTo>
                      <a:pt x="46791" y="-1140"/>
                    </a:lnTo>
                    <a:cubicBezTo>
                      <a:pt x="41800" y="-4023"/>
                      <a:pt x="35653" y="-4023"/>
                      <a:pt x="30662" y="-1140"/>
                    </a:cubicBezTo>
                    <a:lnTo>
                      <a:pt x="538" y="16246"/>
                    </a:lnTo>
                    <a:cubicBezTo>
                      <a:pt x="-3793" y="18748"/>
                      <a:pt x="-3793" y="24996"/>
                      <a:pt x="538" y="27485"/>
                    </a:cubicBezTo>
                    <a:lnTo>
                      <a:pt x="30662" y="44872"/>
                    </a:lnTo>
                    <a:cubicBezTo>
                      <a:pt x="35653" y="47755"/>
                      <a:pt x="41800" y="47755"/>
                      <a:pt x="46791" y="44872"/>
                    </a:cubicBezTo>
                    <a:lnTo>
                      <a:pt x="76903" y="27485"/>
                    </a:lnTo>
                    <a:cubicBezTo>
                      <a:pt x="81234" y="24996"/>
                      <a:pt x="81234" y="18748"/>
                      <a:pt x="76903" y="1624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0" name="Freeform: Shape 1929">
                <a:extLst>
                  <a:ext uri="{FF2B5EF4-FFF2-40B4-BE49-F238E27FC236}">
                    <a16:creationId xmlns:a16="http://schemas.microsoft.com/office/drawing/2014/main" id="{20D36D0A-75A5-CA1B-F754-5EBEAB303446}"/>
                  </a:ext>
                </a:extLst>
              </p:cNvPr>
              <p:cNvSpPr/>
              <p:nvPr/>
            </p:nvSpPr>
            <p:spPr>
              <a:xfrm flipV="1">
                <a:off x="9261450" y="1720808"/>
                <a:ext cx="82851" cy="50336"/>
              </a:xfrm>
              <a:custGeom>
                <a:avLst/>
                <a:gdLst>
                  <a:gd name="connsiteX0" fmla="*/ 76858 w 82851"/>
                  <a:gd name="connsiteY0" fmla="*/ 16219 h 50336"/>
                  <a:gd name="connsiteX1" fmla="*/ 46746 w 82851"/>
                  <a:gd name="connsiteY1" fmla="*/ -1167 h 50336"/>
                  <a:gd name="connsiteX2" fmla="*/ 30617 w 82851"/>
                  <a:gd name="connsiteY2" fmla="*/ -1167 h 50336"/>
                  <a:gd name="connsiteX3" fmla="*/ 493 w 82851"/>
                  <a:gd name="connsiteY3" fmla="*/ 16219 h 50336"/>
                  <a:gd name="connsiteX4" fmla="*/ 493 w 82851"/>
                  <a:gd name="connsiteY4" fmla="*/ 27458 h 50336"/>
                  <a:gd name="connsiteX5" fmla="*/ 30617 w 82851"/>
                  <a:gd name="connsiteY5" fmla="*/ 44845 h 50336"/>
                  <a:gd name="connsiteX6" fmla="*/ 46746 w 82851"/>
                  <a:gd name="connsiteY6" fmla="*/ 44845 h 50336"/>
                  <a:gd name="connsiteX7" fmla="*/ 76858 w 82851"/>
                  <a:gd name="connsiteY7" fmla="*/ 27458 h 50336"/>
                  <a:gd name="connsiteX8" fmla="*/ 76858 w 82851"/>
                  <a:gd name="connsiteY8" fmla="*/ 1621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8" y="16219"/>
                    </a:moveTo>
                    <a:lnTo>
                      <a:pt x="46746" y="-1167"/>
                    </a:lnTo>
                    <a:cubicBezTo>
                      <a:pt x="41755" y="-4050"/>
                      <a:pt x="35608" y="-4050"/>
                      <a:pt x="30617" y="-1167"/>
                    </a:cubicBezTo>
                    <a:lnTo>
                      <a:pt x="493" y="16219"/>
                    </a:lnTo>
                    <a:cubicBezTo>
                      <a:pt x="-3825" y="18721"/>
                      <a:pt x="-3825" y="24969"/>
                      <a:pt x="493" y="27458"/>
                    </a:cubicBezTo>
                    <a:lnTo>
                      <a:pt x="30617" y="44845"/>
                    </a:lnTo>
                    <a:cubicBezTo>
                      <a:pt x="35608" y="47728"/>
                      <a:pt x="41755" y="47728"/>
                      <a:pt x="46746" y="44845"/>
                    </a:cubicBezTo>
                    <a:lnTo>
                      <a:pt x="76858" y="27458"/>
                    </a:lnTo>
                    <a:cubicBezTo>
                      <a:pt x="81189" y="24969"/>
                      <a:pt x="81189" y="18721"/>
                      <a:pt x="76858" y="1621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1" name="Freeform: Shape 1930">
                <a:extLst>
                  <a:ext uri="{FF2B5EF4-FFF2-40B4-BE49-F238E27FC236}">
                    <a16:creationId xmlns:a16="http://schemas.microsoft.com/office/drawing/2014/main" id="{FE589867-0E8B-1D44-2EFC-B32B3EA8E8CE}"/>
                  </a:ext>
                </a:extLst>
              </p:cNvPr>
              <p:cNvSpPr/>
              <p:nvPr/>
            </p:nvSpPr>
            <p:spPr>
              <a:xfrm flipV="1">
                <a:off x="9313203" y="1690925"/>
                <a:ext cx="82851" cy="50336"/>
              </a:xfrm>
              <a:custGeom>
                <a:avLst/>
                <a:gdLst>
                  <a:gd name="connsiteX0" fmla="*/ 76823 w 82851"/>
                  <a:gd name="connsiteY0" fmla="*/ 16193 h 50336"/>
                  <a:gd name="connsiteX1" fmla="*/ 46711 w 82851"/>
                  <a:gd name="connsiteY1" fmla="*/ -1194 h 50336"/>
                  <a:gd name="connsiteX2" fmla="*/ 30582 w 82851"/>
                  <a:gd name="connsiteY2" fmla="*/ -1194 h 50336"/>
                  <a:gd name="connsiteX3" fmla="*/ 458 w 82851"/>
                  <a:gd name="connsiteY3" fmla="*/ 16193 h 50336"/>
                  <a:gd name="connsiteX4" fmla="*/ 458 w 82851"/>
                  <a:gd name="connsiteY4" fmla="*/ 27432 h 50336"/>
                  <a:gd name="connsiteX5" fmla="*/ 30582 w 82851"/>
                  <a:gd name="connsiteY5" fmla="*/ 44818 h 50336"/>
                  <a:gd name="connsiteX6" fmla="*/ 46711 w 82851"/>
                  <a:gd name="connsiteY6" fmla="*/ 44818 h 50336"/>
                  <a:gd name="connsiteX7" fmla="*/ 76823 w 82851"/>
                  <a:gd name="connsiteY7" fmla="*/ 27432 h 50336"/>
                  <a:gd name="connsiteX8" fmla="*/ 76823 w 82851"/>
                  <a:gd name="connsiteY8" fmla="*/ 161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23" y="16193"/>
                    </a:moveTo>
                    <a:lnTo>
                      <a:pt x="46711" y="-1194"/>
                    </a:lnTo>
                    <a:cubicBezTo>
                      <a:pt x="41720" y="-4077"/>
                      <a:pt x="35573" y="-4077"/>
                      <a:pt x="30582" y="-1194"/>
                    </a:cubicBezTo>
                    <a:lnTo>
                      <a:pt x="458" y="16193"/>
                    </a:lnTo>
                    <a:cubicBezTo>
                      <a:pt x="-3861" y="18694"/>
                      <a:pt x="-3861" y="24930"/>
                      <a:pt x="458" y="27432"/>
                    </a:cubicBezTo>
                    <a:lnTo>
                      <a:pt x="30582" y="44818"/>
                    </a:lnTo>
                    <a:cubicBezTo>
                      <a:pt x="35573" y="47701"/>
                      <a:pt x="41720" y="47701"/>
                      <a:pt x="46711" y="44818"/>
                    </a:cubicBezTo>
                    <a:lnTo>
                      <a:pt x="76823" y="27432"/>
                    </a:lnTo>
                    <a:cubicBezTo>
                      <a:pt x="81153" y="24930"/>
                      <a:pt x="81153" y="18694"/>
                      <a:pt x="76823" y="1619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2" name="Freeform: Shape 1931">
                <a:extLst>
                  <a:ext uri="{FF2B5EF4-FFF2-40B4-BE49-F238E27FC236}">
                    <a16:creationId xmlns:a16="http://schemas.microsoft.com/office/drawing/2014/main" id="{AF061D20-E65C-61FC-0D90-B4D791C37229}"/>
                  </a:ext>
                </a:extLst>
              </p:cNvPr>
              <p:cNvSpPr/>
              <p:nvPr/>
            </p:nvSpPr>
            <p:spPr>
              <a:xfrm flipV="1">
                <a:off x="9364958" y="1661042"/>
                <a:ext cx="82851" cy="50336"/>
              </a:xfrm>
              <a:custGeom>
                <a:avLst/>
                <a:gdLst>
                  <a:gd name="connsiteX0" fmla="*/ 76797 w 82851"/>
                  <a:gd name="connsiteY0" fmla="*/ 16166 h 50336"/>
                  <a:gd name="connsiteX1" fmla="*/ 46672 w 82851"/>
                  <a:gd name="connsiteY1" fmla="*/ -1220 h 50336"/>
                  <a:gd name="connsiteX2" fmla="*/ 30543 w 82851"/>
                  <a:gd name="connsiteY2" fmla="*/ -1220 h 50336"/>
                  <a:gd name="connsiteX3" fmla="*/ 432 w 82851"/>
                  <a:gd name="connsiteY3" fmla="*/ 16166 h 50336"/>
                  <a:gd name="connsiteX4" fmla="*/ 432 w 82851"/>
                  <a:gd name="connsiteY4" fmla="*/ 27405 h 50336"/>
                  <a:gd name="connsiteX5" fmla="*/ 30543 w 82851"/>
                  <a:gd name="connsiteY5" fmla="*/ 44792 h 50336"/>
                  <a:gd name="connsiteX6" fmla="*/ 46672 w 82851"/>
                  <a:gd name="connsiteY6" fmla="*/ 44792 h 50336"/>
                  <a:gd name="connsiteX7" fmla="*/ 76797 w 82851"/>
                  <a:gd name="connsiteY7" fmla="*/ 27405 h 50336"/>
                  <a:gd name="connsiteX8" fmla="*/ 76797 w 82851"/>
                  <a:gd name="connsiteY8" fmla="*/ 1616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97" y="16166"/>
                    </a:moveTo>
                    <a:lnTo>
                      <a:pt x="46672" y="-1220"/>
                    </a:lnTo>
                    <a:cubicBezTo>
                      <a:pt x="41681" y="-4103"/>
                      <a:pt x="35534" y="-4103"/>
                      <a:pt x="30543" y="-1220"/>
                    </a:cubicBezTo>
                    <a:lnTo>
                      <a:pt x="432" y="16166"/>
                    </a:lnTo>
                    <a:cubicBezTo>
                      <a:pt x="-3899" y="18668"/>
                      <a:pt x="-3899" y="24904"/>
                      <a:pt x="432" y="27405"/>
                    </a:cubicBezTo>
                    <a:lnTo>
                      <a:pt x="30543" y="44792"/>
                    </a:lnTo>
                    <a:cubicBezTo>
                      <a:pt x="35534" y="47675"/>
                      <a:pt x="41681" y="47675"/>
                      <a:pt x="46672" y="44792"/>
                    </a:cubicBezTo>
                    <a:lnTo>
                      <a:pt x="76797" y="27405"/>
                    </a:lnTo>
                    <a:cubicBezTo>
                      <a:pt x="81115" y="24904"/>
                      <a:pt x="81115" y="18668"/>
                      <a:pt x="76797" y="1616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3" name="Freeform: Shape 1932">
                <a:extLst>
                  <a:ext uri="{FF2B5EF4-FFF2-40B4-BE49-F238E27FC236}">
                    <a16:creationId xmlns:a16="http://schemas.microsoft.com/office/drawing/2014/main" id="{8CC08BA3-8E4C-62D6-3494-1CE6E9E3D284}"/>
                  </a:ext>
                </a:extLst>
              </p:cNvPr>
              <p:cNvSpPr/>
              <p:nvPr/>
            </p:nvSpPr>
            <p:spPr>
              <a:xfrm flipV="1">
                <a:off x="9637904" y="1503333"/>
                <a:ext cx="82851" cy="50336"/>
              </a:xfrm>
              <a:custGeom>
                <a:avLst/>
                <a:gdLst>
                  <a:gd name="connsiteX0" fmla="*/ 76601 w 82851"/>
                  <a:gd name="connsiteY0" fmla="*/ 16025 h 50336"/>
                  <a:gd name="connsiteX1" fmla="*/ 46489 w 82851"/>
                  <a:gd name="connsiteY1" fmla="*/ -1361 h 50336"/>
                  <a:gd name="connsiteX2" fmla="*/ 30360 w 82851"/>
                  <a:gd name="connsiteY2" fmla="*/ -1361 h 50336"/>
                  <a:gd name="connsiteX3" fmla="*/ 236 w 82851"/>
                  <a:gd name="connsiteY3" fmla="*/ 16025 h 50336"/>
                  <a:gd name="connsiteX4" fmla="*/ 236 w 82851"/>
                  <a:gd name="connsiteY4" fmla="*/ 27264 h 50336"/>
                  <a:gd name="connsiteX5" fmla="*/ 30360 w 82851"/>
                  <a:gd name="connsiteY5" fmla="*/ 44651 h 50336"/>
                  <a:gd name="connsiteX6" fmla="*/ 46489 w 82851"/>
                  <a:gd name="connsiteY6" fmla="*/ 44651 h 50336"/>
                  <a:gd name="connsiteX7" fmla="*/ 76601 w 82851"/>
                  <a:gd name="connsiteY7" fmla="*/ 27264 h 50336"/>
                  <a:gd name="connsiteX8" fmla="*/ 76601 w 82851"/>
                  <a:gd name="connsiteY8" fmla="*/ 160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1" y="16025"/>
                    </a:moveTo>
                    <a:lnTo>
                      <a:pt x="46489" y="-1361"/>
                    </a:lnTo>
                    <a:cubicBezTo>
                      <a:pt x="41498" y="-4244"/>
                      <a:pt x="35351" y="-4244"/>
                      <a:pt x="30360" y="-1361"/>
                    </a:cubicBezTo>
                    <a:lnTo>
                      <a:pt x="236" y="16025"/>
                    </a:lnTo>
                    <a:cubicBezTo>
                      <a:pt x="-4082" y="18527"/>
                      <a:pt x="-4082" y="24762"/>
                      <a:pt x="236" y="27264"/>
                    </a:cubicBezTo>
                    <a:lnTo>
                      <a:pt x="30360" y="44651"/>
                    </a:lnTo>
                    <a:cubicBezTo>
                      <a:pt x="35351" y="47534"/>
                      <a:pt x="41498" y="47534"/>
                      <a:pt x="46489" y="44651"/>
                    </a:cubicBezTo>
                    <a:lnTo>
                      <a:pt x="76601" y="27264"/>
                    </a:lnTo>
                    <a:cubicBezTo>
                      <a:pt x="80932" y="24762"/>
                      <a:pt x="80932" y="18527"/>
                      <a:pt x="76601" y="1602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4" name="Freeform: Shape 1933">
                <a:extLst>
                  <a:ext uri="{FF2B5EF4-FFF2-40B4-BE49-F238E27FC236}">
                    <a16:creationId xmlns:a16="http://schemas.microsoft.com/office/drawing/2014/main" id="{52D0DF56-E5BC-9069-9C08-E904F566DC73}"/>
                  </a:ext>
                </a:extLst>
              </p:cNvPr>
              <p:cNvSpPr/>
              <p:nvPr/>
            </p:nvSpPr>
            <p:spPr>
              <a:xfrm flipV="1">
                <a:off x="9689660" y="1473450"/>
                <a:ext cx="82851" cy="50339"/>
              </a:xfrm>
              <a:custGeom>
                <a:avLst/>
                <a:gdLst>
                  <a:gd name="connsiteX0" fmla="*/ 76575 w 82851"/>
                  <a:gd name="connsiteY0" fmla="*/ 15989 h 50339"/>
                  <a:gd name="connsiteX1" fmla="*/ 46451 w 82851"/>
                  <a:gd name="connsiteY1" fmla="*/ -1397 h 50339"/>
                  <a:gd name="connsiteX2" fmla="*/ 30322 w 82851"/>
                  <a:gd name="connsiteY2" fmla="*/ -1397 h 50339"/>
                  <a:gd name="connsiteX3" fmla="*/ 210 w 82851"/>
                  <a:gd name="connsiteY3" fmla="*/ 15989 h 50339"/>
                  <a:gd name="connsiteX4" fmla="*/ 210 w 82851"/>
                  <a:gd name="connsiteY4" fmla="*/ 27241 h 50339"/>
                  <a:gd name="connsiteX5" fmla="*/ 30322 w 82851"/>
                  <a:gd name="connsiteY5" fmla="*/ 44627 h 50339"/>
                  <a:gd name="connsiteX6" fmla="*/ 46451 w 82851"/>
                  <a:gd name="connsiteY6" fmla="*/ 44627 h 50339"/>
                  <a:gd name="connsiteX7" fmla="*/ 76575 w 82851"/>
                  <a:gd name="connsiteY7" fmla="*/ 27241 h 50339"/>
                  <a:gd name="connsiteX8" fmla="*/ 76575 w 82851"/>
                  <a:gd name="connsiteY8" fmla="*/ 1598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575" y="15989"/>
                    </a:moveTo>
                    <a:lnTo>
                      <a:pt x="46451" y="-1397"/>
                    </a:lnTo>
                    <a:cubicBezTo>
                      <a:pt x="41460" y="-4268"/>
                      <a:pt x="35313" y="-4268"/>
                      <a:pt x="30322" y="-1397"/>
                    </a:cubicBezTo>
                    <a:lnTo>
                      <a:pt x="210" y="15989"/>
                    </a:lnTo>
                    <a:cubicBezTo>
                      <a:pt x="-4121" y="18491"/>
                      <a:pt x="-4121" y="24739"/>
                      <a:pt x="210" y="27241"/>
                    </a:cubicBezTo>
                    <a:lnTo>
                      <a:pt x="30322" y="44627"/>
                    </a:lnTo>
                    <a:cubicBezTo>
                      <a:pt x="35313" y="47510"/>
                      <a:pt x="41460" y="47510"/>
                      <a:pt x="46451" y="44627"/>
                    </a:cubicBezTo>
                    <a:lnTo>
                      <a:pt x="76575" y="27241"/>
                    </a:lnTo>
                    <a:cubicBezTo>
                      <a:pt x="80893" y="24739"/>
                      <a:pt x="80893" y="18491"/>
                      <a:pt x="76575" y="1598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5" name="Freeform: Shape 1934">
                <a:extLst>
                  <a:ext uri="{FF2B5EF4-FFF2-40B4-BE49-F238E27FC236}">
                    <a16:creationId xmlns:a16="http://schemas.microsoft.com/office/drawing/2014/main" id="{0F8D0949-72F1-7D86-BD45-B5E9D6168A7D}"/>
                  </a:ext>
                </a:extLst>
              </p:cNvPr>
              <p:cNvSpPr/>
              <p:nvPr/>
            </p:nvSpPr>
            <p:spPr>
              <a:xfrm flipV="1">
                <a:off x="9741412" y="1443577"/>
                <a:ext cx="82851" cy="50330"/>
              </a:xfrm>
              <a:custGeom>
                <a:avLst/>
                <a:gdLst>
                  <a:gd name="connsiteX0" fmla="*/ 76540 w 82851"/>
                  <a:gd name="connsiteY0" fmla="*/ 15962 h 50330"/>
                  <a:gd name="connsiteX1" fmla="*/ 46415 w 82851"/>
                  <a:gd name="connsiteY1" fmla="*/ -1424 h 50330"/>
                  <a:gd name="connsiteX2" fmla="*/ 30286 w 82851"/>
                  <a:gd name="connsiteY2" fmla="*/ -1424 h 50330"/>
                  <a:gd name="connsiteX3" fmla="*/ 175 w 82851"/>
                  <a:gd name="connsiteY3" fmla="*/ 15962 h 50330"/>
                  <a:gd name="connsiteX4" fmla="*/ 175 w 82851"/>
                  <a:gd name="connsiteY4" fmla="*/ 27202 h 50330"/>
                  <a:gd name="connsiteX5" fmla="*/ 30286 w 82851"/>
                  <a:gd name="connsiteY5" fmla="*/ 44601 h 50330"/>
                  <a:gd name="connsiteX6" fmla="*/ 46415 w 82851"/>
                  <a:gd name="connsiteY6" fmla="*/ 44601 h 50330"/>
                  <a:gd name="connsiteX7" fmla="*/ 76540 w 82851"/>
                  <a:gd name="connsiteY7" fmla="*/ 27202 h 50330"/>
                  <a:gd name="connsiteX8" fmla="*/ 76540 w 82851"/>
                  <a:gd name="connsiteY8" fmla="*/ 15962 h 5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0">
                    <a:moveTo>
                      <a:pt x="76540" y="15962"/>
                    </a:moveTo>
                    <a:lnTo>
                      <a:pt x="46415" y="-1424"/>
                    </a:lnTo>
                    <a:cubicBezTo>
                      <a:pt x="41424" y="-4294"/>
                      <a:pt x="35278" y="-4294"/>
                      <a:pt x="30286" y="-1424"/>
                    </a:cubicBezTo>
                    <a:lnTo>
                      <a:pt x="175" y="15962"/>
                    </a:lnTo>
                    <a:cubicBezTo>
                      <a:pt x="-4156" y="18464"/>
                      <a:pt x="-4156" y="24713"/>
                      <a:pt x="175" y="27202"/>
                    </a:cubicBezTo>
                    <a:lnTo>
                      <a:pt x="30286" y="44601"/>
                    </a:lnTo>
                    <a:cubicBezTo>
                      <a:pt x="35278" y="47471"/>
                      <a:pt x="41424" y="47471"/>
                      <a:pt x="46415" y="44601"/>
                    </a:cubicBezTo>
                    <a:lnTo>
                      <a:pt x="76540" y="27202"/>
                    </a:lnTo>
                    <a:cubicBezTo>
                      <a:pt x="80858" y="24713"/>
                      <a:pt x="80858" y="18464"/>
                      <a:pt x="76540" y="1596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6" name="Freeform: Shape 1935">
                <a:extLst>
                  <a:ext uri="{FF2B5EF4-FFF2-40B4-BE49-F238E27FC236}">
                    <a16:creationId xmlns:a16="http://schemas.microsoft.com/office/drawing/2014/main" id="{33F6D2FB-B26C-8C93-4EB6-F9DAEE3402D0}"/>
                  </a:ext>
                </a:extLst>
              </p:cNvPr>
              <p:cNvSpPr/>
              <p:nvPr/>
            </p:nvSpPr>
            <p:spPr>
              <a:xfrm flipV="1">
                <a:off x="8797281" y="2020540"/>
                <a:ext cx="134604" cy="80219"/>
              </a:xfrm>
              <a:custGeom>
                <a:avLst/>
                <a:gdLst>
                  <a:gd name="connsiteX0" fmla="*/ 128919 w 134604"/>
                  <a:gd name="connsiteY0" fmla="*/ 57622 h 80219"/>
                  <a:gd name="connsiteX1" fmla="*/ 98795 w 134604"/>
                  <a:gd name="connsiteY1" fmla="*/ 75009 h 80219"/>
                  <a:gd name="connsiteX2" fmla="*/ 82666 w 134604"/>
                  <a:gd name="connsiteY2" fmla="*/ 75009 h 80219"/>
                  <a:gd name="connsiteX3" fmla="*/ 52554 w 134604"/>
                  <a:gd name="connsiteY3" fmla="*/ 57622 h 80219"/>
                  <a:gd name="connsiteX4" fmla="*/ 52516 w 134604"/>
                  <a:gd name="connsiteY4" fmla="*/ 57585 h 80219"/>
                  <a:gd name="connsiteX5" fmla="*/ 802 w 134604"/>
                  <a:gd name="connsiteY5" fmla="*/ 27740 h 80219"/>
                  <a:gd name="connsiteX6" fmla="*/ 802 w 134604"/>
                  <a:gd name="connsiteY6" fmla="*/ 16500 h 80219"/>
                  <a:gd name="connsiteX7" fmla="*/ 30913 w 134604"/>
                  <a:gd name="connsiteY7" fmla="*/ -886 h 80219"/>
                  <a:gd name="connsiteX8" fmla="*/ 47042 w 134604"/>
                  <a:gd name="connsiteY8" fmla="*/ -886 h 80219"/>
                  <a:gd name="connsiteX9" fmla="*/ 128919 w 134604"/>
                  <a:gd name="connsiteY9" fmla="*/ 46358 h 80219"/>
                  <a:gd name="connsiteX10" fmla="*/ 132158 w 134604"/>
                  <a:gd name="connsiteY10" fmla="*/ 51984 h 80219"/>
                  <a:gd name="connsiteX11" fmla="*/ 128919 w 134604"/>
                  <a:gd name="connsiteY11" fmla="*/ 57622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28919" y="57622"/>
                    </a:moveTo>
                    <a:lnTo>
                      <a:pt x="98795" y="75009"/>
                    </a:lnTo>
                    <a:cubicBezTo>
                      <a:pt x="93816" y="77892"/>
                      <a:pt x="87657" y="77892"/>
                      <a:pt x="82666" y="75009"/>
                    </a:cubicBezTo>
                    <a:lnTo>
                      <a:pt x="52554" y="57622"/>
                    </a:lnTo>
                    <a:lnTo>
                      <a:pt x="52516" y="57585"/>
                    </a:lnTo>
                    <a:lnTo>
                      <a:pt x="802" y="27740"/>
                    </a:lnTo>
                    <a:cubicBezTo>
                      <a:pt x="-3529" y="25237"/>
                      <a:pt x="-3529" y="19002"/>
                      <a:pt x="802" y="16500"/>
                    </a:cubicBezTo>
                    <a:lnTo>
                      <a:pt x="30913" y="-886"/>
                    </a:lnTo>
                    <a:cubicBezTo>
                      <a:pt x="35904" y="-3769"/>
                      <a:pt x="42051" y="-3769"/>
                      <a:pt x="47042" y="-886"/>
                    </a:cubicBezTo>
                    <a:lnTo>
                      <a:pt x="128919" y="46358"/>
                    </a:lnTo>
                    <a:cubicBezTo>
                      <a:pt x="131091" y="47602"/>
                      <a:pt x="132170" y="49799"/>
                      <a:pt x="132158" y="51984"/>
                    </a:cubicBezTo>
                    <a:cubicBezTo>
                      <a:pt x="132170" y="54181"/>
                      <a:pt x="131091" y="56365"/>
                      <a:pt x="128919" y="5762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7" name="Freeform: Shape 1936">
                <a:extLst>
                  <a:ext uri="{FF2B5EF4-FFF2-40B4-BE49-F238E27FC236}">
                    <a16:creationId xmlns:a16="http://schemas.microsoft.com/office/drawing/2014/main" id="{CA6F7DDB-1655-5F3F-C09C-1BFE23BAE856}"/>
                  </a:ext>
                </a:extLst>
              </p:cNvPr>
              <p:cNvSpPr/>
              <p:nvPr/>
            </p:nvSpPr>
            <p:spPr>
              <a:xfrm flipV="1">
                <a:off x="8900786" y="1990657"/>
                <a:ext cx="82861" cy="50349"/>
              </a:xfrm>
              <a:custGeom>
                <a:avLst/>
                <a:gdLst>
                  <a:gd name="connsiteX0" fmla="*/ 77114 w 82861"/>
                  <a:gd name="connsiteY0" fmla="*/ 16473 h 50349"/>
                  <a:gd name="connsiteX1" fmla="*/ 47002 w 82861"/>
                  <a:gd name="connsiteY1" fmla="*/ -926 h 50349"/>
                  <a:gd name="connsiteX2" fmla="*/ 30873 w 82861"/>
                  <a:gd name="connsiteY2" fmla="*/ -926 h 50349"/>
                  <a:gd name="connsiteX3" fmla="*/ 749 w 82861"/>
                  <a:gd name="connsiteY3" fmla="*/ 16473 h 50349"/>
                  <a:gd name="connsiteX4" fmla="*/ 749 w 82861"/>
                  <a:gd name="connsiteY4" fmla="*/ 27712 h 50349"/>
                  <a:gd name="connsiteX5" fmla="*/ 30873 w 82861"/>
                  <a:gd name="connsiteY5" fmla="*/ 45098 h 50349"/>
                  <a:gd name="connsiteX6" fmla="*/ 47002 w 82861"/>
                  <a:gd name="connsiteY6" fmla="*/ 45098 h 50349"/>
                  <a:gd name="connsiteX7" fmla="*/ 77114 w 82861"/>
                  <a:gd name="connsiteY7" fmla="*/ 27712 h 50349"/>
                  <a:gd name="connsiteX8" fmla="*/ 77114 w 82861"/>
                  <a:gd name="connsiteY8" fmla="*/ 16473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77114" y="16473"/>
                    </a:moveTo>
                    <a:lnTo>
                      <a:pt x="47002" y="-926"/>
                    </a:lnTo>
                    <a:cubicBezTo>
                      <a:pt x="42011" y="-3809"/>
                      <a:pt x="35864" y="-3809"/>
                      <a:pt x="30873" y="-926"/>
                    </a:cubicBezTo>
                    <a:lnTo>
                      <a:pt x="749" y="16473"/>
                    </a:lnTo>
                    <a:cubicBezTo>
                      <a:pt x="-3582" y="18962"/>
                      <a:pt x="-3582" y="25210"/>
                      <a:pt x="749" y="27712"/>
                    </a:cubicBezTo>
                    <a:lnTo>
                      <a:pt x="30873" y="45098"/>
                    </a:lnTo>
                    <a:cubicBezTo>
                      <a:pt x="35864" y="47981"/>
                      <a:pt x="42011" y="47981"/>
                      <a:pt x="47002" y="45098"/>
                    </a:cubicBezTo>
                    <a:lnTo>
                      <a:pt x="77114" y="27712"/>
                    </a:lnTo>
                    <a:cubicBezTo>
                      <a:pt x="81444" y="25210"/>
                      <a:pt x="81444" y="18962"/>
                      <a:pt x="77114" y="1647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8" name="Freeform: Shape 1937">
                <a:extLst>
                  <a:ext uri="{FF2B5EF4-FFF2-40B4-BE49-F238E27FC236}">
                    <a16:creationId xmlns:a16="http://schemas.microsoft.com/office/drawing/2014/main" id="{D4950A7B-A66F-FEAE-9BED-63EC49A2467F}"/>
                  </a:ext>
                </a:extLst>
              </p:cNvPr>
              <p:cNvSpPr/>
              <p:nvPr/>
            </p:nvSpPr>
            <p:spPr>
              <a:xfrm flipV="1">
                <a:off x="8952548" y="1960784"/>
                <a:ext cx="82851" cy="50339"/>
              </a:xfrm>
              <a:custGeom>
                <a:avLst/>
                <a:gdLst>
                  <a:gd name="connsiteX0" fmla="*/ 77069 w 82851"/>
                  <a:gd name="connsiteY0" fmla="*/ 16433 h 50339"/>
                  <a:gd name="connsiteX1" fmla="*/ 46957 w 82851"/>
                  <a:gd name="connsiteY1" fmla="*/ -953 h 50339"/>
                  <a:gd name="connsiteX2" fmla="*/ 30828 w 82851"/>
                  <a:gd name="connsiteY2" fmla="*/ -953 h 50339"/>
                  <a:gd name="connsiteX3" fmla="*/ 704 w 82851"/>
                  <a:gd name="connsiteY3" fmla="*/ 16433 h 50339"/>
                  <a:gd name="connsiteX4" fmla="*/ 704 w 82851"/>
                  <a:gd name="connsiteY4" fmla="*/ 27673 h 50339"/>
                  <a:gd name="connsiteX5" fmla="*/ 30828 w 82851"/>
                  <a:gd name="connsiteY5" fmla="*/ 45072 h 50339"/>
                  <a:gd name="connsiteX6" fmla="*/ 46957 w 82851"/>
                  <a:gd name="connsiteY6" fmla="*/ 45072 h 50339"/>
                  <a:gd name="connsiteX7" fmla="*/ 77069 w 82851"/>
                  <a:gd name="connsiteY7" fmla="*/ 27673 h 50339"/>
                  <a:gd name="connsiteX8" fmla="*/ 77069 w 82851"/>
                  <a:gd name="connsiteY8" fmla="*/ 1643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7069" y="16433"/>
                    </a:moveTo>
                    <a:lnTo>
                      <a:pt x="46957" y="-953"/>
                    </a:lnTo>
                    <a:cubicBezTo>
                      <a:pt x="41966" y="-3836"/>
                      <a:pt x="35819" y="-3836"/>
                      <a:pt x="30828" y="-953"/>
                    </a:cubicBezTo>
                    <a:lnTo>
                      <a:pt x="704" y="16433"/>
                    </a:lnTo>
                    <a:cubicBezTo>
                      <a:pt x="-3614" y="18935"/>
                      <a:pt x="-3614" y="25183"/>
                      <a:pt x="704" y="27673"/>
                    </a:cubicBezTo>
                    <a:lnTo>
                      <a:pt x="30828" y="45072"/>
                    </a:lnTo>
                    <a:cubicBezTo>
                      <a:pt x="35819" y="47942"/>
                      <a:pt x="41966" y="47942"/>
                      <a:pt x="46957" y="45072"/>
                    </a:cubicBezTo>
                    <a:lnTo>
                      <a:pt x="77069" y="27673"/>
                    </a:lnTo>
                    <a:cubicBezTo>
                      <a:pt x="81400" y="25183"/>
                      <a:pt x="81400" y="18935"/>
                      <a:pt x="77069" y="1643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39" name="Freeform: Shape 1938">
                <a:extLst>
                  <a:ext uri="{FF2B5EF4-FFF2-40B4-BE49-F238E27FC236}">
                    <a16:creationId xmlns:a16="http://schemas.microsoft.com/office/drawing/2014/main" id="{3CEBB0E5-85B6-3F33-0D96-DB215246D430}"/>
                  </a:ext>
                </a:extLst>
              </p:cNvPr>
              <p:cNvSpPr/>
              <p:nvPr/>
            </p:nvSpPr>
            <p:spPr>
              <a:xfrm flipV="1">
                <a:off x="9004301" y="1930904"/>
                <a:ext cx="82851" cy="50336"/>
              </a:xfrm>
              <a:custGeom>
                <a:avLst/>
                <a:gdLst>
                  <a:gd name="connsiteX0" fmla="*/ 77033 w 82851"/>
                  <a:gd name="connsiteY0" fmla="*/ 16407 h 50336"/>
                  <a:gd name="connsiteX1" fmla="*/ 46922 w 82851"/>
                  <a:gd name="connsiteY1" fmla="*/ -980 h 50336"/>
                  <a:gd name="connsiteX2" fmla="*/ 30793 w 82851"/>
                  <a:gd name="connsiteY2" fmla="*/ -980 h 50336"/>
                  <a:gd name="connsiteX3" fmla="*/ 668 w 82851"/>
                  <a:gd name="connsiteY3" fmla="*/ 16407 h 50336"/>
                  <a:gd name="connsiteX4" fmla="*/ 668 w 82851"/>
                  <a:gd name="connsiteY4" fmla="*/ 27646 h 50336"/>
                  <a:gd name="connsiteX5" fmla="*/ 30793 w 82851"/>
                  <a:gd name="connsiteY5" fmla="*/ 45032 h 50336"/>
                  <a:gd name="connsiteX6" fmla="*/ 46922 w 82851"/>
                  <a:gd name="connsiteY6" fmla="*/ 45032 h 50336"/>
                  <a:gd name="connsiteX7" fmla="*/ 77033 w 82851"/>
                  <a:gd name="connsiteY7" fmla="*/ 27646 h 50336"/>
                  <a:gd name="connsiteX8" fmla="*/ 77033 w 82851"/>
                  <a:gd name="connsiteY8" fmla="*/ 1640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33" y="16407"/>
                    </a:moveTo>
                    <a:lnTo>
                      <a:pt x="46922" y="-980"/>
                    </a:lnTo>
                    <a:cubicBezTo>
                      <a:pt x="41931" y="-3863"/>
                      <a:pt x="35784" y="-3863"/>
                      <a:pt x="30793" y="-980"/>
                    </a:cubicBezTo>
                    <a:lnTo>
                      <a:pt x="668" y="16407"/>
                    </a:lnTo>
                    <a:cubicBezTo>
                      <a:pt x="-3650" y="18909"/>
                      <a:pt x="-3650" y="25144"/>
                      <a:pt x="668" y="27646"/>
                    </a:cubicBezTo>
                    <a:lnTo>
                      <a:pt x="30793" y="45032"/>
                    </a:lnTo>
                    <a:cubicBezTo>
                      <a:pt x="35784" y="47915"/>
                      <a:pt x="41931" y="47915"/>
                      <a:pt x="46922" y="45032"/>
                    </a:cubicBezTo>
                    <a:lnTo>
                      <a:pt x="77033" y="27646"/>
                    </a:lnTo>
                    <a:cubicBezTo>
                      <a:pt x="81364" y="25144"/>
                      <a:pt x="81364" y="18909"/>
                      <a:pt x="77033" y="1640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0" name="Freeform: Shape 1939">
                <a:extLst>
                  <a:ext uri="{FF2B5EF4-FFF2-40B4-BE49-F238E27FC236}">
                    <a16:creationId xmlns:a16="http://schemas.microsoft.com/office/drawing/2014/main" id="{71704257-4160-A83E-B932-70F8B487694A}"/>
                  </a:ext>
                </a:extLst>
              </p:cNvPr>
              <p:cNvSpPr/>
              <p:nvPr/>
            </p:nvSpPr>
            <p:spPr>
              <a:xfrm flipV="1">
                <a:off x="9056056" y="1901021"/>
                <a:ext cx="82851" cy="50336"/>
              </a:xfrm>
              <a:custGeom>
                <a:avLst/>
                <a:gdLst>
                  <a:gd name="connsiteX0" fmla="*/ 77008 w 82851"/>
                  <a:gd name="connsiteY0" fmla="*/ 16380 h 50336"/>
                  <a:gd name="connsiteX1" fmla="*/ 46883 w 82851"/>
                  <a:gd name="connsiteY1" fmla="*/ -1006 h 50336"/>
                  <a:gd name="connsiteX2" fmla="*/ 30754 w 82851"/>
                  <a:gd name="connsiteY2" fmla="*/ -1006 h 50336"/>
                  <a:gd name="connsiteX3" fmla="*/ 643 w 82851"/>
                  <a:gd name="connsiteY3" fmla="*/ 16380 h 50336"/>
                  <a:gd name="connsiteX4" fmla="*/ 643 w 82851"/>
                  <a:gd name="connsiteY4" fmla="*/ 27620 h 50336"/>
                  <a:gd name="connsiteX5" fmla="*/ 30754 w 82851"/>
                  <a:gd name="connsiteY5" fmla="*/ 45006 h 50336"/>
                  <a:gd name="connsiteX6" fmla="*/ 46883 w 82851"/>
                  <a:gd name="connsiteY6" fmla="*/ 45006 h 50336"/>
                  <a:gd name="connsiteX7" fmla="*/ 77008 w 82851"/>
                  <a:gd name="connsiteY7" fmla="*/ 27620 h 50336"/>
                  <a:gd name="connsiteX8" fmla="*/ 77008 w 82851"/>
                  <a:gd name="connsiteY8" fmla="*/ 1638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8" y="16380"/>
                    </a:moveTo>
                    <a:lnTo>
                      <a:pt x="46883" y="-1006"/>
                    </a:lnTo>
                    <a:cubicBezTo>
                      <a:pt x="41892" y="-3889"/>
                      <a:pt x="35745" y="-3889"/>
                      <a:pt x="30754" y="-1006"/>
                    </a:cubicBezTo>
                    <a:lnTo>
                      <a:pt x="643" y="16380"/>
                    </a:lnTo>
                    <a:cubicBezTo>
                      <a:pt x="-3688" y="18882"/>
                      <a:pt x="-3688" y="25118"/>
                      <a:pt x="643" y="27620"/>
                    </a:cubicBezTo>
                    <a:lnTo>
                      <a:pt x="30754" y="45006"/>
                    </a:lnTo>
                    <a:cubicBezTo>
                      <a:pt x="35745" y="47889"/>
                      <a:pt x="41892" y="47889"/>
                      <a:pt x="46883" y="45006"/>
                    </a:cubicBezTo>
                    <a:lnTo>
                      <a:pt x="77008" y="27620"/>
                    </a:lnTo>
                    <a:cubicBezTo>
                      <a:pt x="81326" y="25118"/>
                      <a:pt x="81326" y="18882"/>
                      <a:pt x="77008" y="1638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1" name="Freeform: Shape 1940">
                <a:extLst>
                  <a:ext uri="{FF2B5EF4-FFF2-40B4-BE49-F238E27FC236}">
                    <a16:creationId xmlns:a16="http://schemas.microsoft.com/office/drawing/2014/main" id="{50980D32-2BA1-62D1-BAF2-20F5615A9D60}"/>
                  </a:ext>
                </a:extLst>
              </p:cNvPr>
              <p:cNvSpPr/>
              <p:nvPr/>
            </p:nvSpPr>
            <p:spPr>
              <a:xfrm flipV="1">
                <a:off x="9107809" y="1871138"/>
                <a:ext cx="82851" cy="50336"/>
              </a:xfrm>
              <a:custGeom>
                <a:avLst/>
                <a:gdLst>
                  <a:gd name="connsiteX0" fmla="*/ 76972 w 82851"/>
                  <a:gd name="connsiteY0" fmla="*/ 16353 h 50336"/>
                  <a:gd name="connsiteX1" fmla="*/ 46848 w 82851"/>
                  <a:gd name="connsiteY1" fmla="*/ -1033 h 50336"/>
                  <a:gd name="connsiteX2" fmla="*/ 30719 w 82851"/>
                  <a:gd name="connsiteY2" fmla="*/ -1033 h 50336"/>
                  <a:gd name="connsiteX3" fmla="*/ 607 w 82851"/>
                  <a:gd name="connsiteY3" fmla="*/ 16353 h 50336"/>
                  <a:gd name="connsiteX4" fmla="*/ 607 w 82851"/>
                  <a:gd name="connsiteY4" fmla="*/ 27593 h 50336"/>
                  <a:gd name="connsiteX5" fmla="*/ 30719 w 82851"/>
                  <a:gd name="connsiteY5" fmla="*/ 44979 h 50336"/>
                  <a:gd name="connsiteX6" fmla="*/ 46848 w 82851"/>
                  <a:gd name="connsiteY6" fmla="*/ 44979 h 50336"/>
                  <a:gd name="connsiteX7" fmla="*/ 76972 w 82851"/>
                  <a:gd name="connsiteY7" fmla="*/ 27593 h 50336"/>
                  <a:gd name="connsiteX8" fmla="*/ 76972 w 82851"/>
                  <a:gd name="connsiteY8" fmla="*/ 1635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972" y="16353"/>
                    </a:moveTo>
                    <a:lnTo>
                      <a:pt x="46848" y="-1033"/>
                    </a:lnTo>
                    <a:cubicBezTo>
                      <a:pt x="41857" y="-3916"/>
                      <a:pt x="35710" y="-3916"/>
                      <a:pt x="30719" y="-1033"/>
                    </a:cubicBezTo>
                    <a:lnTo>
                      <a:pt x="607" y="16353"/>
                    </a:lnTo>
                    <a:cubicBezTo>
                      <a:pt x="-3724" y="18842"/>
                      <a:pt x="-3724" y="25091"/>
                      <a:pt x="607" y="27593"/>
                    </a:cubicBezTo>
                    <a:lnTo>
                      <a:pt x="30719" y="44979"/>
                    </a:lnTo>
                    <a:cubicBezTo>
                      <a:pt x="35710" y="47862"/>
                      <a:pt x="41857" y="47862"/>
                      <a:pt x="46848" y="44979"/>
                    </a:cubicBezTo>
                    <a:lnTo>
                      <a:pt x="76972" y="27593"/>
                    </a:lnTo>
                    <a:cubicBezTo>
                      <a:pt x="81290" y="25091"/>
                      <a:pt x="81290" y="18842"/>
                      <a:pt x="76972" y="1635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2" name="Freeform: Shape 1941">
                <a:extLst>
                  <a:ext uri="{FF2B5EF4-FFF2-40B4-BE49-F238E27FC236}">
                    <a16:creationId xmlns:a16="http://schemas.microsoft.com/office/drawing/2014/main" id="{1F623D6C-E9F5-4879-C3E8-3F9B2A2A2684}"/>
                  </a:ext>
                </a:extLst>
              </p:cNvPr>
              <p:cNvSpPr/>
              <p:nvPr/>
            </p:nvSpPr>
            <p:spPr>
              <a:xfrm flipV="1">
                <a:off x="9159561" y="1841255"/>
                <a:ext cx="82861" cy="50349"/>
              </a:xfrm>
              <a:custGeom>
                <a:avLst/>
                <a:gdLst>
                  <a:gd name="connsiteX0" fmla="*/ 76937 w 82861"/>
                  <a:gd name="connsiteY0" fmla="*/ 16327 h 50349"/>
                  <a:gd name="connsiteX1" fmla="*/ 46813 w 82861"/>
                  <a:gd name="connsiteY1" fmla="*/ -1060 h 50349"/>
                  <a:gd name="connsiteX2" fmla="*/ 30684 w 82861"/>
                  <a:gd name="connsiteY2" fmla="*/ -1060 h 50349"/>
                  <a:gd name="connsiteX3" fmla="*/ 572 w 82861"/>
                  <a:gd name="connsiteY3" fmla="*/ 16327 h 50349"/>
                  <a:gd name="connsiteX4" fmla="*/ 572 w 82861"/>
                  <a:gd name="connsiteY4" fmla="*/ 27579 h 50349"/>
                  <a:gd name="connsiteX5" fmla="*/ 30684 w 82861"/>
                  <a:gd name="connsiteY5" fmla="*/ 44965 h 50349"/>
                  <a:gd name="connsiteX6" fmla="*/ 46813 w 82861"/>
                  <a:gd name="connsiteY6" fmla="*/ 44965 h 50349"/>
                  <a:gd name="connsiteX7" fmla="*/ 76937 w 82861"/>
                  <a:gd name="connsiteY7" fmla="*/ 27579 h 50349"/>
                  <a:gd name="connsiteX8" fmla="*/ 76937 w 82861"/>
                  <a:gd name="connsiteY8" fmla="*/ 1632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76937" y="16327"/>
                    </a:moveTo>
                    <a:lnTo>
                      <a:pt x="46813" y="-1060"/>
                    </a:lnTo>
                    <a:cubicBezTo>
                      <a:pt x="41822" y="-3943"/>
                      <a:pt x="35675" y="-3943"/>
                      <a:pt x="30684" y="-1060"/>
                    </a:cubicBezTo>
                    <a:lnTo>
                      <a:pt x="572" y="16327"/>
                    </a:lnTo>
                    <a:cubicBezTo>
                      <a:pt x="-3759" y="18828"/>
                      <a:pt x="-3759" y="25077"/>
                      <a:pt x="572" y="27579"/>
                    </a:cubicBezTo>
                    <a:lnTo>
                      <a:pt x="30684" y="44965"/>
                    </a:lnTo>
                    <a:cubicBezTo>
                      <a:pt x="35675" y="47848"/>
                      <a:pt x="41822" y="47848"/>
                      <a:pt x="46813" y="44965"/>
                    </a:cubicBezTo>
                    <a:lnTo>
                      <a:pt x="76937" y="27579"/>
                    </a:lnTo>
                    <a:cubicBezTo>
                      <a:pt x="81268" y="25077"/>
                      <a:pt x="81268" y="18828"/>
                      <a:pt x="76937" y="1632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3" name="Freeform: Shape 1942">
                <a:extLst>
                  <a:ext uri="{FF2B5EF4-FFF2-40B4-BE49-F238E27FC236}">
                    <a16:creationId xmlns:a16="http://schemas.microsoft.com/office/drawing/2014/main" id="{09FCAB71-EF15-56A9-010B-965F35CDB12F}"/>
                  </a:ext>
                </a:extLst>
              </p:cNvPr>
              <p:cNvSpPr/>
              <p:nvPr/>
            </p:nvSpPr>
            <p:spPr>
              <a:xfrm flipV="1">
                <a:off x="9211323" y="1811384"/>
                <a:ext cx="82851" cy="50336"/>
              </a:xfrm>
              <a:custGeom>
                <a:avLst/>
                <a:gdLst>
                  <a:gd name="connsiteX0" fmla="*/ 76892 w 82851"/>
                  <a:gd name="connsiteY0" fmla="*/ 16300 h 50336"/>
                  <a:gd name="connsiteX1" fmla="*/ 46780 w 82851"/>
                  <a:gd name="connsiteY1" fmla="*/ -1086 h 50336"/>
                  <a:gd name="connsiteX2" fmla="*/ 30652 w 82851"/>
                  <a:gd name="connsiteY2" fmla="*/ -1086 h 50336"/>
                  <a:gd name="connsiteX3" fmla="*/ 527 w 82851"/>
                  <a:gd name="connsiteY3" fmla="*/ 16300 h 50336"/>
                  <a:gd name="connsiteX4" fmla="*/ 527 w 82851"/>
                  <a:gd name="connsiteY4" fmla="*/ 27540 h 50336"/>
                  <a:gd name="connsiteX5" fmla="*/ 30652 w 82851"/>
                  <a:gd name="connsiteY5" fmla="*/ 44926 h 50336"/>
                  <a:gd name="connsiteX6" fmla="*/ 46780 w 82851"/>
                  <a:gd name="connsiteY6" fmla="*/ 44926 h 50336"/>
                  <a:gd name="connsiteX7" fmla="*/ 76892 w 82851"/>
                  <a:gd name="connsiteY7" fmla="*/ 27540 h 50336"/>
                  <a:gd name="connsiteX8" fmla="*/ 76892 w 82851"/>
                  <a:gd name="connsiteY8" fmla="*/ 1630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92" y="16300"/>
                    </a:moveTo>
                    <a:lnTo>
                      <a:pt x="46780" y="-1086"/>
                    </a:lnTo>
                    <a:cubicBezTo>
                      <a:pt x="41789" y="-3969"/>
                      <a:pt x="35643" y="-3969"/>
                      <a:pt x="30652" y="-1086"/>
                    </a:cubicBezTo>
                    <a:lnTo>
                      <a:pt x="527" y="16300"/>
                    </a:lnTo>
                    <a:cubicBezTo>
                      <a:pt x="-3791" y="18802"/>
                      <a:pt x="-3791" y="25050"/>
                      <a:pt x="527" y="27540"/>
                    </a:cubicBezTo>
                    <a:lnTo>
                      <a:pt x="30652" y="44926"/>
                    </a:lnTo>
                    <a:cubicBezTo>
                      <a:pt x="35643" y="47809"/>
                      <a:pt x="41789" y="47809"/>
                      <a:pt x="46780" y="44926"/>
                    </a:cubicBezTo>
                    <a:lnTo>
                      <a:pt x="76892" y="27540"/>
                    </a:lnTo>
                    <a:cubicBezTo>
                      <a:pt x="81223" y="25050"/>
                      <a:pt x="81223" y="18802"/>
                      <a:pt x="76892" y="1630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4" name="Freeform: Shape 1943">
                <a:extLst>
                  <a:ext uri="{FF2B5EF4-FFF2-40B4-BE49-F238E27FC236}">
                    <a16:creationId xmlns:a16="http://schemas.microsoft.com/office/drawing/2014/main" id="{5692F100-9A43-03B2-DB65-8620DC1F6D8E}"/>
                  </a:ext>
                </a:extLst>
              </p:cNvPr>
              <p:cNvSpPr/>
              <p:nvPr/>
            </p:nvSpPr>
            <p:spPr>
              <a:xfrm flipV="1">
                <a:off x="9263076" y="1781501"/>
                <a:ext cx="82851" cy="50336"/>
              </a:xfrm>
              <a:custGeom>
                <a:avLst/>
                <a:gdLst>
                  <a:gd name="connsiteX0" fmla="*/ 76857 w 82851"/>
                  <a:gd name="connsiteY0" fmla="*/ 16273 h 50336"/>
                  <a:gd name="connsiteX1" fmla="*/ 46745 w 82851"/>
                  <a:gd name="connsiteY1" fmla="*/ -1113 h 50336"/>
                  <a:gd name="connsiteX2" fmla="*/ 30616 w 82851"/>
                  <a:gd name="connsiteY2" fmla="*/ -1113 h 50336"/>
                  <a:gd name="connsiteX3" fmla="*/ 492 w 82851"/>
                  <a:gd name="connsiteY3" fmla="*/ 16273 h 50336"/>
                  <a:gd name="connsiteX4" fmla="*/ 492 w 82851"/>
                  <a:gd name="connsiteY4" fmla="*/ 27513 h 50336"/>
                  <a:gd name="connsiteX5" fmla="*/ 30616 w 82851"/>
                  <a:gd name="connsiteY5" fmla="*/ 44899 h 50336"/>
                  <a:gd name="connsiteX6" fmla="*/ 46745 w 82851"/>
                  <a:gd name="connsiteY6" fmla="*/ 44899 h 50336"/>
                  <a:gd name="connsiteX7" fmla="*/ 76857 w 82851"/>
                  <a:gd name="connsiteY7" fmla="*/ 27513 h 50336"/>
                  <a:gd name="connsiteX8" fmla="*/ 76857 w 82851"/>
                  <a:gd name="connsiteY8" fmla="*/ 1627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7" y="16273"/>
                    </a:moveTo>
                    <a:lnTo>
                      <a:pt x="46745" y="-1113"/>
                    </a:lnTo>
                    <a:cubicBezTo>
                      <a:pt x="41754" y="-3996"/>
                      <a:pt x="35607" y="-3996"/>
                      <a:pt x="30616" y="-1113"/>
                    </a:cubicBezTo>
                    <a:lnTo>
                      <a:pt x="492" y="16273"/>
                    </a:lnTo>
                    <a:cubicBezTo>
                      <a:pt x="-3826" y="18775"/>
                      <a:pt x="-3826" y="25011"/>
                      <a:pt x="492" y="27513"/>
                    </a:cubicBezTo>
                    <a:lnTo>
                      <a:pt x="30616" y="44899"/>
                    </a:lnTo>
                    <a:cubicBezTo>
                      <a:pt x="35607" y="47782"/>
                      <a:pt x="41754" y="47782"/>
                      <a:pt x="46745" y="44899"/>
                    </a:cubicBezTo>
                    <a:lnTo>
                      <a:pt x="76857" y="27513"/>
                    </a:lnTo>
                    <a:cubicBezTo>
                      <a:pt x="81188" y="25011"/>
                      <a:pt x="81188" y="18775"/>
                      <a:pt x="76857" y="1627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5" name="Freeform: Shape 1944">
                <a:extLst>
                  <a:ext uri="{FF2B5EF4-FFF2-40B4-BE49-F238E27FC236}">
                    <a16:creationId xmlns:a16="http://schemas.microsoft.com/office/drawing/2014/main" id="{0C60CD11-F80C-C6AD-2129-71B0DB01536D}"/>
                  </a:ext>
                </a:extLst>
              </p:cNvPr>
              <p:cNvSpPr/>
              <p:nvPr/>
            </p:nvSpPr>
            <p:spPr>
              <a:xfrm flipV="1">
                <a:off x="9314828" y="1751618"/>
                <a:ext cx="82851" cy="50336"/>
              </a:xfrm>
              <a:custGeom>
                <a:avLst/>
                <a:gdLst>
                  <a:gd name="connsiteX0" fmla="*/ 76821 w 82851"/>
                  <a:gd name="connsiteY0" fmla="*/ 16247 h 50336"/>
                  <a:gd name="connsiteX1" fmla="*/ 46710 w 82851"/>
                  <a:gd name="connsiteY1" fmla="*/ -1140 h 50336"/>
                  <a:gd name="connsiteX2" fmla="*/ 30581 w 82851"/>
                  <a:gd name="connsiteY2" fmla="*/ -1140 h 50336"/>
                  <a:gd name="connsiteX3" fmla="*/ 457 w 82851"/>
                  <a:gd name="connsiteY3" fmla="*/ 16247 h 50336"/>
                  <a:gd name="connsiteX4" fmla="*/ 457 w 82851"/>
                  <a:gd name="connsiteY4" fmla="*/ 27486 h 50336"/>
                  <a:gd name="connsiteX5" fmla="*/ 30581 w 82851"/>
                  <a:gd name="connsiteY5" fmla="*/ 44872 h 50336"/>
                  <a:gd name="connsiteX6" fmla="*/ 46710 w 82851"/>
                  <a:gd name="connsiteY6" fmla="*/ 44872 h 50336"/>
                  <a:gd name="connsiteX7" fmla="*/ 76821 w 82851"/>
                  <a:gd name="connsiteY7" fmla="*/ 27486 h 50336"/>
                  <a:gd name="connsiteX8" fmla="*/ 76821 w 82851"/>
                  <a:gd name="connsiteY8" fmla="*/ 1624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21" y="16247"/>
                    </a:moveTo>
                    <a:lnTo>
                      <a:pt x="46710" y="-1140"/>
                    </a:lnTo>
                    <a:cubicBezTo>
                      <a:pt x="41719" y="-4023"/>
                      <a:pt x="35572" y="-4023"/>
                      <a:pt x="30581" y="-1140"/>
                    </a:cubicBezTo>
                    <a:lnTo>
                      <a:pt x="457" y="16247"/>
                    </a:lnTo>
                    <a:cubicBezTo>
                      <a:pt x="-3862" y="18748"/>
                      <a:pt x="-3862" y="24984"/>
                      <a:pt x="457" y="27486"/>
                    </a:cubicBezTo>
                    <a:lnTo>
                      <a:pt x="30581" y="44872"/>
                    </a:lnTo>
                    <a:cubicBezTo>
                      <a:pt x="35572" y="47755"/>
                      <a:pt x="41719" y="47755"/>
                      <a:pt x="46710" y="44872"/>
                    </a:cubicBezTo>
                    <a:lnTo>
                      <a:pt x="76821" y="27486"/>
                    </a:lnTo>
                    <a:cubicBezTo>
                      <a:pt x="81152" y="24984"/>
                      <a:pt x="81152" y="18748"/>
                      <a:pt x="76821" y="1624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6" name="Freeform: Shape 1945">
                <a:extLst>
                  <a:ext uri="{FF2B5EF4-FFF2-40B4-BE49-F238E27FC236}">
                    <a16:creationId xmlns:a16="http://schemas.microsoft.com/office/drawing/2014/main" id="{63C7D7F7-10E3-DACE-DF3F-F5925F1AA07F}"/>
                  </a:ext>
                </a:extLst>
              </p:cNvPr>
              <p:cNvSpPr/>
              <p:nvPr/>
            </p:nvSpPr>
            <p:spPr>
              <a:xfrm flipV="1">
                <a:off x="9366584" y="1721735"/>
                <a:ext cx="82851" cy="50339"/>
              </a:xfrm>
              <a:custGeom>
                <a:avLst/>
                <a:gdLst>
                  <a:gd name="connsiteX0" fmla="*/ 76796 w 82851"/>
                  <a:gd name="connsiteY0" fmla="*/ 16210 h 50339"/>
                  <a:gd name="connsiteX1" fmla="*/ 46671 w 82851"/>
                  <a:gd name="connsiteY1" fmla="*/ -1176 h 50339"/>
                  <a:gd name="connsiteX2" fmla="*/ 30542 w 82851"/>
                  <a:gd name="connsiteY2" fmla="*/ -1176 h 50339"/>
                  <a:gd name="connsiteX3" fmla="*/ 431 w 82851"/>
                  <a:gd name="connsiteY3" fmla="*/ 16210 h 50339"/>
                  <a:gd name="connsiteX4" fmla="*/ 431 w 82851"/>
                  <a:gd name="connsiteY4" fmla="*/ 27462 h 50339"/>
                  <a:gd name="connsiteX5" fmla="*/ 30542 w 82851"/>
                  <a:gd name="connsiteY5" fmla="*/ 44849 h 50339"/>
                  <a:gd name="connsiteX6" fmla="*/ 46671 w 82851"/>
                  <a:gd name="connsiteY6" fmla="*/ 44849 h 50339"/>
                  <a:gd name="connsiteX7" fmla="*/ 76796 w 82851"/>
                  <a:gd name="connsiteY7" fmla="*/ 27462 h 50339"/>
                  <a:gd name="connsiteX8" fmla="*/ 76796 w 82851"/>
                  <a:gd name="connsiteY8" fmla="*/ 1621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796" y="16210"/>
                    </a:moveTo>
                    <a:lnTo>
                      <a:pt x="46671" y="-1176"/>
                    </a:lnTo>
                    <a:cubicBezTo>
                      <a:pt x="41680" y="-4046"/>
                      <a:pt x="35533" y="-4046"/>
                      <a:pt x="30542" y="-1176"/>
                    </a:cubicBezTo>
                    <a:lnTo>
                      <a:pt x="431" y="16210"/>
                    </a:lnTo>
                    <a:cubicBezTo>
                      <a:pt x="-3900" y="18712"/>
                      <a:pt x="-3900" y="24961"/>
                      <a:pt x="431" y="27462"/>
                    </a:cubicBezTo>
                    <a:lnTo>
                      <a:pt x="30542" y="44849"/>
                    </a:lnTo>
                    <a:cubicBezTo>
                      <a:pt x="35533" y="47732"/>
                      <a:pt x="41680" y="47732"/>
                      <a:pt x="46671" y="44849"/>
                    </a:cubicBezTo>
                    <a:lnTo>
                      <a:pt x="76796" y="27462"/>
                    </a:lnTo>
                    <a:cubicBezTo>
                      <a:pt x="81114" y="24961"/>
                      <a:pt x="81114" y="18712"/>
                      <a:pt x="76796" y="1621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7" name="Freeform: Shape 1946">
                <a:extLst>
                  <a:ext uri="{FF2B5EF4-FFF2-40B4-BE49-F238E27FC236}">
                    <a16:creationId xmlns:a16="http://schemas.microsoft.com/office/drawing/2014/main" id="{5B8D4901-1547-8401-D9CB-C4C5DCC16CE0}"/>
                  </a:ext>
                </a:extLst>
              </p:cNvPr>
              <p:cNvSpPr/>
              <p:nvPr/>
            </p:nvSpPr>
            <p:spPr>
              <a:xfrm flipV="1">
                <a:off x="9416711" y="1631159"/>
                <a:ext cx="136229" cy="111032"/>
              </a:xfrm>
              <a:custGeom>
                <a:avLst/>
                <a:gdLst>
                  <a:gd name="connsiteX0" fmla="*/ 130121 w 136229"/>
                  <a:gd name="connsiteY0" fmla="*/ 57279 h 111032"/>
                  <a:gd name="connsiteX1" fmla="*/ 99997 w 136229"/>
                  <a:gd name="connsiteY1" fmla="*/ 74666 h 111032"/>
                  <a:gd name="connsiteX2" fmla="*/ 99997 w 136229"/>
                  <a:gd name="connsiteY2" fmla="*/ 74678 h 111032"/>
                  <a:gd name="connsiteX3" fmla="*/ 46619 w 136229"/>
                  <a:gd name="connsiteY3" fmla="*/ 105489 h 111032"/>
                  <a:gd name="connsiteX4" fmla="*/ 30490 w 136229"/>
                  <a:gd name="connsiteY4" fmla="*/ 105489 h 111032"/>
                  <a:gd name="connsiteX5" fmla="*/ 378 w 136229"/>
                  <a:gd name="connsiteY5" fmla="*/ 88102 h 111032"/>
                  <a:gd name="connsiteX6" fmla="*/ 378 w 136229"/>
                  <a:gd name="connsiteY6" fmla="*/ 76863 h 111032"/>
                  <a:gd name="connsiteX7" fmla="*/ 44028 w 136229"/>
                  <a:gd name="connsiteY7" fmla="*/ 51653 h 111032"/>
                  <a:gd name="connsiteX8" fmla="*/ 2004 w 136229"/>
                  <a:gd name="connsiteY8" fmla="*/ 27396 h 111032"/>
                  <a:gd name="connsiteX9" fmla="*/ 2004 w 136229"/>
                  <a:gd name="connsiteY9" fmla="*/ 16157 h 111032"/>
                  <a:gd name="connsiteX10" fmla="*/ 32116 w 136229"/>
                  <a:gd name="connsiteY10" fmla="*/ -1230 h 111032"/>
                  <a:gd name="connsiteX11" fmla="*/ 48245 w 136229"/>
                  <a:gd name="connsiteY11" fmla="*/ -1230 h 111032"/>
                  <a:gd name="connsiteX12" fmla="*/ 130121 w 136229"/>
                  <a:gd name="connsiteY12" fmla="*/ 46015 h 111032"/>
                  <a:gd name="connsiteX13" fmla="*/ 133360 w 136229"/>
                  <a:gd name="connsiteY13" fmla="*/ 51653 h 111032"/>
                  <a:gd name="connsiteX14" fmla="*/ 130121 w 136229"/>
                  <a:gd name="connsiteY14" fmla="*/ 57279 h 11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29" h="111032">
                    <a:moveTo>
                      <a:pt x="130121" y="57279"/>
                    </a:moveTo>
                    <a:lnTo>
                      <a:pt x="99997" y="74666"/>
                    </a:lnTo>
                    <a:lnTo>
                      <a:pt x="99997" y="74678"/>
                    </a:lnTo>
                    <a:lnTo>
                      <a:pt x="46619" y="105489"/>
                    </a:lnTo>
                    <a:cubicBezTo>
                      <a:pt x="41628" y="108371"/>
                      <a:pt x="35481" y="108371"/>
                      <a:pt x="30490" y="105489"/>
                    </a:cubicBezTo>
                    <a:lnTo>
                      <a:pt x="378" y="88102"/>
                    </a:lnTo>
                    <a:cubicBezTo>
                      <a:pt x="-3953" y="85600"/>
                      <a:pt x="-3953" y="79352"/>
                      <a:pt x="378" y="76863"/>
                    </a:cubicBezTo>
                    <a:lnTo>
                      <a:pt x="44028" y="51653"/>
                    </a:lnTo>
                    <a:lnTo>
                      <a:pt x="2004" y="27396"/>
                    </a:lnTo>
                    <a:cubicBezTo>
                      <a:pt x="-2327" y="24907"/>
                      <a:pt x="-2327" y="18659"/>
                      <a:pt x="2004" y="16157"/>
                    </a:cubicBezTo>
                    <a:lnTo>
                      <a:pt x="32116" y="-1230"/>
                    </a:lnTo>
                    <a:cubicBezTo>
                      <a:pt x="37107" y="-4100"/>
                      <a:pt x="43254" y="-4100"/>
                      <a:pt x="48245" y="-1230"/>
                    </a:cubicBezTo>
                    <a:lnTo>
                      <a:pt x="130121" y="46015"/>
                    </a:lnTo>
                    <a:cubicBezTo>
                      <a:pt x="132293" y="47272"/>
                      <a:pt x="133360" y="49456"/>
                      <a:pt x="133360" y="51653"/>
                    </a:cubicBezTo>
                    <a:cubicBezTo>
                      <a:pt x="133360" y="53838"/>
                      <a:pt x="132293" y="56035"/>
                      <a:pt x="130121" y="5727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8" name="Freeform: Shape 1947">
                <a:extLst>
                  <a:ext uri="{FF2B5EF4-FFF2-40B4-BE49-F238E27FC236}">
                    <a16:creationId xmlns:a16="http://schemas.microsoft.com/office/drawing/2014/main" id="{9F55B80C-D604-6FE4-BF04-E5A29E9D9BA3}"/>
                  </a:ext>
                </a:extLst>
              </p:cNvPr>
              <p:cNvSpPr/>
              <p:nvPr/>
            </p:nvSpPr>
            <p:spPr>
              <a:xfrm flipV="1">
                <a:off x="9691285" y="1534156"/>
                <a:ext cx="82851" cy="50336"/>
              </a:xfrm>
              <a:custGeom>
                <a:avLst/>
                <a:gdLst>
                  <a:gd name="connsiteX0" fmla="*/ 76574 w 82851"/>
                  <a:gd name="connsiteY0" fmla="*/ 16065 h 50336"/>
                  <a:gd name="connsiteX1" fmla="*/ 46450 w 82851"/>
                  <a:gd name="connsiteY1" fmla="*/ -1334 h 50336"/>
                  <a:gd name="connsiteX2" fmla="*/ 30321 w 82851"/>
                  <a:gd name="connsiteY2" fmla="*/ -1334 h 50336"/>
                  <a:gd name="connsiteX3" fmla="*/ 209 w 82851"/>
                  <a:gd name="connsiteY3" fmla="*/ 16065 h 50336"/>
                  <a:gd name="connsiteX4" fmla="*/ 209 w 82851"/>
                  <a:gd name="connsiteY4" fmla="*/ 27292 h 50336"/>
                  <a:gd name="connsiteX5" fmla="*/ 30321 w 82851"/>
                  <a:gd name="connsiteY5" fmla="*/ 44678 h 50336"/>
                  <a:gd name="connsiteX6" fmla="*/ 46450 w 82851"/>
                  <a:gd name="connsiteY6" fmla="*/ 44678 h 50336"/>
                  <a:gd name="connsiteX7" fmla="*/ 76574 w 82851"/>
                  <a:gd name="connsiteY7" fmla="*/ 27292 h 50336"/>
                  <a:gd name="connsiteX8" fmla="*/ 76574 w 82851"/>
                  <a:gd name="connsiteY8" fmla="*/ 1606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74" y="16065"/>
                    </a:moveTo>
                    <a:lnTo>
                      <a:pt x="46450" y="-1334"/>
                    </a:lnTo>
                    <a:cubicBezTo>
                      <a:pt x="41458" y="-4217"/>
                      <a:pt x="35312" y="-4217"/>
                      <a:pt x="30321" y="-1334"/>
                    </a:cubicBezTo>
                    <a:lnTo>
                      <a:pt x="209" y="16065"/>
                    </a:lnTo>
                    <a:cubicBezTo>
                      <a:pt x="-4122" y="18554"/>
                      <a:pt x="-4122" y="24803"/>
                      <a:pt x="209" y="27292"/>
                    </a:cubicBezTo>
                    <a:lnTo>
                      <a:pt x="30321" y="44678"/>
                    </a:lnTo>
                    <a:cubicBezTo>
                      <a:pt x="35312" y="47561"/>
                      <a:pt x="41458" y="47561"/>
                      <a:pt x="46450" y="44678"/>
                    </a:cubicBezTo>
                    <a:lnTo>
                      <a:pt x="76574" y="27292"/>
                    </a:lnTo>
                    <a:cubicBezTo>
                      <a:pt x="80892" y="24803"/>
                      <a:pt x="80892" y="18554"/>
                      <a:pt x="76574" y="1606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49" name="Freeform: Shape 1948">
                <a:extLst>
                  <a:ext uri="{FF2B5EF4-FFF2-40B4-BE49-F238E27FC236}">
                    <a16:creationId xmlns:a16="http://schemas.microsoft.com/office/drawing/2014/main" id="{405D6B6D-2BE9-DE8D-C62D-CAF796D83FF1}"/>
                  </a:ext>
                </a:extLst>
              </p:cNvPr>
              <p:cNvSpPr/>
              <p:nvPr/>
            </p:nvSpPr>
            <p:spPr>
              <a:xfrm flipV="1">
                <a:off x="9743038" y="1504273"/>
                <a:ext cx="82851" cy="50336"/>
              </a:xfrm>
              <a:custGeom>
                <a:avLst/>
                <a:gdLst>
                  <a:gd name="connsiteX0" fmla="*/ 76539 w 82851"/>
                  <a:gd name="connsiteY0" fmla="*/ 16026 h 50336"/>
                  <a:gd name="connsiteX1" fmla="*/ 46414 w 82851"/>
                  <a:gd name="connsiteY1" fmla="*/ -1360 h 50336"/>
                  <a:gd name="connsiteX2" fmla="*/ 30285 w 82851"/>
                  <a:gd name="connsiteY2" fmla="*/ -1360 h 50336"/>
                  <a:gd name="connsiteX3" fmla="*/ 174 w 82851"/>
                  <a:gd name="connsiteY3" fmla="*/ 16026 h 50336"/>
                  <a:gd name="connsiteX4" fmla="*/ 174 w 82851"/>
                  <a:gd name="connsiteY4" fmla="*/ 27265 h 50336"/>
                  <a:gd name="connsiteX5" fmla="*/ 30285 w 82851"/>
                  <a:gd name="connsiteY5" fmla="*/ 44652 h 50336"/>
                  <a:gd name="connsiteX6" fmla="*/ 46414 w 82851"/>
                  <a:gd name="connsiteY6" fmla="*/ 44652 h 50336"/>
                  <a:gd name="connsiteX7" fmla="*/ 76539 w 82851"/>
                  <a:gd name="connsiteY7" fmla="*/ 27265 h 50336"/>
                  <a:gd name="connsiteX8" fmla="*/ 76539 w 82851"/>
                  <a:gd name="connsiteY8" fmla="*/ 1602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9" y="16026"/>
                    </a:moveTo>
                    <a:lnTo>
                      <a:pt x="46414" y="-1360"/>
                    </a:lnTo>
                    <a:cubicBezTo>
                      <a:pt x="41423" y="-4243"/>
                      <a:pt x="35276" y="-4243"/>
                      <a:pt x="30285" y="-1360"/>
                    </a:cubicBezTo>
                    <a:lnTo>
                      <a:pt x="174" y="16026"/>
                    </a:lnTo>
                    <a:cubicBezTo>
                      <a:pt x="-4157" y="18528"/>
                      <a:pt x="-4157" y="24776"/>
                      <a:pt x="174" y="27265"/>
                    </a:cubicBezTo>
                    <a:lnTo>
                      <a:pt x="30285" y="44652"/>
                    </a:lnTo>
                    <a:cubicBezTo>
                      <a:pt x="35276" y="47535"/>
                      <a:pt x="41423" y="47535"/>
                      <a:pt x="46414" y="44652"/>
                    </a:cubicBezTo>
                    <a:lnTo>
                      <a:pt x="76539" y="27265"/>
                    </a:lnTo>
                    <a:cubicBezTo>
                      <a:pt x="80857" y="24776"/>
                      <a:pt x="80857" y="18528"/>
                      <a:pt x="76539" y="16026"/>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0" name="Freeform: Shape 1949">
                <a:extLst>
                  <a:ext uri="{FF2B5EF4-FFF2-40B4-BE49-F238E27FC236}">
                    <a16:creationId xmlns:a16="http://schemas.microsoft.com/office/drawing/2014/main" id="{46566600-A6A1-FED0-AA0A-AB8F594E1AF0}"/>
                  </a:ext>
                </a:extLst>
              </p:cNvPr>
              <p:cNvSpPr/>
              <p:nvPr/>
            </p:nvSpPr>
            <p:spPr>
              <a:xfrm flipV="1">
                <a:off x="9794790" y="1474390"/>
                <a:ext cx="82861" cy="50336"/>
              </a:xfrm>
              <a:custGeom>
                <a:avLst/>
                <a:gdLst>
                  <a:gd name="connsiteX0" fmla="*/ 76503 w 82861"/>
                  <a:gd name="connsiteY0" fmla="*/ 15999 h 50336"/>
                  <a:gd name="connsiteX1" fmla="*/ 46379 w 82861"/>
                  <a:gd name="connsiteY1" fmla="*/ -1387 h 50336"/>
                  <a:gd name="connsiteX2" fmla="*/ 30250 w 82861"/>
                  <a:gd name="connsiteY2" fmla="*/ -1387 h 50336"/>
                  <a:gd name="connsiteX3" fmla="*/ 138 w 82861"/>
                  <a:gd name="connsiteY3" fmla="*/ 15999 h 50336"/>
                  <a:gd name="connsiteX4" fmla="*/ 138 w 82861"/>
                  <a:gd name="connsiteY4" fmla="*/ 27239 h 50336"/>
                  <a:gd name="connsiteX5" fmla="*/ 30250 w 82861"/>
                  <a:gd name="connsiteY5" fmla="*/ 44625 h 50336"/>
                  <a:gd name="connsiteX6" fmla="*/ 46379 w 82861"/>
                  <a:gd name="connsiteY6" fmla="*/ 44625 h 50336"/>
                  <a:gd name="connsiteX7" fmla="*/ 76503 w 82861"/>
                  <a:gd name="connsiteY7" fmla="*/ 27239 h 50336"/>
                  <a:gd name="connsiteX8" fmla="*/ 76503 w 82861"/>
                  <a:gd name="connsiteY8" fmla="*/ 1599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503" y="15999"/>
                    </a:moveTo>
                    <a:lnTo>
                      <a:pt x="46379" y="-1387"/>
                    </a:lnTo>
                    <a:cubicBezTo>
                      <a:pt x="41388" y="-4270"/>
                      <a:pt x="35241" y="-4270"/>
                      <a:pt x="30250" y="-1387"/>
                    </a:cubicBezTo>
                    <a:lnTo>
                      <a:pt x="138" y="15999"/>
                    </a:lnTo>
                    <a:cubicBezTo>
                      <a:pt x="-4192" y="18501"/>
                      <a:pt x="-4192" y="24737"/>
                      <a:pt x="138" y="27239"/>
                    </a:cubicBezTo>
                    <a:lnTo>
                      <a:pt x="30250" y="44625"/>
                    </a:lnTo>
                    <a:cubicBezTo>
                      <a:pt x="35241" y="47508"/>
                      <a:pt x="41388" y="47508"/>
                      <a:pt x="46379" y="44625"/>
                    </a:cubicBezTo>
                    <a:lnTo>
                      <a:pt x="76503" y="27239"/>
                    </a:lnTo>
                    <a:cubicBezTo>
                      <a:pt x="80834" y="24737"/>
                      <a:pt x="80834" y="18501"/>
                      <a:pt x="76503" y="15999"/>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1" name="Freeform: Shape 1950">
                <a:extLst>
                  <a:ext uri="{FF2B5EF4-FFF2-40B4-BE49-F238E27FC236}">
                    <a16:creationId xmlns:a16="http://schemas.microsoft.com/office/drawing/2014/main" id="{8D46DC14-2EB0-04C6-4529-2404E4257D2D}"/>
                  </a:ext>
                </a:extLst>
              </p:cNvPr>
              <p:cNvSpPr/>
              <p:nvPr/>
            </p:nvSpPr>
            <p:spPr>
              <a:xfrm flipV="1">
                <a:off x="9793165" y="1413697"/>
                <a:ext cx="136239" cy="81146"/>
              </a:xfrm>
              <a:custGeom>
                <a:avLst/>
                <a:gdLst>
                  <a:gd name="connsiteX0" fmla="*/ 129864 w 136239"/>
                  <a:gd name="connsiteY0" fmla="*/ 27198 h 81146"/>
                  <a:gd name="connsiteX1" fmla="*/ 99753 w 136239"/>
                  <a:gd name="connsiteY1" fmla="*/ 44585 h 81146"/>
                  <a:gd name="connsiteX2" fmla="*/ 99740 w 136239"/>
                  <a:gd name="connsiteY2" fmla="*/ 44585 h 81146"/>
                  <a:gd name="connsiteX3" fmla="*/ 46362 w 136239"/>
                  <a:gd name="connsiteY3" fmla="*/ 75395 h 81146"/>
                  <a:gd name="connsiteX4" fmla="*/ 30233 w 136239"/>
                  <a:gd name="connsiteY4" fmla="*/ 75395 h 81146"/>
                  <a:gd name="connsiteX5" fmla="*/ 121 w 136239"/>
                  <a:gd name="connsiteY5" fmla="*/ 58009 h 81146"/>
                  <a:gd name="connsiteX6" fmla="*/ 121 w 136239"/>
                  <a:gd name="connsiteY6" fmla="*/ 46769 h 81146"/>
                  <a:gd name="connsiteX7" fmla="*/ 83624 w 136239"/>
                  <a:gd name="connsiteY7" fmla="*/ -1427 h 81146"/>
                  <a:gd name="connsiteX8" fmla="*/ 99753 w 136239"/>
                  <a:gd name="connsiteY8" fmla="*/ -1427 h 81146"/>
                  <a:gd name="connsiteX9" fmla="*/ 129864 w 136239"/>
                  <a:gd name="connsiteY9" fmla="*/ 15959 h 81146"/>
                  <a:gd name="connsiteX10" fmla="*/ 129864 w 136239"/>
                  <a:gd name="connsiteY10" fmla="*/ 27198 h 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39" h="81146">
                    <a:moveTo>
                      <a:pt x="129864" y="27198"/>
                    </a:moveTo>
                    <a:lnTo>
                      <a:pt x="99753" y="44585"/>
                    </a:lnTo>
                    <a:lnTo>
                      <a:pt x="99740" y="44585"/>
                    </a:lnTo>
                    <a:lnTo>
                      <a:pt x="46362" y="75395"/>
                    </a:lnTo>
                    <a:cubicBezTo>
                      <a:pt x="41371" y="78278"/>
                      <a:pt x="35224" y="78278"/>
                      <a:pt x="30233" y="75395"/>
                    </a:cubicBezTo>
                    <a:lnTo>
                      <a:pt x="121" y="58009"/>
                    </a:lnTo>
                    <a:cubicBezTo>
                      <a:pt x="-4209" y="55519"/>
                      <a:pt x="-4209" y="49271"/>
                      <a:pt x="121" y="46769"/>
                    </a:cubicBezTo>
                    <a:lnTo>
                      <a:pt x="83624" y="-1427"/>
                    </a:lnTo>
                    <a:cubicBezTo>
                      <a:pt x="88615" y="-4310"/>
                      <a:pt x="94762" y="-4310"/>
                      <a:pt x="99753" y="-1427"/>
                    </a:cubicBezTo>
                    <a:lnTo>
                      <a:pt x="129864" y="15959"/>
                    </a:lnTo>
                    <a:cubicBezTo>
                      <a:pt x="134195" y="18461"/>
                      <a:pt x="134195" y="24697"/>
                      <a:pt x="129864" y="2719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2" name="Freeform: Shape 1951">
                <a:extLst>
                  <a:ext uri="{FF2B5EF4-FFF2-40B4-BE49-F238E27FC236}">
                    <a16:creationId xmlns:a16="http://schemas.microsoft.com/office/drawing/2014/main" id="{B4DD60CA-1EE8-BF08-085E-048F65A74D96}"/>
                  </a:ext>
                </a:extLst>
              </p:cNvPr>
              <p:cNvSpPr/>
              <p:nvPr/>
            </p:nvSpPr>
            <p:spPr>
              <a:xfrm flipV="1">
                <a:off x="8850659" y="2021483"/>
                <a:ext cx="186369" cy="110099"/>
              </a:xfrm>
              <a:custGeom>
                <a:avLst/>
                <a:gdLst>
                  <a:gd name="connsiteX0" fmla="*/ 183462 w 186369"/>
                  <a:gd name="connsiteY0" fmla="*/ 83456 h 110099"/>
                  <a:gd name="connsiteX1" fmla="*/ 183056 w 186369"/>
                  <a:gd name="connsiteY1" fmla="*/ 85056 h 110099"/>
                  <a:gd name="connsiteX2" fmla="*/ 182599 w 186369"/>
                  <a:gd name="connsiteY2" fmla="*/ 85513 h 110099"/>
                  <a:gd name="connsiteX3" fmla="*/ 180617 w 186369"/>
                  <a:gd name="connsiteY3" fmla="*/ 87520 h 110099"/>
                  <a:gd name="connsiteX4" fmla="*/ 150506 w 186369"/>
                  <a:gd name="connsiteY4" fmla="*/ 104906 h 110099"/>
                  <a:gd name="connsiteX5" fmla="*/ 142441 w 186369"/>
                  <a:gd name="connsiteY5" fmla="*/ 107065 h 110099"/>
                  <a:gd name="connsiteX6" fmla="*/ 134377 w 186369"/>
                  <a:gd name="connsiteY6" fmla="*/ 104906 h 110099"/>
                  <a:gd name="connsiteX7" fmla="*/ 104252 w 186369"/>
                  <a:gd name="connsiteY7" fmla="*/ 87520 h 110099"/>
                  <a:gd name="connsiteX8" fmla="*/ 104252 w 186369"/>
                  <a:gd name="connsiteY8" fmla="*/ 87520 h 110099"/>
                  <a:gd name="connsiteX9" fmla="*/ 52500 w 186369"/>
                  <a:gd name="connsiteY9" fmla="*/ 57637 h 110099"/>
                  <a:gd name="connsiteX10" fmla="*/ 52462 w 186369"/>
                  <a:gd name="connsiteY10" fmla="*/ 57599 h 110099"/>
                  <a:gd name="connsiteX11" fmla="*/ 747 w 186369"/>
                  <a:gd name="connsiteY11" fmla="*/ 27766 h 110099"/>
                  <a:gd name="connsiteX12" fmla="*/ 747 w 186369"/>
                  <a:gd name="connsiteY12" fmla="*/ 16527 h 110099"/>
                  <a:gd name="connsiteX13" fmla="*/ 30859 w 186369"/>
                  <a:gd name="connsiteY13" fmla="*/ -872 h 110099"/>
                  <a:gd name="connsiteX14" fmla="*/ 46988 w 186369"/>
                  <a:gd name="connsiteY14" fmla="*/ -872 h 110099"/>
                  <a:gd name="connsiteX15" fmla="*/ 180617 w 186369"/>
                  <a:gd name="connsiteY15" fmla="*/ 76255 h 110099"/>
                  <a:gd name="connsiteX16" fmla="*/ 183869 w 186369"/>
                  <a:gd name="connsiteY16" fmla="*/ 81894 h 110099"/>
                  <a:gd name="connsiteX17" fmla="*/ 183869 w 186369"/>
                  <a:gd name="connsiteY17" fmla="*/ 81894 h 110099"/>
                  <a:gd name="connsiteX18" fmla="*/ 183462 w 186369"/>
                  <a:gd name="connsiteY18" fmla="*/ 83456 h 1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369" h="110099">
                    <a:moveTo>
                      <a:pt x="183462" y="83456"/>
                    </a:moveTo>
                    <a:lnTo>
                      <a:pt x="183056" y="85056"/>
                    </a:lnTo>
                    <a:lnTo>
                      <a:pt x="182599" y="85513"/>
                    </a:lnTo>
                    <a:lnTo>
                      <a:pt x="180617" y="87520"/>
                    </a:lnTo>
                    <a:lnTo>
                      <a:pt x="150506" y="104906"/>
                    </a:lnTo>
                    <a:cubicBezTo>
                      <a:pt x="148017" y="106354"/>
                      <a:pt x="145223" y="107065"/>
                      <a:pt x="142441" y="107065"/>
                    </a:cubicBezTo>
                    <a:cubicBezTo>
                      <a:pt x="139660" y="107065"/>
                      <a:pt x="136866" y="106354"/>
                      <a:pt x="134377" y="104906"/>
                    </a:cubicBezTo>
                    <a:lnTo>
                      <a:pt x="104252" y="87520"/>
                    </a:lnTo>
                    <a:lnTo>
                      <a:pt x="104252" y="87520"/>
                    </a:lnTo>
                    <a:lnTo>
                      <a:pt x="52500" y="57637"/>
                    </a:lnTo>
                    <a:lnTo>
                      <a:pt x="52462" y="57599"/>
                    </a:lnTo>
                    <a:lnTo>
                      <a:pt x="747" y="27766"/>
                    </a:lnTo>
                    <a:cubicBezTo>
                      <a:pt x="-3583" y="25265"/>
                      <a:pt x="-3583" y="19016"/>
                      <a:pt x="747" y="16527"/>
                    </a:cubicBezTo>
                    <a:lnTo>
                      <a:pt x="30859" y="-872"/>
                    </a:lnTo>
                    <a:cubicBezTo>
                      <a:pt x="35850" y="-3755"/>
                      <a:pt x="42010" y="-3755"/>
                      <a:pt x="46988" y="-872"/>
                    </a:cubicBezTo>
                    <a:lnTo>
                      <a:pt x="180617" y="76255"/>
                    </a:lnTo>
                    <a:cubicBezTo>
                      <a:pt x="182789" y="77512"/>
                      <a:pt x="183869" y="79697"/>
                      <a:pt x="183869" y="81894"/>
                    </a:cubicBezTo>
                    <a:lnTo>
                      <a:pt x="183869" y="81894"/>
                    </a:lnTo>
                    <a:lnTo>
                      <a:pt x="183462" y="83456"/>
                    </a:ln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3" name="Freeform: Shape 1952">
                <a:extLst>
                  <a:ext uri="{FF2B5EF4-FFF2-40B4-BE49-F238E27FC236}">
                    <a16:creationId xmlns:a16="http://schemas.microsoft.com/office/drawing/2014/main" id="{39670FDF-5D0C-8CF1-3EC6-D3D584F5EC93}"/>
                  </a:ext>
                </a:extLst>
              </p:cNvPr>
              <p:cNvSpPr/>
              <p:nvPr/>
            </p:nvSpPr>
            <p:spPr>
              <a:xfrm flipV="1">
                <a:off x="9005926" y="1991597"/>
                <a:ext cx="82851" cy="50336"/>
              </a:xfrm>
              <a:custGeom>
                <a:avLst/>
                <a:gdLst>
                  <a:gd name="connsiteX0" fmla="*/ 77032 w 82851"/>
                  <a:gd name="connsiteY0" fmla="*/ 16461 h 50336"/>
                  <a:gd name="connsiteX1" fmla="*/ 46921 w 82851"/>
                  <a:gd name="connsiteY1" fmla="*/ -926 h 50336"/>
                  <a:gd name="connsiteX2" fmla="*/ 30792 w 82851"/>
                  <a:gd name="connsiteY2" fmla="*/ -926 h 50336"/>
                  <a:gd name="connsiteX3" fmla="*/ 667 w 82851"/>
                  <a:gd name="connsiteY3" fmla="*/ 16461 h 50336"/>
                  <a:gd name="connsiteX4" fmla="*/ 667 w 82851"/>
                  <a:gd name="connsiteY4" fmla="*/ 27700 h 50336"/>
                  <a:gd name="connsiteX5" fmla="*/ 30792 w 82851"/>
                  <a:gd name="connsiteY5" fmla="*/ 45087 h 50336"/>
                  <a:gd name="connsiteX6" fmla="*/ 46921 w 82851"/>
                  <a:gd name="connsiteY6" fmla="*/ 45087 h 50336"/>
                  <a:gd name="connsiteX7" fmla="*/ 77032 w 82851"/>
                  <a:gd name="connsiteY7" fmla="*/ 27700 h 50336"/>
                  <a:gd name="connsiteX8" fmla="*/ 77032 w 82851"/>
                  <a:gd name="connsiteY8" fmla="*/ 1646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32" y="16461"/>
                    </a:moveTo>
                    <a:lnTo>
                      <a:pt x="46921" y="-926"/>
                    </a:lnTo>
                    <a:cubicBezTo>
                      <a:pt x="41930" y="-3808"/>
                      <a:pt x="35783" y="-3808"/>
                      <a:pt x="30792" y="-926"/>
                    </a:cubicBezTo>
                    <a:lnTo>
                      <a:pt x="667" y="16461"/>
                    </a:lnTo>
                    <a:cubicBezTo>
                      <a:pt x="-3651" y="18963"/>
                      <a:pt x="-3651" y="25198"/>
                      <a:pt x="667" y="27700"/>
                    </a:cubicBezTo>
                    <a:lnTo>
                      <a:pt x="30792" y="45087"/>
                    </a:lnTo>
                    <a:cubicBezTo>
                      <a:pt x="35783" y="47969"/>
                      <a:pt x="41930" y="47969"/>
                      <a:pt x="46921" y="45087"/>
                    </a:cubicBezTo>
                    <a:lnTo>
                      <a:pt x="77032" y="27700"/>
                    </a:lnTo>
                    <a:cubicBezTo>
                      <a:pt x="81363" y="25198"/>
                      <a:pt x="81363" y="18963"/>
                      <a:pt x="77032" y="1646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4" name="Freeform: Shape 1953">
                <a:extLst>
                  <a:ext uri="{FF2B5EF4-FFF2-40B4-BE49-F238E27FC236}">
                    <a16:creationId xmlns:a16="http://schemas.microsoft.com/office/drawing/2014/main" id="{534D1C7E-9126-D933-0A2B-DF6C9036B6C6}"/>
                  </a:ext>
                </a:extLst>
              </p:cNvPr>
              <p:cNvSpPr/>
              <p:nvPr/>
            </p:nvSpPr>
            <p:spPr>
              <a:xfrm flipV="1">
                <a:off x="9057682" y="1961714"/>
                <a:ext cx="82851" cy="50336"/>
              </a:xfrm>
              <a:custGeom>
                <a:avLst/>
                <a:gdLst>
                  <a:gd name="connsiteX0" fmla="*/ 77006 w 82851"/>
                  <a:gd name="connsiteY0" fmla="*/ 16434 h 50336"/>
                  <a:gd name="connsiteX1" fmla="*/ 46882 w 82851"/>
                  <a:gd name="connsiteY1" fmla="*/ -952 h 50336"/>
                  <a:gd name="connsiteX2" fmla="*/ 30753 w 82851"/>
                  <a:gd name="connsiteY2" fmla="*/ -952 h 50336"/>
                  <a:gd name="connsiteX3" fmla="*/ 642 w 82851"/>
                  <a:gd name="connsiteY3" fmla="*/ 16434 h 50336"/>
                  <a:gd name="connsiteX4" fmla="*/ 642 w 82851"/>
                  <a:gd name="connsiteY4" fmla="*/ 27674 h 50336"/>
                  <a:gd name="connsiteX5" fmla="*/ 30753 w 82851"/>
                  <a:gd name="connsiteY5" fmla="*/ 45060 h 50336"/>
                  <a:gd name="connsiteX6" fmla="*/ 46882 w 82851"/>
                  <a:gd name="connsiteY6" fmla="*/ 45060 h 50336"/>
                  <a:gd name="connsiteX7" fmla="*/ 77006 w 82851"/>
                  <a:gd name="connsiteY7" fmla="*/ 27674 h 50336"/>
                  <a:gd name="connsiteX8" fmla="*/ 77006 w 82851"/>
                  <a:gd name="connsiteY8" fmla="*/ 1643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006" y="16434"/>
                    </a:moveTo>
                    <a:lnTo>
                      <a:pt x="46882" y="-952"/>
                    </a:lnTo>
                    <a:cubicBezTo>
                      <a:pt x="41891" y="-3835"/>
                      <a:pt x="35744" y="-3835"/>
                      <a:pt x="30753" y="-952"/>
                    </a:cubicBezTo>
                    <a:lnTo>
                      <a:pt x="642" y="16434"/>
                    </a:lnTo>
                    <a:cubicBezTo>
                      <a:pt x="-3689" y="18924"/>
                      <a:pt x="-3689" y="25172"/>
                      <a:pt x="642" y="27674"/>
                    </a:cubicBezTo>
                    <a:lnTo>
                      <a:pt x="30753" y="45060"/>
                    </a:lnTo>
                    <a:cubicBezTo>
                      <a:pt x="35744" y="47943"/>
                      <a:pt x="41891" y="47943"/>
                      <a:pt x="46882" y="45060"/>
                    </a:cubicBezTo>
                    <a:lnTo>
                      <a:pt x="77006" y="27674"/>
                    </a:lnTo>
                    <a:cubicBezTo>
                      <a:pt x="81324" y="25172"/>
                      <a:pt x="81324" y="18924"/>
                      <a:pt x="77006" y="1643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5" name="Freeform: Shape 1954">
                <a:extLst>
                  <a:ext uri="{FF2B5EF4-FFF2-40B4-BE49-F238E27FC236}">
                    <a16:creationId xmlns:a16="http://schemas.microsoft.com/office/drawing/2014/main" id="{03242CC0-6B86-9128-DC3B-9FE2EC075776}"/>
                  </a:ext>
                </a:extLst>
              </p:cNvPr>
              <p:cNvSpPr/>
              <p:nvPr/>
            </p:nvSpPr>
            <p:spPr>
              <a:xfrm flipV="1">
                <a:off x="9109435" y="1931831"/>
                <a:ext cx="82851" cy="50349"/>
              </a:xfrm>
              <a:custGeom>
                <a:avLst/>
                <a:gdLst>
                  <a:gd name="connsiteX0" fmla="*/ 76971 w 82851"/>
                  <a:gd name="connsiteY0" fmla="*/ 16408 h 50349"/>
                  <a:gd name="connsiteX1" fmla="*/ 46847 w 82851"/>
                  <a:gd name="connsiteY1" fmla="*/ -979 h 50349"/>
                  <a:gd name="connsiteX2" fmla="*/ 30718 w 82851"/>
                  <a:gd name="connsiteY2" fmla="*/ -979 h 50349"/>
                  <a:gd name="connsiteX3" fmla="*/ 606 w 82851"/>
                  <a:gd name="connsiteY3" fmla="*/ 16408 h 50349"/>
                  <a:gd name="connsiteX4" fmla="*/ 606 w 82851"/>
                  <a:gd name="connsiteY4" fmla="*/ 27660 h 50349"/>
                  <a:gd name="connsiteX5" fmla="*/ 30718 w 82851"/>
                  <a:gd name="connsiteY5" fmla="*/ 45046 h 50349"/>
                  <a:gd name="connsiteX6" fmla="*/ 46847 w 82851"/>
                  <a:gd name="connsiteY6" fmla="*/ 45046 h 50349"/>
                  <a:gd name="connsiteX7" fmla="*/ 76971 w 82851"/>
                  <a:gd name="connsiteY7" fmla="*/ 27660 h 50349"/>
                  <a:gd name="connsiteX8" fmla="*/ 76971 w 82851"/>
                  <a:gd name="connsiteY8" fmla="*/ 16408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971" y="16408"/>
                    </a:moveTo>
                    <a:lnTo>
                      <a:pt x="46847" y="-979"/>
                    </a:lnTo>
                    <a:cubicBezTo>
                      <a:pt x="41856" y="-3862"/>
                      <a:pt x="35709" y="-3862"/>
                      <a:pt x="30718" y="-979"/>
                    </a:cubicBezTo>
                    <a:lnTo>
                      <a:pt x="606" y="16408"/>
                    </a:lnTo>
                    <a:cubicBezTo>
                      <a:pt x="-3725" y="18910"/>
                      <a:pt x="-3725" y="25158"/>
                      <a:pt x="606" y="27660"/>
                    </a:cubicBezTo>
                    <a:lnTo>
                      <a:pt x="30718" y="45046"/>
                    </a:lnTo>
                    <a:cubicBezTo>
                      <a:pt x="35709" y="47929"/>
                      <a:pt x="41856" y="47929"/>
                      <a:pt x="46847" y="45046"/>
                    </a:cubicBezTo>
                    <a:lnTo>
                      <a:pt x="76971" y="27660"/>
                    </a:lnTo>
                    <a:cubicBezTo>
                      <a:pt x="81289" y="25158"/>
                      <a:pt x="81289" y="18910"/>
                      <a:pt x="76971" y="1640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6" name="Freeform: Shape 1955">
                <a:extLst>
                  <a:ext uri="{FF2B5EF4-FFF2-40B4-BE49-F238E27FC236}">
                    <a16:creationId xmlns:a16="http://schemas.microsoft.com/office/drawing/2014/main" id="{2647AD3E-6C1E-05B1-54E9-15CD353B410A}"/>
                  </a:ext>
                </a:extLst>
              </p:cNvPr>
              <p:cNvSpPr/>
              <p:nvPr/>
            </p:nvSpPr>
            <p:spPr>
              <a:xfrm flipV="1">
                <a:off x="9161187" y="1901961"/>
                <a:ext cx="82861" cy="50336"/>
              </a:xfrm>
              <a:custGeom>
                <a:avLst/>
                <a:gdLst>
                  <a:gd name="connsiteX0" fmla="*/ 76936 w 82861"/>
                  <a:gd name="connsiteY0" fmla="*/ 16381 h 50336"/>
                  <a:gd name="connsiteX1" fmla="*/ 46811 w 82861"/>
                  <a:gd name="connsiteY1" fmla="*/ -1005 h 50336"/>
                  <a:gd name="connsiteX2" fmla="*/ 30683 w 82861"/>
                  <a:gd name="connsiteY2" fmla="*/ -1005 h 50336"/>
                  <a:gd name="connsiteX3" fmla="*/ 571 w 82861"/>
                  <a:gd name="connsiteY3" fmla="*/ 16381 h 50336"/>
                  <a:gd name="connsiteX4" fmla="*/ 571 w 82861"/>
                  <a:gd name="connsiteY4" fmla="*/ 27620 h 50336"/>
                  <a:gd name="connsiteX5" fmla="*/ 30683 w 82861"/>
                  <a:gd name="connsiteY5" fmla="*/ 45007 h 50336"/>
                  <a:gd name="connsiteX6" fmla="*/ 46811 w 82861"/>
                  <a:gd name="connsiteY6" fmla="*/ 45007 h 50336"/>
                  <a:gd name="connsiteX7" fmla="*/ 76936 w 82861"/>
                  <a:gd name="connsiteY7" fmla="*/ 27620 h 50336"/>
                  <a:gd name="connsiteX8" fmla="*/ 76936 w 82861"/>
                  <a:gd name="connsiteY8" fmla="*/ 1638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936" y="16381"/>
                    </a:moveTo>
                    <a:lnTo>
                      <a:pt x="46811" y="-1005"/>
                    </a:lnTo>
                    <a:cubicBezTo>
                      <a:pt x="41833" y="-3888"/>
                      <a:pt x="35674" y="-3888"/>
                      <a:pt x="30683" y="-1005"/>
                    </a:cubicBezTo>
                    <a:lnTo>
                      <a:pt x="571" y="16381"/>
                    </a:lnTo>
                    <a:cubicBezTo>
                      <a:pt x="-3760" y="18883"/>
                      <a:pt x="-3760" y="25131"/>
                      <a:pt x="571" y="27620"/>
                    </a:cubicBezTo>
                    <a:lnTo>
                      <a:pt x="30683" y="45007"/>
                    </a:lnTo>
                    <a:cubicBezTo>
                      <a:pt x="35674" y="47890"/>
                      <a:pt x="41833" y="47890"/>
                      <a:pt x="46811" y="45007"/>
                    </a:cubicBezTo>
                    <a:lnTo>
                      <a:pt x="76936" y="27620"/>
                    </a:lnTo>
                    <a:cubicBezTo>
                      <a:pt x="81266" y="25131"/>
                      <a:pt x="81266" y="18883"/>
                      <a:pt x="76936" y="1638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7" name="Freeform: Shape 1956">
                <a:extLst>
                  <a:ext uri="{FF2B5EF4-FFF2-40B4-BE49-F238E27FC236}">
                    <a16:creationId xmlns:a16="http://schemas.microsoft.com/office/drawing/2014/main" id="{C12F5546-4156-751C-EB39-AE33B00D6ADD}"/>
                  </a:ext>
                </a:extLst>
              </p:cNvPr>
              <p:cNvSpPr/>
              <p:nvPr/>
            </p:nvSpPr>
            <p:spPr>
              <a:xfrm flipV="1">
                <a:off x="9212949" y="1872078"/>
                <a:ext cx="82851" cy="50336"/>
              </a:xfrm>
              <a:custGeom>
                <a:avLst/>
                <a:gdLst>
                  <a:gd name="connsiteX0" fmla="*/ 76891 w 82851"/>
                  <a:gd name="connsiteY0" fmla="*/ 16354 h 50336"/>
                  <a:gd name="connsiteX1" fmla="*/ 46779 w 82851"/>
                  <a:gd name="connsiteY1" fmla="*/ -1032 h 50336"/>
                  <a:gd name="connsiteX2" fmla="*/ 30650 w 82851"/>
                  <a:gd name="connsiteY2" fmla="*/ -1032 h 50336"/>
                  <a:gd name="connsiteX3" fmla="*/ 526 w 82851"/>
                  <a:gd name="connsiteY3" fmla="*/ 16354 h 50336"/>
                  <a:gd name="connsiteX4" fmla="*/ 526 w 82851"/>
                  <a:gd name="connsiteY4" fmla="*/ 27594 h 50336"/>
                  <a:gd name="connsiteX5" fmla="*/ 30650 w 82851"/>
                  <a:gd name="connsiteY5" fmla="*/ 44980 h 50336"/>
                  <a:gd name="connsiteX6" fmla="*/ 46779 w 82851"/>
                  <a:gd name="connsiteY6" fmla="*/ 44980 h 50336"/>
                  <a:gd name="connsiteX7" fmla="*/ 76891 w 82851"/>
                  <a:gd name="connsiteY7" fmla="*/ 27594 h 50336"/>
                  <a:gd name="connsiteX8" fmla="*/ 76891 w 82851"/>
                  <a:gd name="connsiteY8" fmla="*/ 1635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91" y="16354"/>
                    </a:moveTo>
                    <a:lnTo>
                      <a:pt x="46779" y="-1032"/>
                    </a:lnTo>
                    <a:cubicBezTo>
                      <a:pt x="41788" y="-3915"/>
                      <a:pt x="35641" y="-3915"/>
                      <a:pt x="30650" y="-1032"/>
                    </a:cubicBezTo>
                    <a:lnTo>
                      <a:pt x="526" y="16354"/>
                    </a:lnTo>
                    <a:cubicBezTo>
                      <a:pt x="-3792" y="18856"/>
                      <a:pt x="-3792" y="25092"/>
                      <a:pt x="526" y="27594"/>
                    </a:cubicBezTo>
                    <a:lnTo>
                      <a:pt x="30650" y="44980"/>
                    </a:lnTo>
                    <a:cubicBezTo>
                      <a:pt x="35641" y="47863"/>
                      <a:pt x="41788" y="47863"/>
                      <a:pt x="46779" y="44980"/>
                    </a:cubicBezTo>
                    <a:lnTo>
                      <a:pt x="76891" y="27594"/>
                    </a:lnTo>
                    <a:cubicBezTo>
                      <a:pt x="81222" y="25092"/>
                      <a:pt x="81222" y="18856"/>
                      <a:pt x="76891" y="1635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8" name="Freeform: Shape 1957">
                <a:extLst>
                  <a:ext uri="{FF2B5EF4-FFF2-40B4-BE49-F238E27FC236}">
                    <a16:creationId xmlns:a16="http://schemas.microsoft.com/office/drawing/2014/main" id="{39F5FC91-25E8-1241-4542-8659DF1C5AB2}"/>
                  </a:ext>
                </a:extLst>
              </p:cNvPr>
              <p:cNvSpPr/>
              <p:nvPr/>
            </p:nvSpPr>
            <p:spPr>
              <a:xfrm flipV="1">
                <a:off x="9264702" y="1842194"/>
                <a:ext cx="82851" cy="50336"/>
              </a:xfrm>
              <a:custGeom>
                <a:avLst/>
                <a:gdLst>
                  <a:gd name="connsiteX0" fmla="*/ 76856 w 82851"/>
                  <a:gd name="connsiteY0" fmla="*/ 16327 h 50336"/>
                  <a:gd name="connsiteX1" fmla="*/ 46744 w 82851"/>
                  <a:gd name="connsiteY1" fmla="*/ -1059 h 50336"/>
                  <a:gd name="connsiteX2" fmla="*/ 30615 w 82851"/>
                  <a:gd name="connsiteY2" fmla="*/ -1059 h 50336"/>
                  <a:gd name="connsiteX3" fmla="*/ 491 w 82851"/>
                  <a:gd name="connsiteY3" fmla="*/ 16327 h 50336"/>
                  <a:gd name="connsiteX4" fmla="*/ 491 w 82851"/>
                  <a:gd name="connsiteY4" fmla="*/ 27567 h 50336"/>
                  <a:gd name="connsiteX5" fmla="*/ 30615 w 82851"/>
                  <a:gd name="connsiteY5" fmla="*/ 44953 h 50336"/>
                  <a:gd name="connsiteX6" fmla="*/ 46744 w 82851"/>
                  <a:gd name="connsiteY6" fmla="*/ 44953 h 50336"/>
                  <a:gd name="connsiteX7" fmla="*/ 76856 w 82851"/>
                  <a:gd name="connsiteY7" fmla="*/ 27567 h 50336"/>
                  <a:gd name="connsiteX8" fmla="*/ 76856 w 82851"/>
                  <a:gd name="connsiteY8" fmla="*/ 1632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856" y="16327"/>
                    </a:moveTo>
                    <a:lnTo>
                      <a:pt x="46744" y="-1059"/>
                    </a:lnTo>
                    <a:cubicBezTo>
                      <a:pt x="41753" y="-3942"/>
                      <a:pt x="35606" y="-3942"/>
                      <a:pt x="30615" y="-1059"/>
                    </a:cubicBezTo>
                    <a:lnTo>
                      <a:pt x="491" y="16327"/>
                    </a:lnTo>
                    <a:cubicBezTo>
                      <a:pt x="-3827" y="18829"/>
                      <a:pt x="-3827" y="25065"/>
                      <a:pt x="491" y="27567"/>
                    </a:cubicBezTo>
                    <a:lnTo>
                      <a:pt x="30615" y="44953"/>
                    </a:lnTo>
                    <a:cubicBezTo>
                      <a:pt x="35606" y="47836"/>
                      <a:pt x="41753" y="47836"/>
                      <a:pt x="46744" y="44953"/>
                    </a:cubicBezTo>
                    <a:lnTo>
                      <a:pt x="76856" y="27567"/>
                    </a:lnTo>
                    <a:cubicBezTo>
                      <a:pt x="81186" y="25065"/>
                      <a:pt x="81186" y="18829"/>
                      <a:pt x="76856" y="1632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59" name="Freeform: Shape 1958">
                <a:extLst>
                  <a:ext uri="{FF2B5EF4-FFF2-40B4-BE49-F238E27FC236}">
                    <a16:creationId xmlns:a16="http://schemas.microsoft.com/office/drawing/2014/main" id="{EB0A718E-5AB2-567F-DEE1-D5E7CAEF4CDF}"/>
                  </a:ext>
                </a:extLst>
              </p:cNvPr>
              <p:cNvSpPr/>
              <p:nvPr/>
            </p:nvSpPr>
            <p:spPr>
              <a:xfrm flipV="1">
                <a:off x="9316457" y="1812311"/>
                <a:ext cx="82848" cy="50339"/>
              </a:xfrm>
              <a:custGeom>
                <a:avLst/>
                <a:gdLst>
                  <a:gd name="connsiteX0" fmla="*/ 76817 w 82848"/>
                  <a:gd name="connsiteY0" fmla="*/ 16304 h 50339"/>
                  <a:gd name="connsiteX1" fmla="*/ 46706 w 82848"/>
                  <a:gd name="connsiteY1" fmla="*/ -1095 h 50339"/>
                  <a:gd name="connsiteX2" fmla="*/ 30577 w 82848"/>
                  <a:gd name="connsiteY2" fmla="*/ -1095 h 50339"/>
                  <a:gd name="connsiteX3" fmla="*/ 465 w 82848"/>
                  <a:gd name="connsiteY3" fmla="*/ 16304 h 50339"/>
                  <a:gd name="connsiteX4" fmla="*/ 465 w 82848"/>
                  <a:gd name="connsiteY4" fmla="*/ 27544 h 50339"/>
                  <a:gd name="connsiteX5" fmla="*/ 30577 w 82848"/>
                  <a:gd name="connsiteY5" fmla="*/ 44930 h 50339"/>
                  <a:gd name="connsiteX6" fmla="*/ 46706 w 82848"/>
                  <a:gd name="connsiteY6" fmla="*/ 44930 h 50339"/>
                  <a:gd name="connsiteX7" fmla="*/ 76817 w 82848"/>
                  <a:gd name="connsiteY7" fmla="*/ 27544 h 50339"/>
                  <a:gd name="connsiteX8" fmla="*/ 76817 w 82848"/>
                  <a:gd name="connsiteY8" fmla="*/ 1630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9">
                    <a:moveTo>
                      <a:pt x="76817" y="16304"/>
                    </a:moveTo>
                    <a:lnTo>
                      <a:pt x="46706" y="-1095"/>
                    </a:lnTo>
                    <a:cubicBezTo>
                      <a:pt x="41715" y="-3965"/>
                      <a:pt x="35568" y="-3965"/>
                      <a:pt x="30577" y="-1095"/>
                    </a:cubicBezTo>
                    <a:lnTo>
                      <a:pt x="465" y="16304"/>
                    </a:lnTo>
                    <a:cubicBezTo>
                      <a:pt x="-3866" y="18793"/>
                      <a:pt x="-3866" y="25042"/>
                      <a:pt x="465" y="27544"/>
                    </a:cubicBezTo>
                    <a:lnTo>
                      <a:pt x="30577" y="44930"/>
                    </a:lnTo>
                    <a:cubicBezTo>
                      <a:pt x="35568" y="47813"/>
                      <a:pt x="41715" y="47813"/>
                      <a:pt x="46706" y="44930"/>
                    </a:cubicBezTo>
                    <a:lnTo>
                      <a:pt x="76817" y="27544"/>
                    </a:lnTo>
                    <a:cubicBezTo>
                      <a:pt x="81148" y="25042"/>
                      <a:pt x="81148" y="18793"/>
                      <a:pt x="76817" y="1630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0" name="Freeform: Shape 1959">
                <a:extLst>
                  <a:ext uri="{FF2B5EF4-FFF2-40B4-BE49-F238E27FC236}">
                    <a16:creationId xmlns:a16="http://schemas.microsoft.com/office/drawing/2014/main" id="{1367ABA6-83AB-B5AA-4DED-D1C205174077}"/>
                  </a:ext>
                </a:extLst>
              </p:cNvPr>
              <p:cNvSpPr/>
              <p:nvPr/>
            </p:nvSpPr>
            <p:spPr>
              <a:xfrm flipV="1">
                <a:off x="9368210" y="1782438"/>
                <a:ext cx="82851" cy="50339"/>
              </a:xfrm>
              <a:custGeom>
                <a:avLst/>
                <a:gdLst>
                  <a:gd name="connsiteX0" fmla="*/ 76795 w 82851"/>
                  <a:gd name="connsiteY0" fmla="*/ 16274 h 50339"/>
                  <a:gd name="connsiteX1" fmla="*/ 46670 w 82851"/>
                  <a:gd name="connsiteY1" fmla="*/ -1112 h 50339"/>
                  <a:gd name="connsiteX2" fmla="*/ 30541 w 82851"/>
                  <a:gd name="connsiteY2" fmla="*/ -1112 h 50339"/>
                  <a:gd name="connsiteX3" fmla="*/ 430 w 82851"/>
                  <a:gd name="connsiteY3" fmla="*/ 16274 h 50339"/>
                  <a:gd name="connsiteX4" fmla="*/ 430 w 82851"/>
                  <a:gd name="connsiteY4" fmla="*/ 27514 h 50339"/>
                  <a:gd name="connsiteX5" fmla="*/ 30541 w 82851"/>
                  <a:gd name="connsiteY5" fmla="*/ 44913 h 50339"/>
                  <a:gd name="connsiteX6" fmla="*/ 46670 w 82851"/>
                  <a:gd name="connsiteY6" fmla="*/ 44913 h 50339"/>
                  <a:gd name="connsiteX7" fmla="*/ 76795 w 82851"/>
                  <a:gd name="connsiteY7" fmla="*/ 27514 h 50339"/>
                  <a:gd name="connsiteX8" fmla="*/ 76795 w 82851"/>
                  <a:gd name="connsiteY8" fmla="*/ 1627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795" y="16274"/>
                    </a:moveTo>
                    <a:lnTo>
                      <a:pt x="46670" y="-1112"/>
                    </a:lnTo>
                    <a:cubicBezTo>
                      <a:pt x="41679" y="-3995"/>
                      <a:pt x="35532" y="-3995"/>
                      <a:pt x="30541" y="-1112"/>
                    </a:cubicBezTo>
                    <a:lnTo>
                      <a:pt x="430" y="16274"/>
                    </a:lnTo>
                    <a:cubicBezTo>
                      <a:pt x="-3901" y="18776"/>
                      <a:pt x="-3901" y="25024"/>
                      <a:pt x="430" y="27514"/>
                    </a:cubicBezTo>
                    <a:lnTo>
                      <a:pt x="30541" y="44913"/>
                    </a:lnTo>
                    <a:cubicBezTo>
                      <a:pt x="35532" y="47783"/>
                      <a:pt x="41679" y="47783"/>
                      <a:pt x="46670" y="44913"/>
                    </a:cubicBezTo>
                    <a:lnTo>
                      <a:pt x="76795" y="27514"/>
                    </a:lnTo>
                    <a:cubicBezTo>
                      <a:pt x="81112" y="25024"/>
                      <a:pt x="81112" y="18776"/>
                      <a:pt x="76795" y="1627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1" name="Freeform: Shape 1960">
                <a:extLst>
                  <a:ext uri="{FF2B5EF4-FFF2-40B4-BE49-F238E27FC236}">
                    <a16:creationId xmlns:a16="http://schemas.microsoft.com/office/drawing/2014/main" id="{DF87204C-382B-3DFB-E1FB-B4943650C315}"/>
                  </a:ext>
                </a:extLst>
              </p:cNvPr>
              <p:cNvSpPr/>
              <p:nvPr/>
            </p:nvSpPr>
            <p:spPr>
              <a:xfrm flipV="1">
                <a:off x="9744663" y="1564966"/>
                <a:ext cx="82851" cy="50336"/>
              </a:xfrm>
              <a:custGeom>
                <a:avLst/>
                <a:gdLst>
                  <a:gd name="connsiteX0" fmla="*/ 76538 w 82851"/>
                  <a:gd name="connsiteY0" fmla="*/ 16080 h 50336"/>
                  <a:gd name="connsiteX1" fmla="*/ 46413 w 82851"/>
                  <a:gd name="connsiteY1" fmla="*/ -1306 h 50336"/>
                  <a:gd name="connsiteX2" fmla="*/ 30284 w 82851"/>
                  <a:gd name="connsiteY2" fmla="*/ -1306 h 50336"/>
                  <a:gd name="connsiteX3" fmla="*/ 173 w 82851"/>
                  <a:gd name="connsiteY3" fmla="*/ 16080 h 50336"/>
                  <a:gd name="connsiteX4" fmla="*/ 173 w 82851"/>
                  <a:gd name="connsiteY4" fmla="*/ 27320 h 50336"/>
                  <a:gd name="connsiteX5" fmla="*/ 30284 w 82851"/>
                  <a:gd name="connsiteY5" fmla="*/ 44706 h 50336"/>
                  <a:gd name="connsiteX6" fmla="*/ 46413 w 82851"/>
                  <a:gd name="connsiteY6" fmla="*/ 44706 h 50336"/>
                  <a:gd name="connsiteX7" fmla="*/ 76538 w 82851"/>
                  <a:gd name="connsiteY7" fmla="*/ 27320 h 50336"/>
                  <a:gd name="connsiteX8" fmla="*/ 76538 w 82851"/>
                  <a:gd name="connsiteY8" fmla="*/ 1608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38" y="16080"/>
                    </a:moveTo>
                    <a:lnTo>
                      <a:pt x="46413" y="-1306"/>
                    </a:lnTo>
                    <a:cubicBezTo>
                      <a:pt x="41422" y="-4189"/>
                      <a:pt x="35275" y="-4189"/>
                      <a:pt x="30284" y="-1306"/>
                    </a:cubicBezTo>
                    <a:lnTo>
                      <a:pt x="173" y="16080"/>
                    </a:lnTo>
                    <a:cubicBezTo>
                      <a:pt x="-4158" y="18582"/>
                      <a:pt x="-4158" y="24817"/>
                      <a:pt x="173" y="27320"/>
                    </a:cubicBezTo>
                    <a:lnTo>
                      <a:pt x="30284" y="44706"/>
                    </a:lnTo>
                    <a:cubicBezTo>
                      <a:pt x="35275" y="47589"/>
                      <a:pt x="41422" y="47589"/>
                      <a:pt x="46413" y="44706"/>
                    </a:cubicBezTo>
                    <a:lnTo>
                      <a:pt x="76538" y="27320"/>
                    </a:lnTo>
                    <a:cubicBezTo>
                      <a:pt x="80856" y="24817"/>
                      <a:pt x="80856" y="18582"/>
                      <a:pt x="76538" y="16080"/>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2" name="Freeform: Shape 1961">
                <a:extLst>
                  <a:ext uri="{FF2B5EF4-FFF2-40B4-BE49-F238E27FC236}">
                    <a16:creationId xmlns:a16="http://schemas.microsoft.com/office/drawing/2014/main" id="{5FE6B42B-CE53-67B9-40D6-0799A772BD64}"/>
                  </a:ext>
                </a:extLst>
              </p:cNvPr>
              <p:cNvSpPr/>
              <p:nvPr/>
            </p:nvSpPr>
            <p:spPr>
              <a:xfrm flipV="1">
                <a:off x="9796416" y="1535083"/>
                <a:ext cx="82861" cy="50336"/>
              </a:xfrm>
              <a:custGeom>
                <a:avLst/>
                <a:gdLst>
                  <a:gd name="connsiteX0" fmla="*/ 76502 w 82861"/>
                  <a:gd name="connsiteY0" fmla="*/ 16053 h 50336"/>
                  <a:gd name="connsiteX1" fmla="*/ 46378 w 82861"/>
                  <a:gd name="connsiteY1" fmla="*/ -1333 h 50336"/>
                  <a:gd name="connsiteX2" fmla="*/ 30249 w 82861"/>
                  <a:gd name="connsiteY2" fmla="*/ -1333 h 50336"/>
                  <a:gd name="connsiteX3" fmla="*/ 137 w 82861"/>
                  <a:gd name="connsiteY3" fmla="*/ 16053 h 50336"/>
                  <a:gd name="connsiteX4" fmla="*/ 137 w 82861"/>
                  <a:gd name="connsiteY4" fmla="*/ 27293 h 50336"/>
                  <a:gd name="connsiteX5" fmla="*/ 30249 w 82861"/>
                  <a:gd name="connsiteY5" fmla="*/ 44679 h 50336"/>
                  <a:gd name="connsiteX6" fmla="*/ 46378 w 82861"/>
                  <a:gd name="connsiteY6" fmla="*/ 44679 h 50336"/>
                  <a:gd name="connsiteX7" fmla="*/ 76502 w 82861"/>
                  <a:gd name="connsiteY7" fmla="*/ 27293 h 50336"/>
                  <a:gd name="connsiteX8" fmla="*/ 76502 w 82861"/>
                  <a:gd name="connsiteY8" fmla="*/ 1605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502" y="16053"/>
                    </a:moveTo>
                    <a:lnTo>
                      <a:pt x="46378" y="-1333"/>
                    </a:lnTo>
                    <a:cubicBezTo>
                      <a:pt x="41400" y="-4216"/>
                      <a:pt x="35240" y="-4216"/>
                      <a:pt x="30249" y="-1333"/>
                    </a:cubicBezTo>
                    <a:lnTo>
                      <a:pt x="137" y="16053"/>
                    </a:lnTo>
                    <a:cubicBezTo>
                      <a:pt x="-4193" y="18543"/>
                      <a:pt x="-4193" y="24791"/>
                      <a:pt x="137" y="27293"/>
                    </a:cubicBezTo>
                    <a:lnTo>
                      <a:pt x="30249" y="44679"/>
                    </a:lnTo>
                    <a:cubicBezTo>
                      <a:pt x="35240" y="47562"/>
                      <a:pt x="41400" y="47562"/>
                      <a:pt x="46378" y="44679"/>
                    </a:cubicBezTo>
                    <a:lnTo>
                      <a:pt x="76502" y="27293"/>
                    </a:lnTo>
                    <a:cubicBezTo>
                      <a:pt x="80833" y="24791"/>
                      <a:pt x="80833" y="18543"/>
                      <a:pt x="76502" y="1605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3" name="Freeform: Shape 1962">
                <a:extLst>
                  <a:ext uri="{FF2B5EF4-FFF2-40B4-BE49-F238E27FC236}">
                    <a16:creationId xmlns:a16="http://schemas.microsoft.com/office/drawing/2014/main" id="{565BA7AF-AE9D-4E97-11A2-FDA5651B50C2}"/>
                  </a:ext>
                </a:extLst>
              </p:cNvPr>
              <p:cNvSpPr/>
              <p:nvPr/>
            </p:nvSpPr>
            <p:spPr>
              <a:xfrm flipV="1">
                <a:off x="9848178" y="1505200"/>
                <a:ext cx="82851" cy="50349"/>
              </a:xfrm>
              <a:custGeom>
                <a:avLst/>
                <a:gdLst>
                  <a:gd name="connsiteX0" fmla="*/ 76457 w 82851"/>
                  <a:gd name="connsiteY0" fmla="*/ 16027 h 50349"/>
                  <a:gd name="connsiteX1" fmla="*/ 46346 w 82851"/>
                  <a:gd name="connsiteY1" fmla="*/ -1360 h 50349"/>
                  <a:gd name="connsiteX2" fmla="*/ 30217 w 82851"/>
                  <a:gd name="connsiteY2" fmla="*/ -1360 h 50349"/>
                  <a:gd name="connsiteX3" fmla="*/ 93 w 82851"/>
                  <a:gd name="connsiteY3" fmla="*/ 16027 h 50349"/>
                  <a:gd name="connsiteX4" fmla="*/ 93 w 82851"/>
                  <a:gd name="connsiteY4" fmla="*/ 27279 h 50349"/>
                  <a:gd name="connsiteX5" fmla="*/ 30217 w 82851"/>
                  <a:gd name="connsiteY5" fmla="*/ 44665 h 50349"/>
                  <a:gd name="connsiteX6" fmla="*/ 46346 w 82851"/>
                  <a:gd name="connsiteY6" fmla="*/ 44665 h 50349"/>
                  <a:gd name="connsiteX7" fmla="*/ 76457 w 82851"/>
                  <a:gd name="connsiteY7" fmla="*/ 27279 h 50349"/>
                  <a:gd name="connsiteX8" fmla="*/ 76457 w 82851"/>
                  <a:gd name="connsiteY8" fmla="*/ 1602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6457" y="16027"/>
                    </a:moveTo>
                    <a:lnTo>
                      <a:pt x="46346" y="-1360"/>
                    </a:lnTo>
                    <a:cubicBezTo>
                      <a:pt x="41355" y="-4242"/>
                      <a:pt x="35208" y="-4242"/>
                      <a:pt x="30217" y="-1360"/>
                    </a:cubicBezTo>
                    <a:lnTo>
                      <a:pt x="93" y="16027"/>
                    </a:lnTo>
                    <a:cubicBezTo>
                      <a:pt x="-4226" y="18529"/>
                      <a:pt x="-4226" y="24777"/>
                      <a:pt x="93" y="27279"/>
                    </a:cubicBezTo>
                    <a:lnTo>
                      <a:pt x="30217" y="44665"/>
                    </a:lnTo>
                    <a:cubicBezTo>
                      <a:pt x="35208" y="47548"/>
                      <a:pt x="41355" y="47548"/>
                      <a:pt x="46346" y="44665"/>
                    </a:cubicBezTo>
                    <a:lnTo>
                      <a:pt x="76457" y="27279"/>
                    </a:lnTo>
                    <a:cubicBezTo>
                      <a:pt x="80788" y="24777"/>
                      <a:pt x="80788" y="18529"/>
                      <a:pt x="76457" y="1602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4" name="Freeform: Shape 1963">
                <a:extLst>
                  <a:ext uri="{FF2B5EF4-FFF2-40B4-BE49-F238E27FC236}">
                    <a16:creationId xmlns:a16="http://schemas.microsoft.com/office/drawing/2014/main" id="{17710E94-9B37-CAA4-6272-8F00EC971183}"/>
                  </a:ext>
                </a:extLst>
              </p:cNvPr>
              <p:cNvSpPr/>
              <p:nvPr/>
            </p:nvSpPr>
            <p:spPr>
              <a:xfrm flipV="1">
                <a:off x="8904047" y="2082005"/>
                <a:ext cx="134582" cy="80387"/>
              </a:xfrm>
              <a:custGeom>
                <a:avLst/>
                <a:gdLst>
                  <a:gd name="connsiteX0" fmla="*/ 128837 w 134582"/>
                  <a:gd name="connsiteY0" fmla="*/ 57843 h 80387"/>
                  <a:gd name="connsiteX1" fmla="*/ 98725 w 134582"/>
                  <a:gd name="connsiteY1" fmla="*/ 75241 h 80387"/>
                  <a:gd name="connsiteX2" fmla="*/ 82596 w 134582"/>
                  <a:gd name="connsiteY2" fmla="*/ 75241 h 80387"/>
                  <a:gd name="connsiteX3" fmla="*/ 719 w 134582"/>
                  <a:gd name="connsiteY3" fmla="*/ 27794 h 80387"/>
                  <a:gd name="connsiteX4" fmla="*/ 719 w 134582"/>
                  <a:gd name="connsiteY4" fmla="*/ 16555 h 80387"/>
                  <a:gd name="connsiteX5" fmla="*/ 30844 w 134582"/>
                  <a:gd name="connsiteY5" fmla="*/ -831 h 80387"/>
                  <a:gd name="connsiteX6" fmla="*/ 46973 w 134582"/>
                  <a:gd name="connsiteY6" fmla="*/ -831 h 80387"/>
                  <a:gd name="connsiteX7" fmla="*/ 98077 w 134582"/>
                  <a:gd name="connsiteY7" fmla="*/ 28785 h 80387"/>
                  <a:gd name="connsiteX8" fmla="*/ 98725 w 134582"/>
                  <a:gd name="connsiteY8" fmla="*/ 29052 h 80387"/>
                  <a:gd name="connsiteX9" fmla="*/ 128837 w 134582"/>
                  <a:gd name="connsiteY9" fmla="*/ 46438 h 80387"/>
                  <a:gd name="connsiteX10" fmla="*/ 132063 w 134582"/>
                  <a:gd name="connsiteY10" fmla="*/ 52140 h 80387"/>
                  <a:gd name="connsiteX11" fmla="*/ 128837 w 134582"/>
                  <a:gd name="connsiteY11" fmla="*/ 57843 h 8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582" h="80387">
                    <a:moveTo>
                      <a:pt x="128837" y="57843"/>
                    </a:moveTo>
                    <a:lnTo>
                      <a:pt x="98725" y="75241"/>
                    </a:lnTo>
                    <a:cubicBezTo>
                      <a:pt x="93734" y="78112"/>
                      <a:pt x="87587" y="78112"/>
                      <a:pt x="82596" y="75241"/>
                    </a:cubicBezTo>
                    <a:lnTo>
                      <a:pt x="719" y="27794"/>
                    </a:lnTo>
                    <a:cubicBezTo>
                      <a:pt x="-3599" y="25293"/>
                      <a:pt x="-3599" y="19057"/>
                      <a:pt x="719" y="16555"/>
                    </a:cubicBezTo>
                    <a:lnTo>
                      <a:pt x="30844" y="-831"/>
                    </a:lnTo>
                    <a:cubicBezTo>
                      <a:pt x="35835" y="-3714"/>
                      <a:pt x="41982" y="-3714"/>
                      <a:pt x="46973" y="-831"/>
                    </a:cubicBezTo>
                    <a:lnTo>
                      <a:pt x="98077" y="28785"/>
                    </a:lnTo>
                    <a:lnTo>
                      <a:pt x="98725" y="29052"/>
                    </a:lnTo>
                    <a:lnTo>
                      <a:pt x="128837" y="46438"/>
                    </a:lnTo>
                    <a:cubicBezTo>
                      <a:pt x="131034" y="47708"/>
                      <a:pt x="132088" y="49930"/>
                      <a:pt x="132063" y="52140"/>
                    </a:cubicBezTo>
                    <a:cubicBezTo>
                      <a:pt x="132088" y="54363"/>
                      <a:pt x="131034" y="56585"/>
                      <a:pt x="128837" y="5784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5" name="Freeform: Shape 1964">
                <a:extLst>
                  <a:ext uri="{FF2B5EF4-FFF2-40B4-BE49-F238E27FC236}">
                    <a16:creationId xmlns:a16="http://schemas.microsoft.com/office/drawing/2014/main" id="{559C515F-18A5-BB41-B285-C4E40E3889FB}"/>
                  </a:ext>
                </a:extLst>
              </p:cNvPr>
              <p:cNvSpPr/>
              <p:nvPr/>
            </p:nvSpPr>
            <p:spPr>
              <a:xfrm flipV="1">
                <a:off x="9007555" y="2052290"/>
                <a:ext cx="82848" cy="50336"/>
              </a:xfrm>
              <a:custGeom>
                <a:avLst/>
                <a:gdLst>
                  <a:gd name="connsiteX0" fmla="*/ 77028 w 82848"/>
                  <a:gd name="connsiteY0" fmla="*/ 16515 h 50336"/>
                  <a:gd name="connsiteX1" fmla="*/ 46916 w 82848"/>
                  <a:gd name="connsiteY1" fmla="*/ -871 h 50336"/>
                  <a:gd name="connsiteX2" fmla="*/ 30787 w 82848"/>
                  <a:gd name="connsiteY2" fmla="*/ -871 h 50336"/>
                  <a:gd name="connsiteX3" fmla="*/ 676 w 82848"/>
                  <a:gd name="connsiteY3" fmla="*/ 16515 h 50336"/>
                  <a:gd name="connsiteX4" fmla="*/ 676 w 82848"/>
                  <a:gd name="connsiteY4" fmla="*/ 27754 h 50336"/>
                  <a:gd name="connsiteX5" fmla="*/ 30787 w 82848"/>
                  <a:gd name="connsiteY5" fmla="*/ 45141 h 50336"/>
                  <a:gd name="connsiteX6" fmla="*/ 46916 w 82848"/>
                  <a:gd name="connsiteY6" fmla="*/ 45141 h 50336"/>
                  <a:gd name="connsiteX7" fmla="*/ 77028 w 82848"/>
                  <a:gd name="connsiteY7" fmla="*/ 27754 h 50336"/>
                  <a:gd name="connsiteX8" fmla="*/ 77028 w 82848"/>
                  <a:gd name="connsiteY8" fmla="*/ 1651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7028" y="16515"/>
                    </a:moveTo>
                    <a:lnTo>
                      <a:pt x="46916" y="-871"/>
                    </a:lnTo>
                    <a:cubicBezTo>
                      <a:pt x="41925" y="-3754"/>
                      <a:pt x="35778" y="-3754"/>
                      <a:pt x="30787" y="-871"/>
                    </a:cubicBezTo>
                    <a:lnTo>
                      <a:pt x="676" y="16515"/>
                    </a:lnTo>
                    <a:cubicBezTo>
                      <a:pt x="-3655" y="19004"/>
                      <a:pt x="-3655" y="25252"/>
                      <a:pt x="676" y="27754"/>
                    </a:cubicBezTo>
                    <a:lnTo>
                      <a:pt x="30787" y="45141"/>
                    </a:lnTo>
                    <a:cubicBezTo>
                      <a:pt x="35778" y="48024"/>
                      <a:pt x="41925" y="48024"/>
                      <a:pt x="46916" y="45141"/>
                    </a:cubicBezTo>
                    <a:lnTo>
                      <a:pt x="77028" y="27754"/>
                    </a:lnTo>
                    <a:cubicBezTo>
                      <a:pt x="81359" y="25252"/>
                      <a:pt x="81359" y="19004"/>
                      <a:pt x="77028" y="1651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6" name="Freeform: Shape 1965">
                <a:extLst>
                  <a:ext uri="{FF2B5EF4-FFF2-40B4-BE49-F238E27FC236}">
                    <a16:creationId xmlns:a16="http://schemas.microsoft.com/office/drawing/2014/main" id="{2926F44C-7B00-2747-344B-53B380F73A29}"/>
                  </a:ext>
                </a:extLst>
              </p:cNvPr>
              <p:cNvSpPr/>
              <p:nvPr/>
            </p:nvSpPr>
            <p:spPr>
              <a:xfrm flipV="1">
                <a:off x="9059308" y="2022407"/>
                <a:ext cx="82851" cy="50349"/>
              </a:xfrm>
              <a:custGeom>
                <a:avLst/>
                <a:gdLst>
                  <a:gd name="connsiteX0" fmla="*/ 77005 w 82851"/>
                  <a:gd name="connsiteY0" fmla="*/ 16488 h 50349"/>
                  <a:gd name="connsiteX1" fmla="*/ 46881 w 82851"/>
                  <a:gd name="connsiteY1" fmla="*/ -898 h 50349"/>
                  <a:gd name="connsiteX2" fmla="*/ 30752 w 82851"/>
                  <a:gd name="connsiteY2" fmla="*/ -898 h 50349"/>
                  <a:gd name="connsiteX3" fmla="*/ 640 w 82851"/>
                  <a:gd name="connsiteY3" fmla="*/ 16488 h 50349"/>
                  <a:gd name="connsiteX4" fmla="*/ 640 w 82851"/>
                  <a:gd name="connsiteY4" fmla="*/ 27740 h 50349"/>
                  <a:gd name="connsiteX5" fmla="*/ 30752 w 82851"/>
                  <a:gd name="connsiteY5" fmla="*/ 45127 h 50349"/>
                  <a:gd name="connsiteX6" fmla="*/ 46881 w 82851"/>
                  <a:gd name="connsiteY6" fmla="*/ 45127 h 50349"/>
                  <a:gd name="connsiteX7" fmla="*/ 77005 w 82851"/>
                  <a:gd name="connsiteY7" fmla="*/ 27740 h 50349"/>
                  <a:gd name="connsiteX8" fmla="*/ 77005 w 82851"/>
                  <a:gd name="connsiteY8" fmla="*/ 16488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77005" y="16488"/>
                    </a:moveTo>
                    <a:lnTo>
                      <a:pt x="46881" y="-898"/>
                    </a:lnTo>
                    <a:cubicBezTo>
                      <a:pt x="41890" y="-3781"/>
                      <a:pt x="35743" y="-3781"/>
                      <a:pt x="30752" y="-898"/>
                    </a:cubicBezTo>
                    <a:lnTo>
                      <a:pt x="640" y="16488"/>
                    </a:lnTo>
                    <a:cubicBezTo>
                      <a:pt x="-3690" y="18990"/>
                      <a:pt x="-3690" y="25238"/>
                      <a:pt x="640" y="27740"/>
                    </a:cubicBezTo>
                    <a:lnTo>
                      <a:pt x="30752" y="45127"/>
                    </a:lnTo>
                    <a:cubicBezTo>
                      <a:pt x="35743" y="48010"/>
                      <a:pt x="41890" y="48010"/>
                      <a:pt x="46881" y="45127"/>
                    </a:cubicBezTo>
                    <a:lnTo>
                      <a:pt x="77005" y="27740"/>
                    </a:lnTo>
                    <a:cubicBezTo>
                      <a:pt x="81323" y="25238"/>
                      <a:pt x="81323" y="18990"/>
                      <a:pt x="77005" y="1648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7" name="Freeform: Shape 1966">
                <a:extLst>
                  <a:ext uri="{FF2B5EF4-FFF2-40B4-BE49-F238E27FC236}">
                    <a16:creationId xmlns:a16="http://schemas.microsoft.com/office/drawing/2014/main" id="{223855AE-F28B-8CEE-8253-58999E78204E}"/>
                  </a:ext>
                </a:extLst>
              </p:cNvPr>
              <p:cNvSpPr/>
              <p:nvPr/>
            </p:nvSpPr>
            <p:spPr>
              <a:xfrm flipV="1">
                <a:off x="9369835" y="1843134"/>
                <a:ext cx="82851" cy="50336"/>
              </a:xfrm>
              <a:custGeom>
                <a:avLst/>
                <a:gdLst>
                  <a:gd name="connsiteX0" fmla="*/ 76794 w 82851"/>
                  <a:gd name="connsiteY0" fmla="*/ 16328 h 50336"/>
                  <a:gd name="connsiteX1" fmla="*/ 46669 w 82851"/>
                  <a:gd name="connsiteY1" fmla="*/ -1058 h 50336"/>
                  <a:gd name="connsiteX2" fmla="*/ 30540 w 82851"/>
                  <a:gd name="connsiteY2" fmla="*/ -1058 h 50336"/>
                  <a:gd name="connsiteX3" fmla="*/ 428 w 82851"/>
                  <a:gd name="connsiteY3" fmla="*/ 16328 h 50336"/>
                  <a:gd name="connsiteX4" fmla="*/ 428 w 82851"/>
                  <a:gd name="connsiteY4" fmla="*/ 27568 h 50336"/>
                  <a:gd name="connsiteX5" fmla="*/ 30540 w 82851"/>
                  <a:gd name="connsiteY5" fmla="*/ 44954 h 50336"/>
                  <a:gd name="connsiteX6" fmla="*/ 46669 w 82851"/>
                  <a:gd name="connsiteY6" fmla="*/ 44954 h 50336"/>
                  <a:gd name="connsiteX7" fmla="*/ 76794 w 82851"/>
                  <a:gd name="connsiteY7" fmla="*/ 27568 h 50336"/>
                  <a:gd name="connsiteX8" fmla="*/ 76794 w 82851"/>
                  <a:gd name="connsiteY8" fmla="*/ 1632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94" y="16328"/>
                    </a:moveTo>
                    <a:lnTo>
                      <a:pt x="46669" y="-1058"/>
                    </a:lnTo>
                    <a:cubicBezTo>
                      <a:pt x="41678" y="-3941"/>
                      <a:pt x="35531" y="-3941"/>
                      <a:pt x="30540" y="-1058"/>
                    </a:cubicBezTo>
                    <a:lnTo>
                      <a:pt x="428" y="16328"/>
                    </a:lnTo>
                    <a:cubicBezTo>
                      <a:pt x="-3902" y="18830"/>
                      <a:pt x="-3902" y="25079"/>
                      <a:pt x="428" y="27568"/>
                    </a:cubicBezTo>
                    <a:lnTo>
                      <a:pt x="30540" y="44954"/>
                    </a:lnTo>
                    <a:cubicBezTo>
                      <a:pt x="35531" y="47837"/>
                      <a:pt x="41678" y="47837"/>
                      <a:pt x="46669" y="44954"/>
                    </a:cubicBezTo>
                    <a:lnTo>
                      <a:pt x="76794" y="27568"/>
                    </a:lnTo>
                    <a:cubicBezTo>
                      <a:pt x="81111" y="25079"/>
                      <a:pt x="81111" y="18830"/>
                      <a:pt x="76794" y="1632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8" name="Freeform: Shape 1967">
                <a:extLst>
                  <a:ext uri="{FF2B5EF4-FFF2-40B4-BE49-F238E27FC236}">
                    <a16:creationId xmlns:a16="http://schemas.microsoft.com/office/drawing/2014/main" id="{1857FA9F-B80B-0661-066B-C4EAFCCAFB69}"/>
                  </a:ext>
                </a:extLst>
              </p:cNvPr>
              <p:cNvSpPr/>
              <p:nvPr/>
            </p:nvSpPr>
            <p:spPr>
              <a:xfrm flipV="1">
                <a:off x="9421588" y="1813251"/>
                <a:ext cx="82851" cy="50336"/>
              </a:xfrm>
              <a:custGeom>
                <a:avLst/>
                <a:gdLst>
                  <a:gd name="connsiteX0" fmla="*/ 76758 w 82851"/>
                  <a:gd name="connsiteY0" fmla="*/ 16302 h 50336"/>
                  <a:gd name="connsiteX1" fmla="*/ 46634 w 82851"/>
                  <a:gd name="connsiteY1" fmla="*/ -1085 h 50336"/>
                  <a:gd name="connsiteX2" fmla="*/ 30505 w 82851"/>
                  <a:gd name="connsiteY2" fmla="*/ -1085 h 50336"/>
                  <a:gd name="connsiteX3" fmla="*/ 393 w 82851"/>
                  <a:gd name="connsiteY3" fmla="*/ 16302 h 50336"/>
                  <a:gd name="connsiteX4" fmla="*/ 393 w 82851"/>
                  <a:gd name="connsiteY4" fmla="*/ 27541 h 50336"/>
                  <a:gd name="connsiteX5" fmla="*/ 30505 w 82851"/>
                  <a:gd name="connsiteY5" fmla="*/ 44927 h 50336"/>
                  <a:gd name="connsiteX6" fmla="*/ 46634 w 82851"/>
                  <a:gd name="connsiteY6" fmla="*/ 44927 h 50336"/>
                  <a:gd name="connsiteX7" fmla="*/ 76758 w 82851"/>
                  <a:gd name="connsiteY7" fmla="*/ 27541 h 50336"/>
                  <a:gd name="connsiteX8" fmla="*/ 76758 w 82851"/>
                  <a:gd name="connsiteY8" fmla="*/ 1630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758" y="16302"/>
                    </a:moveTo>
                    <a:lnTo>
                      <a:pt x="46634" y="-1085"/>
                    </a:lnTo>
                    <a:cubicBezTo>
                      <a:pt x="41643" y="-3968"/>
                      <a:pt x="35496" y="-3968"/>
                      <a:pt x="30505" y="-1085"/>
                    </a:cubicBezTo>
                    <a:lnTo>
                      <a:pt x="393" y="16302"/>
                    </a:lnTo>
                    <a:cubicBezTo>
                      <a:pt x="-3938" y="18803"/>
                      <a:pt x="-3938" y="25039"/>
                      <a:pt x="393" y="27541"/>
                    </a:cubicBezTo>
                    <a:lnTo>
                      <a:pt x="30505" y="44927"/>
                    </a:lnTo>
                    <a:cubicBezTo>
                      <a:pt x="35496" y="47810"/>
                      <a:pt x="41643" y="47810"/>
                      <a:pt x="46634" y="44927"/>
                    </a:cubicBezTo>
                    <a:lnTo>
                      <a:pt x="76758" y="27541"/>
                    </a:lnTo>
                    <a:cubicBezTo>
                      <a:pt x="81076" y="25039"/>
                      <a:pt x="81076" y="18803"/>
                      <a:pt x="76758" y="1630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69" name="Freeform: Shape 1968">
                <a:extLst>
                  <a:ext uri="{FF2B5EF4-FFF2-40B4-BE49-F238E27FC236}">
                    <a16:creationId xmlns:a16="http://schemas.microsoft.com/office/drawing/2014/main" id="{8DB28F79-8CD7-A53B-F828-D46FD92F81E8}"/>
                  </a:ext>
                </a:extLst>
              </p:cNvPr>
              <p:cNvSpPr/>
              <p:nvPr/>
            </p:nvSpPr>
            <p:spPr>
              <a:xfrm flipV="1">
                <a:off x="9473340" y="1783368"/>
                <a:ext cx="82861" cy="50336"/>
              </a:xfrm>
              <a:custGeom>
                <a:avLst/>
                <a:gdLst>
                  <a:gd name="connsiteX0" fmla="*/ 76723 w 82861"/>
                  <a:gd name="connsiteY0" fmla="*/ 16275 h 50336"/>
                  <a:gd name="connsiteX1" fmla="*/ 46599 w 82861"/>
                  <a:gd name="connsiteY1" fmla="*/ -1111 h 50336"/>
                  <a:gd name="connsiteX2" fmla="*/ 30470 w 82861"/>
                  <a:gd name="connsiteY2" fmla="*/ -1111 h 50336"/>
                  <a:gd name="connsiteX3" fmla="*/ 358 w 82861"/>
                  <a:gd name="connsiteY3" fmla="*/ 16275 h 50336"/>
                  <a:gd name="connsiteX4" fmla="*/ 358 w 82861"/>
                  <a:gd name="connsiteY4" fmla="*/ 27514 h 50336"/>
                  <a:gd name="connsiteX5" fmla="*/ 30470 w 82861"/>
                  <a:gd name="connsiteY5" fmla="*/ 44901 h 50336"/>
                  <a:gd name="connsiteX6" fmla="*/ 46599 w 82861"/>
                  <a:gd name="connsiteY6" fmla="*/ 44901 h 50336"/>
                  <a:gd name="connsiteX7" fmla="*/ 76723 w 82861"/>
                  <a:gd name="connsiteY7" fmla="*/ 27514 h 50336"/>
                  <a:gd name="connsiteX8" fmla="*/ 76723 w 82861"/>
                  <a:gd name="connsiteY8" fmla="*/ 1627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3" y="16275"/>
                    </a:moveTo>
                    <a:lnTo>
                      <a:pt x="46599" y="-1111"/>
                    </a:lnTo>
                    <a:cubicBezTo>
                      <a:pt x="41620" y="-3994"/>
                      <a:pt x="35461" y="-3994"/>
                      <a:pt x="30470" y="-1111"/>
                    </a:cubicBezTo>
                    <a:lnTo>
                      <a:pt x="358" y="16275"/>
                    </a:lnTo>
                    <a:cubicBezTo>
                      <a:pt x="-3973" y="18764"/>
                      <a:pt x="-3973" y="25012"/>
                      <a:pt x="358" y="27514"/>
                    </a:cubicBezTo>
                    <a:lnTo>
                      <a:pt x="30470" y="44901"/>
                    </a:lnTo>
                    <a:cubicBezTo>
                      <a:pt x="35461" y="47784"/>
                      <a:pt x="41620" y="47784"/>
                      <a:pt x="46599" y="44901"/>
                    </a:cubicBezTo>
                    <a:lnTo>
                      <a:pt x="76723" y="27514"/>
                    </a:lnTo>
                    <a:cubicBezTo>
                      <a:pt x="81053" y="25012"/>
                      <a:pt x="81053" y="18764"/>
                      <a:pt x="76723" y="16275"/>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0" name="Freeform: Shape 1969">
                <a:extLst>
                  <a:ext uri="{FF2B5EF4-FFF2-40B4-BE49-F238E27FC236}">
                    <a16:creationId xmlns:a16="http://schemas.microsoft.com/office/drawing/2014/main" id="{09824D36-0E6F-B2CD-63DC-CE09D34582F8}"/>
                  </a:ext>
                </a:extLst>
              </p:cNvPr>
              <p:cNvSpPr/>
              <p:nvPr/>
            </p:nvSpPr>
            <p:spPr>
              <a:xfrm flipV="1">
                <a:off x="9525102" y="1723611"/>
                <a:ext cx="134604" cy="80212"/>
              </a:xfrm>
              <a:custGeom>
                <a:avLst/>
                <a:gdLst>
                  <a:gd name="connsiteX0" fmla="*/ 128413 w 134604"/>
                  <a:gd name="connsiteY0" fmla="*/ 57348 h 80212"/>
                  <a:gd name="connsiteX1" fmla="*/ 98301 w 134604"/>
                  <a:gd name="connsiteY1" fmla="*/ 74747 h 80212"/>
                  <a:gd name="connsiteX2" fmla="*/ 82172 w 134604"/>
                  <a:gd name="connsiteY2" fmla="*/ 74747 h 80212"/>
                  <a:gd name="connsiteX3" fmla="*/ 295 w 134604"/>
                  <a:gd name="connsiteY3" fmla="*/ 27477 h 80212"/>
                  <a:gd name="connsiteX4" fmla="*/ 295 w 134604"/>
                  <a:gd name="connsiteY4" fmla="*/ 16238 h 80212"/>
                  <a:gd name="connsiteX5" fmla="*/ 30420 w 134604"/>
                  <a:gd name="connsiteY5" fmla="*/ -1161 h 80212"/>
                  <a:gd name="connsiteX6" fmla="*/ 46549 w 134604"/>
                  <a:gd name="connsiteY6" fmla="*/ -1161 h 80212"/>
                  <a:gd name="connsiteX7" fmla="*/ 128413 w 134604"/>
                  <a:gd name="connsiteY7" fmla="*/ 46109 h 80212"/>
                  <a:gd name="connsiteX8" fmla="*/ 128413 w 134604"/>
                  <a:gd name="connsiteY8" fmla="*/ 57348 h 8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04" h="80212">
                    <a:moveTo>
                      <a:pt x="128413" y="57348"/>
                    </a:moveTo>
                    <a:lnTo>
                      <a:pt x="98301" y="74747"/>
                    </a:lnTo>
                    <a:cubicBezTo>
                      <a:pt x="93310" y="77617"/>
                      <a:pt x="87163" y="77617"/>
                      <a:pt x="82172" y="74747"/>
                    </a:cubicBezTo>
                    <a:lnTo>
                      <a:pt x="295" y="27477"/>
                    </a:lnTo>
                    <a:cubicBezTo>
                      <a:pt x="-4023" y="24976"/>
                      <a:pt x="-4023" y="18727"/>
                      <a:pt x="295" y="16238"/>
                    </a:cubicBezTo>
                    <a:lnTo>
                      <a:pt x="30420" y="-1161"/>
                    </a:lnTo>
                    <a:cubicBezTo>
                      <a:pt x="35411" y="-4031"/>
                      <a:pt x="41557" y="-4031"/>
                      <a:pt x="46549" y="-1161"/>
                    </a:cubicBezTo>
                    <a:lnTo>
                      <a:pt x="128413" y="46109"/>
                    </a:lnTo>
                    <a:cubicBezTo>
                      <a:pt x="132743" y="48610"/>
                      <a:pt x="132743" y="54859"/>
                      <a:pt x="128413" y="5734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1" name="Freeform: Shape 1970">
                <a:extLst>
                  <a:ext uri="{FF2B5EF4-FFF2-40B4-BE49-F238E27FC236}">
                    <a16:creationId xmlns:a16="http://schemas.microsoft.com/office/drawing/2014/main" id="{C4715E12-EB8B-B56E-BF45-543F4AD84336}"/>
                  </a:ext>
                </a:extLst>
              </p:cNvPr>
              <p:cNvSpPr/>
              <p:nvPr/>
            </p:nvSpPr>
            <p:spPr>
              <a:xfrm flipV="1">
                <a:off x="9634576" y="1628488"/>
                <a:ext cx="82851" cy="50339"/>
              </a:xfrm>
              <a:custGeom>
                <a:avLst/>
                <a:gdLst>
                  <a:gd name="connsiteX0" fmla="*/ 76603 w 82851"/>
                  <a:gd name="connsiteY0" fmla="*/ 16137 h 50339"/>
                  <a:gd name="connsiteX1" fmla="*/ 46492 w 82851"/>
                  <a:gd name="connsiteY1" fmla="*/ -1250 h 50339"/>
                  <a:gd name="connsiteX2" fmla="*/ 30363 w 82851"/>
                  <a:gd name="connsiteY2" fmla="*/ -1250 h 50339"/>
                  <a:gd name="connsiteX3" fmla="*/ 238 w 82851"/>
                  <a:gd name="connsiteY3" fmla="*/ 16137 h 50339"/>
                  <a:gd name="connsiteX4" fmla="*/ 238 w 82851"/>
                  <a:gd name="connsiteY4" fmla="*/ 27389 h 50339"/>
                  <a:gd name="connsiteX5" fmla="*/ 30363 w 82851"/>
                  <a:gd name="connsiteY5" fmla="*/ 44775 h 50339"/>
                  <a:gd name="connsiteX6" fmla="*/ 46492 w 82851"/>
                  <a:gd name="connsiteY6" fmla="*/ 44775 h 50339"/>
                  <a:gd name="connsiteX7" fmla="*/ 76603 w 82851"/>
                  <a:gd name="connsiteY7" fmla="*/ 27389 h 50339"/>
                  <a:gd name="connsiteX8" fmla="*/ 76603 w 82851"/>
                  <a:gd name="connsiteY8" fmla="*/ 16137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603" y="16137"/>
                    </a:moveTo>
                    <a:lnTo>
                      <a:pt x="46492" y="-1250"/>
                    </a:lnTo>
                    <a:cubicBezTo>
                      <a:pt x="41501" y="-4132"/>
                      <a:pt x="35354" y="-4132"/>
                      <a:pt x="30363" y="-1250"/>
                    </a:cubicBezTo>
                    <a:lnTo>
                      <a:pt x="238" y="16137"/>
                    </a:lnTo>
                    <a:cubicBezTo>
                      <a:pt x="-4080" y="18639"/>
                      <a:pt x="-4080" y="24887"/>
                      <a:pt x="238" y="27389"/>
                    </a:cubicBezTo>
                    <a:lnTo>
                      <a:pt x="30363" y="44775"/>
                    </a:lnTo>
                    <a:cubicBezTo>
                      <a:pt x="35354" y="47645"/>
                      <a:pt x="41501" y="47645"/>
                      <a:pt x="46492" y="44775"/>
                    </a:cubicBezTo>
                    <a:lnTo>
                      <a:pt x="76603" y="27389"/>
                    </a:lnTo>
                    <a:cubicBezTo>
                      <a:pt x="80934" y="24887"/>
                      <a:pt x="80934" y="18639"/>
                      <a:pt x="76603" y="1613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2" name="Freeform: Shape 1971">
                <a:extLst>
                  <a:ext uri="{FF2B5EF4-FFF2-40B4-BE49-F238E27FC236}">
                    <a16:creationId xmlns:a16="http://schemas.microsoft.com/office/drawing/2014/main" id="{27660907-19D6-EAB7-E72C-72EDA7B7D271}"/>
                  </a:ext>
                </a:extLst>
              </p:cNvPr>
              <p:cNvSpPr/>
              <p:nvPr/>
            </p:nvSpPr>
            <p:spPr>
              <a:xfrm flipV="1">
                <a:off x="9636202" y="1689185"/>
                <a:ext cx="82851" cy="50336"/>
              </a:xfrm>
              <a:custGeom>
                <a:avLst/>
                <a:gdLst>
                  <a:gd name="connsiteX0" fmla="*/ 76602 w 82851"/>
                  <a:gd name="connsiteY0" fmla="*/ 16191 h 50336"/>
                  <a:gd name="connsiteX1" fmla="*/ 46491 w 82851"/>
                  <a:gd name="connsiteY1" fmla="*/ -1195 h 50336"/>
                  <a:gd name="connsiteX2" fmla="*/ 30362 w 82851"/>
                  <a:gd name="connsiteY2" fmla="*/ -1195 h 50336"/>
                  <a:gd name="connsiteX3" fmla="*/ 237 w 82851"/>
                  <a:gd name="connsiteY3" fmla="*/ 16191 h 50336"/>
                  <a:gd name="connsiteX4" fmla="*/ 237 w 82851"/>
                  <a:gd name="connsiteY4" fmla="*/ 27430 h 50336"/>
                  <a:gd name="connsiteX5" fmla="*/ 30362 w 82851"/>
                  <a:gd name="connsiteY5" fmla="*/ 44817 h 50336"/>
                  <a:gd name="connsiteX6" fmla="*/ 46491 w 82851"/>
                  <a:gd name="connsiteY6" fmla="*/ 44817 h 50336"/>
                  <a:gd name="connsiteX7" fmla="*/ 76602 w 82851"/>
                  <a:gd name="connsiteY7" fmla="*/ 27430 h 50336"/>
                  <a:gd name="connsiteX8" fmla="*/ 76602 w 82851"/>
                  <a:gd name="connsiteY8" fmla="*/ 1619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602" y="16191"/>
                    </a:moveTo>
                    <a:lnTo>
                      <a:pt x="46491" y="-1195"/>
                    </a:lnTo>
                    <a:cubicBezTo>
                      <a:pt x="41500" y="-4078"/>
                      <a:pt x="35353" y="-4078"/>
                      <a:pt x="30362" y="-1195"/>
                    </a:cubicBezTo>
                    <a:lnTo>
                      <a:pt x="237" y="16191"/>
                    </a:lnTo>
                    <a:cubicBezTo>
                      <a:pt x="-4081" y="18693"/>
                      <a:pt x="-4081" y="24929"/>
                      <a:pt x="237" y="27430"/>
                    </a:cubicBezTo>
                    <a:lnTo>
                      <a:pt x="30362" y="44817"/>
                    </a:lnTo>
                    <a:cubicBezTo>
                      <a:pt x="35353" y="47700"/>
                      <a:pt x="41500" y="47700"/>
                      <a:pt x="46491" y="44817"/>
                    </a:cubicBezTo>
                    <a:lnTo>
                      <a:pt x="76602" y="27430"/>
                    </a:lnTo>
                    <a:cubicBezTo>
                      <a:pt x="80933" y="24929"/>
                      <a:pt x="80933" y="18693"/>
                      <a:pt x="76602" y="16191"/>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3" name="Freeform: Shape 1972">
                <a:extLst>
                  <a:ext uri="{FF2B5EF4-FFF2-40B4-BE49-F238E27FC236}">
                    <a16:creationId xmlns:a16="http://schemas.microsoft.com/office/drawing/2014/main" id="{DC8B4E59-2DE3-6DA3-E225-1065F8BD2C77}"/>
                  </a:ext>
                </a:extLst>
              </p:cNvPr>
              <p:cNvSpPr/>
              <p:nvPr/>
            </p:nvSpPr>
            <p:spPr>
              <a:xfrm flipV="1">
                <a:off x="9687954" y="1659302"/>
                <a:ext cx="82851" cy="50336"/>
              </a:xfrm>
              <a:custGeom>
                <a:avLst/>
                <a:gdLst>
                  <a:gd name="connsiteX0" fmla="*/ 76567 w 82851"/>
                  <a:gd name="connsiteY0" fmla="*/ 16164 h 50336"/>
                  <a:gd name="connsiteX1" fmla="*/ 46455 w 82851"/>
                  <a:gd name="connsiteY1" fmla="*/ -1222 h 50336"/>
                  <a:gd name="connsiteX2" fmla="*/ 30326 w 82851"/>
                  <a:gd name="connsiteY2" fmla="*/ -1222 h 50336"/>
                  <a:gd name="connsiteX3" fmla="*/ 202 w 82851"/>
                  <a:gd name="connsiteY3" fmla="*/ 16164 h 50336"/>
                  <a:gd name="connsiteX4" fmla="*/ 202 w 82851"/>
                  <a:gd name="connsiteY4" fmla="*/ 27404 h 50336"/>
                  <a:gd name="connsiteX5" fmla="*/ 30326 w 82851"/>
                  <a:gd name="connsiteY5" fmla="*/ 44790 h 50336"/>
                  <a:gd name="connsiteX6" fmla="*/ 46455 w 82851"/>
                  <a:gd name="connsiteY6" fmla="*/ 44790 h 50336"/>
                  <a:gd name="connsiteX7" fmla="*/ 76567 w 82851"/>
                  <a:gd name="connsiteY7" fmla="*/ 27404 h 50336"/>
                  <a:gd name="connsiteX8" fmla="*/ 76567 w 82851"/>
                  <a:gd name="connsiteY8" fmla="*/ 1616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567" y="16164"/>
                    </a:moveTo>
                    <a:lnTo>
                      <a:pt x="46455" y="-1222"/>
                    </a:lnTo>
                    <a:cubicBezTo>
                      <a:pt x="41464" y="-4105"/>
                      <a:pt x="35317" y="-4105"/>
                      <a:pt x="30326" y="-1222"/>
                    </a:cubicBezTo>
                    <a:lnTo>
                      <a:pt x="202" y="16164"/>
                    </a:lnTo>
                    <a:cubicBezTo>
                      <a:pt x="-4116" y="18666"/>
                      <a:pt x="-4116" y="24915"/>
                      <a:pt x="202" y="27404"/>
                    </a:cubicBezTo>
                    <a:lnTo>
                      <a:pt x="30326" y="44790"/>
                    </a:lnTo>
                    <a:cubicBezTo>
                      <a:pt x="35317" y="47673"/>
                      <a:pt x="41464" y="47673"/>
                      <a:pt x="46455" y="44790"/>
                    </a:cubicBezTo>
                    <a:lnTo>
                      <a:pt x="76567" y="27404"/>
                    </a:lnTo>
                    <a:cubicBezTo>
                      <a:pt x="80898" y="24915"/>
                      <a:pt x="80898" y="18666"/>
                      <a:pt x="76567" y="1616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4" name="Freeform: Shape 1973">
                <a:extLst>
                  <a:ext uri="{FF2B5EF4-FFF2-40B4-BE49-F238E27FC236}">
                    <a16:creationId xmlns:a16="http://schemas.microsoft.com/office/drawing/2014/main" id="{B72ED87E-3D90-9652-BD70-533BDF74DC17}"/>
                  </a:ext>
                </a:extLst>
              </p:cNvPr>
              <p:cNvSpPr/>
              <p:nvPr/>
            </p:nvSpPr>
            <p:spPr>
              <a:xfrm flipV="1">
                <a:off x="9739710" y="1629419"/>
                <a:ext cx="82848" cy="50336"/>
              </a:xfrm>
              <a:custGeom>
                <a:avLst/>
                <a:gdLst>
                  <a:gd name="connsiteX0" fmla="*/ 76528 w 82848"/>
                  <a:gd name="connsiteY0" fmla="*/ 16138 h 50336"/>
                  <a:gd name="connsiteX1" fmla="*/ 46417 w 82848"/>
                  <a:gd name="connsiteY1" fmla="*/ -1249 h 50336"/>
                  <a:gd name="connsiteX2" fmla="*/ 30288 w 82848"/>
                  <a:gd name="connsiteY2" fmla="*/ -1249 h 50336"/>
                  <a:gd name="connsiteX3" fmla="*/ 176 w 82848"/>
                  <a:gd name="connsiteY3" fmla="*/ 16138 h 50336"/>
                  <a:gd name="connsiteX4" fmla="*/ 176 w 82848"/>
                  <a:gd name="connsiteY4" fmla="*/ 27377 h 50336"/>
                  <a:gd name="connsiteX5" fmla="*/ 30288 w 82848"/>
                  <a:gd name="connsiteY5" fmla="*/ 44763 h 50336"/>
                  <a:gd name="connsiteX6" fmla="*/ 46417 w 82848"/>
                  <a:gd name="connsiteY6" fmla="*/ 44763 h 50336"/>
                  <a:gd name="connsiteX7" fmla="*/ 76528 w 82848"/>
                  <a:gd name="connsiteY7" fmla="*/ 27377 h 50336"/>
                  <a:gd name="connsiteX8" fmla="*/ 76528 w 82848"/>
                  <a:gd name="connsiteY8" fmla="*/ 1613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76528" y="16138"/>
                    </a:moveTo>
                    <a:lnTo>
                      <a:pt x="46417" y="-1249"/>
                    </a:lnTo>
                    <a:cubicBezTo>
                      <a:pt x="41426" y="-4132"/>
                      <a:pt x="35279" y="-4132"/>
                      <a:pt x="30288" y="-1249"/>
                    </a:cubicBezTo>
                    <a:lnTo>
                      <a:pt x="176" y="16138"/>
                    </a:lnTo>
                    <a:cubicBezTo>
                      <a:pt x="-4155" y="18627"/>
                      <a:pt x="-4155" y="24875"/>
                      <a:pt x="176" y="27377"/>
                    </a:cubicBezTo>
                    <a:lnTo>
                      <a:pt x="30288" y="44763"/>
                    </a:lnTo>
                    <a:cubicBezTo>
                      <a:pt x="35279" y="47646"/>
                      <a:pt x="41426" y="47646"/>
                      <a:pt x="46417" y="44763"/>
                    </a:cubicBezTo>
                    <a:lnTo>
                      <a:pt x="76528" y="27377"/>
                    </a:lnTo>
                    <a:cubicBezTo>
                      <a:pt x="80859" y="24875"/>
                      <a:pt x="80859" y="18627"/>
                      <a:pt x="76528" y="16138"/>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5" name="Freeform: Shape 1974">
                <a:extLst>
                  <a:ext uri="{FF2B5EF4-FFF2-40B4-BE49-F238E27FC236}">
                    <a16:creationId xmlns:a16="http://schemas.microsoft.com/office/drawing/2014/main" id="{EB5F6AA6-484B-77CD-4348-291BA9489A29}"/>
                  </a:ext>
                </a:extLst>
              </p:cNvPr>
              <p:cNvSpPr/>
              <p:nvPr/>
            </p:nvSpPr>
            <p:spPr>
              <a:xfrm flipV="1">
                <a:off x="9798041" y="1565906"/>
                <a:ext cx="134613" cy="80210"/>
              </a:xfrm>
              <a:custGeom>
                <a:avLst/>
                <a:gdLst>
                  <a:gd name="connsiteX0" fmla="*/ 128236 w 134613"/>
                  <a:gd name="connsiteY0" fmla="*/ 57207 h 80210"/>
                  <a:gd name="connsiteX1" fmla="*/ 98124 w 134613"/>
                  <a:gd name="connsiteY1" fmla="*/ 74594 h 80210"/>
                  <a:gd name="connsiteX2" fmla="*/ 81995 w 134613"/>
                  <a:gd name="connsiteY2" fmla="*/ 74594 h 80210"/>
                  <a:gd name="connsiteX3" fmla="*/ 51871 w 134613"/>
                  <a:gd name="connsiteY3" fmla="*/ 57207 h 80210"/>
                  <a:gd name="connsiteX4" fmla="*/ 119 w 134613"/>
                  <a:gd name="connsiteY4" fmla="*/ 27337 h 80210"/>
                  <a:gd name="connsiteX5" fmla="*/ 119 w 134613"/>
                  <a:gd name="connsiteY5" fmla="*/ 16085 h 80210"/>
                  <a:gd name="connsiteX6" fmla="*/ 30230 w 134613"/>
                  <a:gd name="connsiteY6" fmla="*/ -1302 h 80210"/>
                  <a:gd name="connsiteX7" fmla="*/ 46359 w 134613"/>
                  <a:gd name="connsiteY7" fmla="*/ -1302 h 80210"/>
                  <a:gd name="connsiteX8" fmla="*/ 98124 w 134613"/>
                  <a:gd name="connsiteY8" fmla="*/ 28582 h 80210"/>
                  <a:gd name="connsiteX9" fmla="*/ 98124 w 134613"/>
                  <a:gd name="connsiteY9" fmla="*/ 28582 h 80210"/>
                  <a:gd name="connsiteX10" fmla="*/ 128236 w 134613"/>
                  <a:gd name="connsiteY10" fmla="*/ 45981 h 80210"/>
                  <a:gd name="connsiteX11" fmla="*/ 128236 w 134613"/>
                  <a:gd name="connsiteY11" fmla="*/ 57207 h 8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13" h="80210">
                    <a:moveTo>
                      <a:pt x="128236" y="57207"/>
                    </a:moveTo>
                    <a:lnTo>
                      <a:pt x="98124" y="74594"/>
                    </a:lnTo>
                    <a:cubicBezTo>
                      <a:pt x="93133" y="77477"/>
                      <a:pt x="86987" y="77477"/>
                      <a:pt x="81995" y="74594"/>
                    </a:cubicBezTo>
                    <a:lnTo>
                      <a:pt x="51871" y="57207"/>
                    </a:lnTo>
                    <a:lnTo>
                      <a:pt x="119" y="27337"/>
                    </a:lnTo>
                    <a:cubicBezTo>
                      <a:pt x="-4212" y="24835"/>
                      <a:pt x="-4212" y="18587"/>
                      <a:pt x="119" y="16085"/>
                    </a:cubicBezTo>
                    <a:lnTo>
                      <a:pt x="30230" y="-1302"/>
                    </a:lnTo>
                    <a:cubicBezTo>
                      <a:pt x="35221" y="-4172"/>
                      <a:pt x="41381" y="-4172"/>
                      <a:pt x="46359" y="-1302"/>
                    </a:cubicBezTo>
                    <a:lnTo>
                      <a:pt x="98124" y="28582"/>
                    </a:lnTo>
                    <a:lnTo>
                      <a:pt x="98124" y="28582"/>
                    </a:lnTo>
                    <a:lnTo>
                      <a:pt x="128236" y="45981"/>
                    </a:lnTo>
                    <a:cubicBezTo>
                      <a:pt x="132567" y="48470"/>
                      <a:pt x="132567" y="54718"/>
                      <a:pt x="128236" y="5720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6" name="Freeform: Shape 1975">
                <a:extLst>
                  <a:ext uri="{FF2B5EF4-FFF2-40B4-BE49-F238E27FC236}">
                    <a16:creationId xmlns:a16="http://schemas.microsoft.com/office/drawing/2014/main" id="{B21E1CBA-441E-4ED6-9B0A-2FB1D15FD38C}"/>
                  </a:ext>
                </a:extLst>
              </p:cNvPr>
              <p:cNvSpPr/>
              <p:nvPr/>
            </p:nvSpPr>
            <p:spPr>
              <a:xfrm flipV="1">
                <a:off x="9901556" y="1536023"/>
                <a:ext cx="82851" cy="50336"/>
              </a:xfrm>
              <a:custGeom>
                <a:avLst/>
                <a:gdLst>
                  <a:gd name="connsiteX0" fmla="*/ 76421 w 82851"/>
                  <a:gd name="connsiteY0" fmla="*/ 16054 h 50336"/>
                  <a:gd name="connsiteX1" fmla="*/ 46309 w 82851"/>
                  <a:gd name="connsiteY1" fmla="*/ -1332 h 50336"/>
                  <a:gd name="connsiteX2" fmla="*/ 30180 w 82851"/>
                  <a:gd name="connsiteY2" fmla="*/ -1332 h 50336"/>
                  <a:gd name="connsiteX3" fmla="*/ 56 w 82851"/>
                  <a:gd name="connsiteY3" fmla="*/ 16054 h 50336"/>
                  <a:gd name="connsiteX4" fmla="*/ 56 w 82851"/>
                  <a:gd name="connsiteY4" fmla="*/ 27294 h 50336"/>
                  <a:gd name="connsiteX5" fmla="*/ 30180 w 82851"/>
                  <a:gd name="connsiteY5" fmla="*/ 44680 h 50336"/>
                  <a:gd name="connsiteX6" fmla="*/ 46309 w 82851"/>
                  <a:gd name="connsiteY6" fmla="*/ 44680 h 50336"/>
                  <a:gd name="connsiteX7" fmla="*/ 76421 w 82851"/>
                  <a:gd name="connsiteY7" fmla="*/ 27294 h 50336"/>
                  <a:gd name="connsiteX8" fmla="*/ 76421 w 82851"/>
                  <a:gd name="connsiteY8" fmla="*/ 1605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6421" y="16054"/>
                    </a:moveTo>
                    <a:lnTo>
                      <a:pt x="46309" y="-1332"/>
                    </a:lnTo>
                    <a:cubicBezTo>
                      <a:pt x="41318" y="-4215"/>
                      <a:pt x="35171" y="-4215"/>
                      <a:pt x="30180" y="-1332"/>
                    </a:cubicBezTo>
                    <a:lnTo>
                      <a:pt x="56" y="16054"/>
                    </a:lnTo>
                    <a:cubicBezTo>
                      <a:pt x="-4262" y="18556"/>
                      <a:pt x="-4262" y="24804"/>
                      <a:pt x="56" y="27294"/>
                    </a:cubicBezTo>
                    <a:lnTo>
                      <a:pt x="30180" y="44680"/>
                    </a:lnTo>
                    <a:cubicBezTo>
                      <a:pt x="35171" y="47563"/>
                      <a:pt x="41318" y="47563"/>
                      <a:pt x="46309" y="44680"/>
                    </a:cubicBezTo>
                    <a:lnTo>
                      <a:pt x="76421" y="27294"/>
                    </a:lnTo>
                    <a:cubicBezTo>
                      <a:pt x="80752" y="24804"/>
                      <a:pt x="80752" y="18556"/>
                      <a:pt x="76421" y="16054"/>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7" name="Freeform: Shape 1976">
                <a:extLst>
                  <a:ext uri="{FF2B5EF4-FFF2-40B4-BE49-F238E27FC236}">
                    <a16:creationId xmlns:a16="http://schemas.microsoft.com/office/drawing/2014/main" id="{40674F28-19DB-F6FA-E111-2CA353A26538}"/>
                  </a:ext>
                </a:extLst>
              </p:cNvPr>
              <p:cNvSpPr/>
              <p:nvPr/>
            </p:nvSpPr>
            <p:spPr>
              <a:xfrm flipV="1">
                <a:off x="9899930" y="1475327"/>
                <a:ext cx="136229" cy="81149"/>
              </a:xfrm>
              <a:custGeom>
                <a:avLst/>
                <a:gdLst>
                  <a:gd name="connsiteX0" fmla="*/ 129782 w 136229"/>
                  <a:gd name="connsiteY0" fmla="*/ 27253 h 81149"/>
                  <a:gd name="connsiteX1" fmla="*/ 99670 w 136229"/>
                  <a:gd name="connsiteY1" fmla="*/ 44640 h 81149"/>
                  <a:gd name="connsiteX2" fmla="*/ 99670 w 136229"/>
                  <a:gd name="connsiteY2" fmla="*/ 44640 h 81149"/>
                  <a:gd name="connsiteX3" fmla="*/ 46292 w 136229"/>
                  <a:gd name="connsiteY3" fmla="*/ 75462 h 81149"/>
                  <a:gd name="connsiteX4" fmla="*/ 30163 w 136229"/>
                  <a:gd name="connsiteY4" fmla="*/ 75462 h 81149"/>
                  <a:gd name="connsiteX5" fmla="*/ 39 w 136229"/>
                  <a:gd name="connsiteY5" fmla="*/ 58063 h 81149"/>
                  <a:gd name="connsiteX6" fmla="*/ 39 w 136229"/>
                  <a:gd name="connsiteY6" fmla="*/ 46824 h 81149"/>
                  <a:gd name="connsiteX7" fmla="*/ 83542 w 136229"/>
                  <a:gd name="connsiteY7" fmla="*/ -1373 h 81149"/>
                  <a:gd name="connsiteX8" fmla="*/ 99670 w 136229"/>
                  <a:gd name="connsiteY8" fmla="*/ -1373 h 81149"/>
                  <a:gd name="connsiteX9" fmla="*/ 129782 w 136229"/>
                  <a:gd name="connsiteY9" fmla="*/ 16014 h 81149"/>
                  <a:gd name="connsiteX10" fmla="*/ 129782 w 136229"/>
                  <a:gd name="connsiteY10" fmla="*/ 27253 h 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29" h="81149">
                    <a:moveTo>
                      <a:pt x="129782" y="27253"/>
                    </a:moveTo>
                    <a:lnTo>
                      <a:pt x="99670" y="44640"/>
                    </a:lnTo>
                    <a:lnTo>
                      <a:pt x="99670" y="44640"/>
                    </a:lnTo>
                    <a:lnTo>
                      <a:pt x="46292" y="75462"/>
                    </a:lnTo>
                    <a:cubicBezTo>
                      <a:pt x="41301" y="78333"/>
                      <a:pt x="35154" y="78333"/>
                      <a:pt x="30163" y="75462"/>
                    </a:cubicBezTo>
                    <a:lnTo>
                      <a:pt x="39" y="58063"/>
                    </a:lnTo>
                    <a:cubicBezTo>
                      <a:pt x="-4279" y="55574"/>
                      <a:pt x="-4279" y="49326"/>
                      <a:pt x="39" y="46824"/>
                    </a:cubicBezTo>
                    <a:lnTo>
                      <a:pt x="83542" y="-1373"/>
                    </a:lnTo>
                    <a:cubicBezTo>
                      <a:pt x="88533" y="-4255"/>
                      <a:pt x="94679" y="-4255"/>
                      <a:pt x="99670" y="-1373"/>
                    </a:cubicBezTo>
                    <a:lnTo>
                      <a:pt x="129782" y="16014"/>
                    </a:lnTo>
                    <a:cubicBezTo>
                      <a:pt x="134113" y="18516"/>
                      <a:pt x="134113" y="24751"/>
                      <a:pt x="129782" y="27253"/>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8" name="Freeform: Shape 1977">
                <a:extLst>
                  <a:ext uri="{FF2B5EF4-FFF2-40B4-BE49-F238E27FC236}">
                    <a16:creationId xmlns:a16="http://schemas.microsoft.com/office/drawing/2014/main" id="{AEEDBCF4-8927-7E53-4856-2B7A6991406B}"/>
                  </a:ext>
                </a:extLst>
              </p:cNvPr>
              <p:cNvSpPr/>
              <p:nvPr/>
            </p:nvSpPr>
            <p:spPr>
              <a:xfrm flipV="1">
                <a:off x="9111060" y="1873005"/>
                <a:ext cx="289871" cy="169868"/>
              </a:xfrm>
              <a:custGeom>
                <a:avLst/>
                <a:gdLst>
                  <a:gd name="connsiteX0" fmla="*/ 283910 w 289871"/>
                  <a:gd name="connsiteY0" fmla="*/ 147167 h 169868"/>
                  <a:gd name="connsiteX1" fmla="*/ 253798 w 289871"/>
                  <a:gd name="connsiteY1" fmla="*/ 164566 h 169868"/>
                  <a:gd name="connsiteX2" fmla="*/ 237669 w 289871"/>
                  <a:gd name="connsiteY2" fmla="*/ 164566 h 169868"/>
                  <a:gd name="connsiteX3" fmla="*/ 534 w 289871"/>
                  <a:gd name="connsiteY3" fmla="*/ 27648 h 169868"/>
                  <a:gd name="connsiteX4" fmla="*/ 534 w 289871"/>
                  <a:gd name="connsiteY4" fmla="*/ 16408 h 169868"/>
                  <a:gd name="connsiteX5" fmla="*/ 30646 w 289871"/>
                  <a:gd name="connsiteY5" fmla="*/ -978 h 169868"/>
                  <a:gd name="connsiteX6" fmla="*/ 46775 w 289871"/>
                  <a:gd name="connsiteY6" fmla="*/ -978 h 169868"/>
                  <a:gd name="connsiteX7" fmla="*/ 253798 w 289871"/>
                  <a:gd name="connsiteY7" fmla="*/ 118542 h 169868"/>
                  <a:gd name="connsiteX8" fmla="*/ 283910 w 289871"/>
                  <a:gd name="connsiteY8" fmla="*/ 135928 h 169868"/>
                  <a:gd name="connsiteX9" fmla="*/ 283910 w 289871"/>
                  <a:gd name="connsiteY9" fmla="*/ 147167 h 16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871" h="169868">
                    <a:moveTo>
                      <a:pt x="283910" y="147167"/>
                    </a:moveTo>
                    <a:lnTo>
                      <a:pt x="253798" y="164566"/>
                    </a:lnTo>
                    <a:cubicBezTo>
                      <a:pt x="248807" y="167449"/>
                      <a:pt x="242660" y="167449"/>
                      <a:pt x="237669" y="164566"/>
                    </a:cubicBezTo>
                    <a:lnTo>
                      <a:pt x="534" y="27648"/>
                    </a:lnTo>
                    <a:cubicBezTo>
                      <a:pt x="-3796" y="25158"/>
                      <a:pt x="-3796" y="18910"/>
                      <a:pt x="534" y="16408"/>
                    </a:cubicBezTo>
                    <a:lnTo>
                      <a:pt x="30646" y="-978"/>
                    </a:lnTo>
                    <a:cubicBezTo>
                      <a:pt x="35637" y="-3861"/>
                      <a:pt x="41784" y="-3861"/>
                      <a:pt x="46775" y="-978"/>
                    </a:cubicBezTo>
                    <a:lnTo>
                      <a:pt x="253798" y="118542"/>
                    </a:lnTo>
                    <a:lnTo>
                      <a:pt x="283910" y="135928"/>
                    </a:lnTo>
                    <a:cubicBezTo>
                      <a:pt x="288240" y="138430"/>
                      <a:pt x="288240" y="144678"/>
                      <a:pt x="283910" y="147167"/>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79" name="Freeform: Shape 1978">
                <a:extLst>
                  <a:ext uri="{FF2B5EF4-FFF2-40B4-BE49-F238E27FC236}">
                    <a16:creationId xmlns:a16="http://schemas.microsoft.com/office/drawing/2014/main" id="{82426989-0986-F647-ABB5-9A4831130E8C}"/>
                  </a:ext>
                </a:extLst>
              </p:cNvPr>
              <p:cNvSpPr/>
              <p:nvPr/>
            </p:nvSpPr>
            <p:spPr>
              <a:xfrm flipV="1">
                <a:off x="9419962" y="1692792"/>
                <a:ext cx="186366" cy="110076"/>
              </a:xfrm>
              <a:custGeom>
                <a:avLst/>
                <a:gdLst>
                  <a:gd name="connsiteX0" fmla="*/ 180229 w 186366"/>
                  <a:gd name="connsiteY0" fmla="*/ 75962 h 110076"/>
                  <a:gd name="connsiteX1" fmla="*/ 46600 w 186366"/>
                  <a:gd name="connsiteY1" fmla="*/ -1165 h 110076"/>
                  <a:gd name="connsiteX2" fmla="*/ 30471 w 186366"/>
                  <a:gd name="connsiteY2" fmla="*/ -1165 h 110076"/>
                  <a:gd name="connsiteX3" fmla="*/ 359 w 186366"/>
                  <a:gd name="connsiteY3" fmla="*/ 16221 h 110076"/>
                  <a:gd name="connsiteX4" fmla="*/ 359 w 186366"/>
                  <a:gd name="connsiteY4" fmla="*/ 27460 h 110076"/>
                  <a:gd name="connsiteX5" fmla="*/ 133988 w 186366"/>
                  <a:gd name="connsiteY5" fmla="*/ 104587 h 110076"/>
                  <a:gd name="connsiteX6" fmla="*/ 150117 w 186366"/>
                  <a:gd name="connsiteY6" fmla="*/ 104587 h 110076"/>
                  <a:gd name="connsiteX7" fmla="*/ 180229 w 186366"/>
                  <a:gd name="connsiteY7" fmla="*/ 87201 h 110076"/>
                  <a:gd name="connsiteX8" fmla="*/ 180229 w 186366"/>
                  <a:gd name="connsiteY8" fmla="*/ 75962 h 11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10076">
                    <a:moveTo>
                      <a:pt x="180229" y="75962"/>
                    </a:moveTo>
                    <a:lnTo>
                      <a:pt x="46600" y="-1165"/>
                    </a:lnTo>
                    <a:cubicBezTo>
                      <a:pt x="41609" y="-4048"/>
                      <a:pt x="35462" y="-4048"/>
                      <a:pt x="30471" y="-1165"/>
                    </a:cubicBezTo>
                    <a:lnTo>
                      <a:pt x="359" y="16221"/>
                    </a:lnTo>
                    <a:cubicBezTo>
                      <a:pt x="-3972" y="18723"/>
                      <a:pt x="-3972" y="24971"/>
                      <a:pt x="359" y="27460"/>
                    </a:cubicBezTo>
                    <a:lnTo>
                      <a:pt x="133988" y="104587"/>
                    </a:lnTo>
                    <a:cubicBezTo>
                      <a:pt x="138979" y="107470"/>
                      <a:pt x="145126" y="107470"/>
                      <a:pt x="150117" y="104587"/>
                    </a:cubicBezTo>
                    <a:lnTo>
                      <a:pt x="180229" y="87201"/>
                    </a:lnTo>
                    <a:cubicBezTo>
                      <a:pt x="184560" y="84699"/>
                      <a:pt x="184560" y="78451"/>
                      <a:pt x="180229" y="75962"/>
                    </a:cubicBezTo>
                  </a:path>
                </a:pathLst>
              </a:custGeom>
              <a:gradFill>
                <a:gsLst>
                  <a:gs pos="0">
                    <a:srgbClr val="131210"/>
                  </a:gs>
                  <a:gs pos="706">
                    <a:srgbClr val="131210"/>
                  </a:gs>
                  <a:gs pos="741">
                    <a:srgbClr val="100F0D"/>
                  </a:gs>
                  <a:gs pos="21142">
                    <a:srgbClr val="100F0D"/>
                  </a:gs>
                  <a:gs pos="21211">
                    <a:srgbClr val="211F20"/>
                  </a:gs>
                  <a:gs pos="97500">
                    <a:srgbClr val="191717"/>
                  </a:gs>
                  <a:gs pos="97500">
                    <a:srgbClr val="191717"/>
                  </a:gs>
                  <a:gs pos="100000">
                    <a:srgbClr val="191717"/>
                  </a:gs>
                </a:gsLst>
                <a:lin ang="0" scaled="1"/>
              </a:gradFill>
              <a:ln w="1270" cap="flat">
                <a:noFill/>
                <a:prstDash val="solid"/>
                <a:miter/>
              </a:ln>
            </p:spPr>
            <p:txBody>
              <a:bodyPr rtlCol="0" anchor="ctr"/>
              <a:lstStyle/>
              <a:p>
                <a:endParaRPr lang="en-IN"/>
              </a:p>
            </p:txBody>
          </p:sp>
          <p:sp>
            <p:nvSpPr>
              <p:cNvPr id="1980" name="Freeform: Shape 1979">
                <a:extLst>
                  <a:ext uri="{FF2B5EF4-FFF2-40B4-BE49-F238E27FC236}">
                    <a16:creationId xmlns:a16="http://schemas.microsoft.com/office/drawing/2014/main" id="{68BA63AD-E067-983D-A4AE-94EA5EEDE67C}"/>
                  </a:ext>
                </a:extLst>
              </p:cNvPr>
              <p:cNvSpPr/>
              <p:nvPr/>
            </p:nvSpPr>
            <p:spPr>
              <a:xfrm flipV="1">
                <a:off x="9423595" y="1557803"/>
                <a:ext cx="82851" cy="50339"/>
              </a:xfrm>
              <a:custGeom>
                <a:avLst/>
                <a:gdLst>
                  <a:gd name="connsiteX0" fmla="*/ 30503 w 82851"/>
                  <a:gd name="connsiteY0" fmla="*/ 44703 h 50339"/>
                  <a:gd name="connsiteX1" fmla="*/ 392 w 82851"/>
                  <a:gd name="connsiteY1" fmla="*/ 27304 h 50339"/>
                  <a:gd name="connsiteX2" fmla="*/ 392 w 82851"/>
                  <a:gd name="connsiteY2" fmla="*/ 16077 h 50339"/>
                  <a:gd name="connsiteX3" fmla="*/ 30503 w 82851"/>
                  <a:gd name="connsiteY3" fmla="*/ -1322 h 50339"/>
                  <a:gd name="connsiteX4" fmla="*/ 46632 w 82851"/>
                  <a:gd name="connsiteY4" fmla="*/ -1322 h 50339"/>
                  <a:gd name="connsiteX5" fmla="*/ 76757 w 82851"/>
                  <a:gd name="connsiteY5" fmla="*/ 16077 h 50339"/>
                  <a:gd name="connsiteX6" fmla="*/ 76757 w 82851"/>
                  <a:gd name="connsiteY6" fmla="*/ 27304 h 50339"/>
                  <a:gd name="connsiteX7" fmla="*/ 46632 w 82851"/>
                  <a:gd name="connsiteY7" fmla="*/ 44703 h 50339"/>
                  <a:gd name="connsiteX8" fmla="*/ 30503 w 82851"/>
                  <a:gd name="connsiteY8" fmla="*/ 4470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503" y="44703"/>
                    </a:moveTo>
                    <a:lnTo>
                      <a:pt x="392" y="27304"/>
                    </a:lnTo>
                    <a:cubicBezTo>
                      <a:pt x="-3939" y="24815"/>
                      <a:pt x="-3939" y="18566"/>
                      <a:pt x="392" y="16077"/>
                    </a:cubicBezTo>
                    <a:lnTo>
                      <a:pt x="30503" y="-1322"/>
                    </a:lnTo>
                    <a:cubicBezTo>
                      <a:pt x="35495" y="-4192"/>
                      <a:pt x="41641" y="-4192"/>
                      <a:pt x="46632" y="-1322"/>
                    </a:cubicBezTo>
                    <a:lnTo>
                      <a:pt x="76757" y="16077"/>
                    </a:lnTo>
                    <a:cubicBezTo>
                      <a:pt x="81075" y="18566"/>
                      <a:pt x="81075" y="24815"/>
                      <a:pt x="76757" y="27304"/>
                    </a:cubicBezTo>
                    <a:lnTo>
                      <a:pt x="46632" y="44703"/>
                    </a:lnTo>
                    <a:cubicBezTo>
                      <a:pt x="41641" y="47586"/>
                      <a:pt x="35495" y="47586"/>
                      <a:pt x="30503" y="44703"/>
                    </a:cubicBezTo>
                  </a:path>
                </a:pathLst>
              </a:custGeom>
              <a:solidFill>
                <a:srgbClr val="41454E"/>
              </a:solidFill>
              <a:ln w="1270" cap="flat">
                <a:noFill/>
                <a:prstDash val="solid"/>
                <a:miter/>
              </a:ln>
            </p:spPr>
            <p:txBody>
              <a:bodyPr rtlCol="0" anchor="ctr"/>
              <a:lstStyle/>
              <a:p>
                <a:endParaRPr lang="en-IN"/>
              </a:p>
            </p:txBody>
          </p:sp>
          <p:sp>
            <p:nvSpPr>
              <p:cNvPr id="1981" name="Freeform: Shape 1980">
                <a:extLst>
                  <a:ext uri="{FF2B5EF4-FFF2-40B4-BE49-F238E27FC236}">
                    <a16:creationId xmlns:a16="http://schemas.microsoft.com/office/drawing/2014/main" id="{FF0268E2-C87F-D1E4-B607-4289DA29C24A}"/>
                  </a:ext>
                </a:extLst>
              </p:cNvPr>
              <p:cNvSpPr/>
              <p:nvPr/>
            </p:nvSpPr>
            <p:spPr>
              <a:xfrm flipV="1">
                <a:off x="9001050" y="1801224"/>
                <a:ext cx="82851" cy="50339"/>
              </a:xfrm>
              <a:custGeom>
                <a:avLst/>
                <a:gdLst>
                  <a:gd name="connsiteX0" fmla="*/ 30795 w 82851"/>
                  <a:gd name="connsiteY0" fmla="*/ 44920 h 50339"/>
                  <a:gd name="connsiteX1" fmla="*/ 670 w 82851"/>
                  <a:gd name="connsiteY1" fmla="*/ 27534 h 50339"/>
                  <a:gd name="connsiteX2" fmla="*/ 670 w 82851"/>
                  <a:gd name="connsiteY2" fmla="*/ 16294 h 50339"/>
                  <a:gd name="connsiteX3" fmla="*/ 30795 w 82851"/>
                  <a:gd name="connsiteY3" fmla="*/ -1105 h 50339"/>
                  <a:gd name="connsiteX4" fmla="*/ 46924 w 82851"/>
                  <a:gd name="connsiteY4" fmla="*/ -1105 h 50339"/>
                  <a:gd name="connsiteX5" fmla="*/ 77035 w 82851"/>
                  <a:gd name="connsiteY5" fmla="*/ 16294 h 50339"/>
                  <a:gd name="connsiteX6" fmla="*/ 77035 w 82851"/>
                  <a:gd name="connsiteY6" fmla="*/ 27534 h 50339"/>
                  <a:gd name="connsiteX7" fmla="*/ 46924 w 82851"/>
                  <a:gd name="connsiteY7" fmla="*/ 44920 h 50339"/>
                  <a:gd name="connsiteX8" fmla="*/ 30795 w 82851"/>
                  <a:gd name="connsiteY8" fmla="*/ 4492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795" y="44920"/>
                    </a:moveTo>
                    <a:lnTo>
                      <a:pt x="670" y="27534"/>
                    </a:lnTo>
                    <a:cubicBezTo>
                      <a:pt x="-3647" y="25032"/>
                      <a:pt x="-3647" y="18783"/>
                      <a:pt x="670" y="16294"/>
                    </a:cubicBezTo>
                    <a:lnTo>
                      <a:pt x="30795" y="-1105"/>
                    </a:lnTo>
                    <a:cubicBezTo>
                      <a:pt x="35786" y="-3975"/>
                      <a:pt x="41933" y="-3975"/>
                      <a:pt x="46924" y="-1105"/>
                    </a:cubicBezTo>
                    <a:lnTo>
                      <a:pt x="77035" y="16294"/>
                    </a:lnTo>
                    <a:cubicBezTo>
                      <a:pt x="81366" y="18783"/>
                      <a:pt x="81366" y="25032"/>
                      <a:pt x="77035" y="27534"/>
                    </a:cubicBezTo>
                    <a:lnTo>
                      <a:pt x="46924" y="44920"/>
                    </a:lnTo>
                    <a:cubicBezTo>
                      <a:pt x="41933" y="47803"/>
                      <a:pt x="35786" y="47803"/>
                      <a:pt x="30795" y="44920"/>
                    </a:cubicBezTo>
                  </a:path>
                </a:pathLst>
              </a:custGeom>
              <a:solidFill>
                <a:srgbClr val="41454E"/>
              </a:solidFill>
              <a:ln w="1270" cap="flat">
                <a:noFill/>
                <a:prstDash val="solid"/>
                <a:miter/>
              </a:ln>
            </p:spPr>
            <p:txBody>
              <a:bodyPr rtlCol="0" anchor="ctr"/>
              <a:lstStyle/>
              <a:p>
                <a:endParaRPr lang="en-IN"/>
              </a:p>
            </p:txBody>
          </p:sp>
          <p:sp>
            <p:nvSpPr>
              <p:cNvPr id="1982" name="Freeform: Shape 1981">
                <a:extLst>
                  <a:ext uri="{FF2B5EF4-FFF2-40B4-BE49-F238E27FC236}">
                    <a16:creationId xmlns:a16="http://schemas.microsoft.com/office/drawing/2014/main" id="{0369ACA9-50E1-BC6E-99DA-CFE8F5C89324}"/>
                  </a:ext>
                </a:extLst>
              </p:cNvPr>
              <p:cNvSpPr/>
              <p:nvPr/>
            </p:nvSpPr>
            <p:spPr>
              <a:xfrm flipV="1">
                <a:off x="9052805" y="1771351"/>
                <a:ext cx="82851" cy="50339"/>
              </a:xfrm>
              <a:custGeom>
                <a:avLst/>
                <a:gdLst>
                  <a:gd name="connsiteX0" fmla="*/ 46885 w 82851"/>
                  <a:gd name="connsiteY0" fmla="*/ 44903 h 50339"/>
                  <a:gd name="connsiteX1" fmla="*/ 30756 w 82851"/>
                  <a:gd name="connsiteY1" fmla="*/ 44903 h 50339"/>
                  <a:gd name="connsiteX2" fmla="*/ 645 w 82851"/>
                  <a:gd name="connsiteY2" fmla="*/ 27504 h 50339"/>
                  <a:gd name="connsiteX3" fmla="*/ 645 w 82851"/>
                  <a:gd name="connsiteY3" fmla="*/ 16264 h 50339"/>
                  <a:gd name="connsiteX4" fmla="*/ 30756 w 82851"/>
                  <a:gd name="connsiteY4" fmla="*/ -1122 h 50339"/>
                  <a:gd name="connsiteX5" fmla="*/ 46885 w 82851"/>
                  <a:gd name="connsiteY5" fmla="*/ -1122 h 50339"/>
                  <a:gd name="connsiteX6" fmla="*/ 77010 w 82851"/>
                  <a:gd name="connsiteY6" fmla="*/ 16264 h 50339"/>
                  <a:gd name="connsiteX7" fmla="*/ 77010 w 82851"/>
                  <a:gd name="connsiteY7" fmla="*/ 27504 h 50339"/>
                  <a:gd name="connsiteX8" fmla="*/ 46885 w 82851"/>
                  <a:gd name="connsiteY8" fmla="*/ 4490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885" y="44903"/>
                    </a:moveTo>
                    <a:cubicBezTo>
                      <a:pt x="41894" y="47773"/>
                      <a:pt x="35747" y="47773"/>
                      <a:pt x="30756" y="44903"/>
                    </a:cubicBezTo>
                    <a:lnTo>
                      <a:pt x="645" y="27504"/>
                    </a:lnTo>
                    <a:cubicBezTo>
                      <a:pt x="-3686" y="25014"/>
                      <a:pt x="-3686" y="18766"/>
                      <a:pt x="645" y="16264"/>
                    </a:cubicBezTo>
                    <a:lnTo>
                      <a:pt x="30756" y="-1122"/>
                    </a:lnTo>
                    <a:cubicBezTo>
                      <a:pt x="35747" y="-4005"/>
                      <a:pt x="41894" y="-4005"/>
                      <a:pt x="46885" y="-1122"/>
                    </a:cubicBezTo>
                    <a:lnTo>
                      <a:pt x="77010" y="16264"/>
                    </a:lnTo>
                    <a:cubicBezTo>
                      <a:pt x="81328" y="18766"/>
                      <a:pt x="81328" y="25014"/>
                      <a:pt x="77010" y="27504"/>
                    </a:cubicBezTo>
                    <a:lnTo>
                      <a:pt x="46885" y="44903"/>
                    </a:lnTo>
                  </a:path>
                </a:pathLst>
              </a:custGeom>
              <a:solidFill>
                <a:srgbClr val="41454E"/>
              </a:solidFill>
              <a:ln w="1270" cap="flat">
                <a:noFill/>
                <a:prstDash val="solid"/>
                <a:miter/>
              </a:ln>
            </p:spPr>
            <p:txBody>
              <a:bodyPr rtlCol="0" anchor="ctr"/>
              <a:lstStyle/>
              <a:p>
                <a:endParaRPr lang="en-IN"/>
              </a:p>
            </p:txBody>
          </p:sp>
          <p:sp>
            <p:nvSpPr>
              <p:cNvPr id="1983" name="Freeform: Shape 1982">
                <a:extLst>
                  <a:ext uri="{FF2B5EF4-FFF2-40B4-BE49-F238E27FC236}">
                    <a16:creationId xmlns:a16="http://schemas.microsoft.com/office/drawing/2014/main" id="{0128310C-E7BA-8F2F-5091-C0DA648BFAED}"/>
                  </a:ext>
                </a:extLst>
              </p:cNvPr>
              <p:cNvSpPr/>
              <p:nvPr/>
            </p:nvSpPr>
            <p:spPr>
              <a:xfrm flipV="1">
                <a:off x="8899161" y="1921684"/>
                <a:ext cx="82861" cy="50336"/>
              </a:xfrm>
              <a:custGeom>
                <a:avLst/>
                <a:gdLst>
                  <a:gd name="connsiteX0" fmla="*/ 30874 w 82861"/>
                  <a:gd name="connsiteY0" fmla="*/ 45024 h 50336"/>
                  <a:gd name="connsiteX1" fmla="*/ 750 w 82861"/>
                  <a:gd name="connsiteY1" fmla="*/ 27638 h 50336"/>
                  <a:gd name="connsiteX2" fmla="*/ 750 w 82861"/>
                  <a:gd name="connsiteY2" fmla="*/ 16399 h 50336"/>
                  <a:gd name="connsiteX3" fmla="*/ 30874 w 82861"/>
                  <a:gd name="connsiteY3" fmla="*/ -988 h 50336"/>
                  <a:gd name="connsiteX4" fmla="*/ 47003 w 82861"/>
                  <a:gd name="connsiteY4" fmla="*/ -988 h 50336"/>
                  <a:gd name="connsiteX5" fmla="*/ 77115 w 82861"/>
                  <a:gd name="connsiteY5" fmla="*/ 16399 h 50336"/>
                  <a:gd name="connsiteX6" fmla="*/ 77115 w 82861"/>
                  <a:gd name="connsiteY6" fmla="*/ 27638 h 50336"/>
                  <a:gd name="connsiteX7" fmla="*/ 47003 w 82861"/>
                  <a:gd name="connsiteY7" fmla="*/ 45024 h 50336"/>
                  <a:gd name="connsiteX8" fmla="*/ 30874 w 82861"/>
                  <a:gd name="connsiteY8" fmla="*/ 4502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874" y="45024"/>
                    </a:moveTo>
                    <a:lnTo>
                      <a:pt x="750" y="27638"/>
                    </a:lnTo>
                    <a:cubicBezTo>
                      <a:pt x="-3581" y="25136"/>
                      <a:pt x="-3581" y="18888"/>
                      <a:pt x="750" y="16399"/>
                    </a:cubicBezTo>
                    <a:lnTo>
                      <a:pt x="30874" y="-988"/>
                    </a:lnTo>
                    <a:cubicBezTo>
                      <a:pt x="35865" y="-3871"/>
                      <a:pt x="42012" y="-3871"/>
                      <a:pt x="47003" y="-988"/>
                    </a:cubicBezTo>
                    <a:lnTo>
                      <a:pt x="77115" y="16399"/>
                    </a:lnTo>
                    <a:cubicBezTo>
                      <a:pt x="81446" y="18888"/>
                      <a:pt x="81446" y="25136"/>
                      <a:pt x="77115" y="27638"/>
                    </a:cubicBezTo>
                    <a:lnTo>
                      <a:pt x="47003" y="45024"/>
                    </a:lnTo>
                    <a:cubicBezTo>
                      <a:pt x="42012" y="47907"/>
                      <a:pt x="35865" y="47907"/>
                      <a:pt x="30874" y="45024"/>
                    </a:cubicBezTo>
                  </a:path>
                </a:pathLst>
              </a:custGeom>
              <a:solidFill>
                <a:srgbClr val="41454E"/>
              </a:solidFill>
              <a:ln w="1270" cap="flat">
                <a:noFill/>
                <a:prstDash val="solid"/>
                <a:miter/>
              </a:ln>
            </p:spPr>
            <p:txBody>
              <a:bodyPr rtlCol="0" anchor="ctr"/>
              <a:lstStyle/>
              <a:p>
                <a:endParaRPr lang="en-IN"/>
              </a:p>
            </p:txBody>
          </p:sp>
          <p:sp>
            <p:nvSpPr>
              <p:cNvPr id="1984" name="Freeform: Shape 1983">
                <a:extLst>
                  <a:ext uri="{FF2B5EF4-FFF2-40B4-BE49-F238E27FC236}">
                    <a16:creationId xmlns:a16="http://schemas.microsoft.com/office/drawing/2014/main" id="{44255A28-1846-A783-D26E-CD0C91C5ADCB}"/>
                  </a:ext>
                </a:extLst>
              </p:cNvPr>
              <p:cNvSpPr/>
              <p:nvPr/>
            </p:nvSpPr>
            <p:spPr>
              <a:xfrm flipV="1">
                <a:off x="8950923" y="1891801"/>
                <a:ext cx="82851" cy="50349"/>
              </a:xfrm>
              <a:custGeom>
                <a:avLst/>
                <a:gdLst>
                  <a:gd name="connsiteX0" fmla="*/ 30829 w 82851"/>
                  <a:gd name="connsiteY0" fmla="*/ 45010 h 50349"/>
                  <a:gd name="connsiteX1" fmla="*/ 705 w 82851"/>
                  <a:gd name="connsiteY1" fmla="*/ 27624 h 50349"/>
                  <a:gd name="connsiteX2" fmla="*/ 705 w 82851"/>
                  <a:gd name="connsiteY2" fmla="*/ 16384 h 50349"/>
                  <a:gd name="connsiteX3" fmla="*/ 30829 w 82851"/>
                  <a:gd name="connsiteY3" fmla="*/ -1015 h 50349"/>
                  <a:gd name="connsiteX4" fmla="*/ 46958 w 82851"/>
                  <a:gd name="connsiteY4" fmla="*/ -1015 h 50349"/>
                  <a:gd name="connsiteX5" fmla="*/ 77070 w 82851"/>
                  <a:gd name="connsiteY5" fmla="*/ 16384 h 50349"/>
                  <a:gd name="connsiteX6" fmla="*/ 77070 w 82851"/>
                  <a:gd name="connsiteY6" fmla="*/ 27624 h 50349"/>
                  <a:gd name="connsiteX7" fmla="*/ 46958 w 82851"/>
                  <a:gd name="connsiteY7" fmla="*/ 45010 h 50349"/>
                  <a:gd name="connsiteX8" fmla="*/ 30829 w 82851"/>
                  <a:gd name="connsiteY8" fmla="*/ 45010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30829" y="45010"/>
                    </a:moveTo>
                    <a:lnTo>
                      <a:pt x="705" y="27624"/>
                    </a:lnTo>
                    <a:cubicBezTo>
                      <a:pt x="-3613" y="25122"/>
                      <a:pt x="-3613" y="18874"/>
                      <a:pt x="705" y="16384"/>
                    </a:cubicBezTo>
                    <a:lnTo>
                      <a:pt x="30829" y="-1015"/>
                    </a:lnTo>
                    <a:cubicBezTo>
                      <a:pt x="35820" y="-3897"/>
                      <a:pt x="41967" y="-3897"/>
                      <a:pt x="46958" y="-1015"/>
                    </a:cubicBezTo>
                    <a:lnTo>
                      <a:pt x="77070" y="16384"/>
                    </a:lnTo>
                    <a:cubicBezTo>
                      <a:pt x="81401" y="18874"/>
                      <a:pt x="81401" y="25122"/>
                      <a:pt x="77070" y="27624"/>
                    </a:cubicBezTo>
                    <a:lnTo>
                      <a:pt x="46958" y="45010"/>
                    </a:lnTo>
                    <a:cubicBezTo>
                      <a:pt x="41967" y="47893"/>
                      <a:pt x="35820" y="47893"/>
                      <a:pt x="30829" y="45010"/>
                    </a:cubicBezTo>
                  </a:path>
                </a:pathLst>
              </a:custGeom>
              <a:solidFill>
                <a:srgbClr val="41454E"/>
              </a:solidFill>
              <a:ln w="1270" cap="flat">
                <a:noFill/>
                <a:prstDash val="solid"/>
                <a:miter/>
              </a:ln>
            </p:spPr>
            <p:txBody>
              <a:bodyPr rtlCol="0" anchor="ctr"/>
              <a:lstStyle/>
              <a:p>
                <a:endParaRPr lang="en-IN"/>
              </a:p>
            </p:txBody>
          </p:sp>
          <p:sp>
            <p:nvSpPr>
              <p:cNvPr id="1985" name="Freeform: Shape 1984">
                <a:extLst>
                  <a:ext uri="{FF2B5EF4-FFF2-40B4-BE49-F238E27FC236}">
                    <a16:creationId xmlns:a16="http://schemas.microsoft.com/office/drawing/2014/main" id="{9E247925-232D-BA83-978E-A094D29D7D19}"/>
                  </a:ext>
                </a:extLst>
              </p:cNvPr>
              <p:cNvSpPr/>
              <p:nvPr/>
            </p:nvSpPr>
            <p:spPr>
              <a:xfrm flipV="1">
                <a:off x="9311577" y="1592068"/>
                <a:ext cx="134607" cy="80219"/>
              </a:xfrm>
              <a:custGeom>
                <a:avLst/>
                <a:gdLst>
                  <a:gd name="connsiteX0" fmla="*/ 82318 w 134607"/>
                  <a:gd name="connsiteY0" fmla="*/ 74627 h 80219"/>
                  <a:gd name="connsiteX1" fmla="*/ 441 w 134607"/>
                  <a:gd name="connsiteY1" fmla="*/ 27383 h 80219"/>
                  <a:gd name="connsiteX2" fmla="*/ -2798 w 134607"/>
                  <a:gd name="connsiteY2" fmla="*/ 21757 h 80219"/>
                  <a:gd name="connsiteX3" fmla="*/ 441 w 134607"/>
                  <a:gd name="connsiteY3" fmla="*/ 16118 h 80219"/>
                  <a:gd name="connsiteX4" fmla="*/ 30565 w 134607"/>
                  <a:gd name="connsiteY4" fmla="*/ -1269 h 80219"/>
                  <a:gd name="connsiteX5" fmla="*/ 46694 w 134607"/>
                  <a:gd name="connsiteY5" fmla="*/ -1269 h 80219"/>
                  <a:gd name="connsiteX6" fmla="*/ 76806 w 134607"/>
                  <a:gd name="connsiteY6" fmla="*/ 16118 h 80219"/>
                  <a:gd name="connsiteX7" fmla="*/ 76844 w 134607"/>
                  <a:gd name="connsiteY7" fmla="*/ 16156 h 80219"/>
                  <a:gd name="connsiteX8" fmla="*/ 128571 w 134607"/>
                  <a:gd name="connsiteY8" fmla="*/ 46001 h 80219"/>
                  <a:gd name="connsiteX9" fmla="*/ 128571 w 134607"/>
                  <a:gd name="connsiteY9" fmla="*/ 57240 h 80219"/>
                  <a:gd name="connsiteX10" fmla="*/ 98447 w 134607"/>
                  <a:gd name="connsiteY10" fmla="*/ 74627 h 80219"/>
                  <a:gd name="connsiteX11" fmla="*/ 82318 w 134607"/>
                  <a:gd name="connsiteY11" fmla="*/ 74627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7" h="80219">
                    <a:moveTo>
                      <a:pt x="82318" y="74627"/>
                    </a:moveTo>
                    <a:lnTo>
                      <a:pt x="441" y="27383"/>
                    </a:lnTo>
                    <a:cubicBezTo>
                      <a:pt x="-1718" y="26138"/>
                      <a:pt x="-2798" y="23941"/>
                      <a:pt x="-2798" y="21757"/>
                    </a:cubicBezTo>
                    <a:cubicBezTo>
                      <a:pt x="-2798" y="19560"/>
                      <a:pt x="-1718" y="17375"/>
                      <a:pt x="441" y="16118"/>
                    </a:cubicBezTo>
                    <a:lnTo>
                      <a:pt x="30565" y="-1269"/>
                    </a:lnTo>
                    <a:cubicBezTo>
                      <a:pt x="35556" y="-4152"/>
                      <a:pt x="41703" y="-4152"/>
                      <a:pt x="46694" y="-1269"/>
                    </a:cubicBezTo>
                    <a:lnTo>
                      <a:pt x="76806" y="16118"/>
                    </a:lnTo>
                    <a:lnTo>
                      <a:pt x="76844" y="16156"/>
                    </a:lnTo>
                    <a:lnTo>
                      <a:pt x="128571" y="46001"/>
                    </a:lnTo>
                    <a:cubicBezTo>
                      <a:pt x="132889" y="48503"/>
                      <a:pt x="132889" y="54738"/>
                      <a:pt x="128571" y="57240"/>
                    </a:cubicBezTo>
                    <a:lnTo>
                      <a:pt x="98447" y="74627"/>
                    </a:lnTo>
                    <a:cubicBezTo>
                      <a:pt x="93456" y="77509"/>
                      <a:pt x="87309" y="77509"/>
                      <a:pt x="82318" y="74627"/>
                    </a:cubicBezTo>
                  </a:path>
                </a:pathLst>
              </a:custGeom>
              <a:solidFill>
                <a:srgbClr val="41454E"/>
              </a:solidFill>
              <a:ln w="1270" cap="flat">
                <a:noFill/>
                <a:prstDash val="solid"/>
                <a:miter/>
              </a:ln>
            </p:spPr>
            <p:txBody>
              <a:bodyPr rtlCol="0" anchor="ctr"/>
              <a:lstStyle/>
              <a:p>
                <a:endParaRPr lang="en-IN"/>
              </a:p>
            </p:txBody>
          </p:sp>
          <p:sp>
            <p:nvSpPr>
              <p:cNvPr id="1986" name="Freeform: Shape 1985">
                <a:extLst>
                  <a:ext uri="{FF2B5EF4-FFF2-40B4-BE49-F238E27FC236}">
                    <a16:creationId xmlns:a16="http://schemas.microsoft.com/office/drawing/2014/main" id="{8424B65B-16A8-B544-6147-4CC82713DF46}"/>
                  </a:ext>
                </a:extLst>
              </p:cNvPr>
              <p:cNvSpPr/>
              <p:nvPr/>
            </p:nvSpPr>
            <p:spPr>
              <a:xfrm flipV="1">
                <a:off x="9208063" y="1681705"/>
                <a:ext cx="82861" cy="50336"/>
              </a:xfrm>
              <a:custGeom>
                <a:avLst/>
                <a:gdLst>
                  <a:gd name="connsiteX0" fmla="*/ 30663 w 82861"/>
                  <a:gd name="connsiteY0" fmla="*/ 44810 h 50336"/>
                  <a:gd name="connsiteX1" fmla="*/ 539 w 82861"/>
                  <a:gd name="connsiteY1" fmla="*/ 27424 h 50336"/>
                  <a:gd name="connsiteX2" fmla="*/ 539 w 82861"/>
                  <a:gd name="connsiteY2" fmla="*/ 16172 h 50336"/>
                  <a:gd name="connsiteX3" fmla="*/ 30663 w 82861"/>
                  <a:gd name="connsiteY3" fmla="*/ -1202 h 50336"/>
                  <a:gd name="connsiteX4" fmla="*/ 46792 w 82861"/>
                  <a:gd name="connsiteY4" fmla="*/ -1202 h 50336"/>
                  <a:gd name="connsiteX5" fmla="*/ 76904 w 82861"/>
                  <a:gd name="connsiteY5" fmla="*/ 16172 h 50336"/>
                  <a:gd name="connsiteX6" fmla="*/ 76904 w 82861"/>
                  <a:gd name="connsiteY6" fmla="*/ 27424 h 50336"/>
                  <a:gd name="connsiteX7" fmla="*/ 46792 w 82861"/>
                  <a:gd name="connsiteY7" fmla="*/ 44810 h 50336"/>
                  <a:gd name="connsiteX8" fmla="*/ 30663 w 82861"/>
                  <a:gd name="connsiteY8" fmla="*/ 4481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663" y="44810"/>
                    </a:moveTo>
                    <a:lnTo>
                      <a:pt x="539" y="27424"/>
                    </a:lnTo>
                    <a:cubicBezTo>
                      <a:pt x="-3792" y="24922"/>
                      <a:pt x="-3792" y="18673"/>
                      <a:pt x="539" y="16172"/>
                    </a:cubicBezTo>
                    <a:lnTo>
                      <a:pt x="30663" y="-1202"/>
                    </a:lnTo>
                    <a:cubicBezTo>
                      <a:pt x="35654" y="-4085"/>
                      <a:pt x="41801" y="-4085"/>
                      <a:pt x="46792" y="-1202"/>
                    </a:cubicBezTo>
                    <a:lnTo>
                      <a:pt x="76904" y="16172"/>
                    </a:lnTo>
                    <a:cubicBezTo>
                      <a:pt x="81235" y="18673"/>
                      <a:pt x="81235" y="24922"/>
                      <a:pt x="76904" y="27424"/>
                    </a:cubicBezTo>
                    <a:lnTo>
                      <a:pt x="46792" y="44810"/>
                    </a:lnTo>
                    <a:cubicBezTo>
                      <a:pt x="41801" y="47693"/>
                      <a:pt x="35654" y="47693"/>
                      <a:pt x="30663" y="44810"/>
                    </a:cubicBezTo>
                  </a:path>
                </a:pathLst>
              </a:custGeom>
              <a:solidFill>
                <a:srgbClr val="41454E"/>
              </a:solidFill>
              <a:ln w="1270" cap="flat">
                <a:noFill/>
                <a:prstDash val="solid"/>
                <a:miter/>
              </a:ln>
            </p:spPr>
            <p:txBody>
              <a:bodyPr rtlCol="0" anchor="ctr"/>
              <a:lstStyle/>
              <a:p>
                <a:endParaRPr lang="en-IN"/>
              </a:p>
            </p:txBody>
          </p:sp>
          <p:sp>
            <p:nvSpPr>
              <p:cNvPr id="1987" name="Freeform: Shape 1986">
                <a:extLst>
                  <a:ext uri="{FF2B5EF4-FFF2-40B4-BE49-F238E27FC236}">
                    <a16:creationId xmlns:a16="http://schemas.microsoft.com/office/drawing/2014/main" id="{1B9A1250-F4C1-CB32-26A7-7E680730EE1D}"/>
                  </a:ext>
                </a:extLst>
              </p:cNvPr>
              <p:cNvSpPr/>
              <p:nvPr/>
            </p:nvSpPr>
            <p:spPr>
              <a:xfrm flipV="1">
                <a:off x="9106183" y="1802164"/>
                <a:ext cx="82851" cy="50336"/>
              </a:xfrm>
              <a:custGeom>
                <a:avLst/>
                <a:gdLst>
                  <a:gd name="connsiteX0" fmla="*/ 30720 w 82851"/>
                  <a:gd name="connsiteY0" fmla="*/ 44918 h 50336"/>
                  <a:gd name="connsiteX1" fmla="*/ 608 w 82851"/>
                  <a:gd name="connsiteY1" fmla="*/ 27531 h 50336"/>
                  <a:gd name="connsiteX2" fmla="*/ 608 w 82851"/>
                  <a:gd name="connsiteY2" fmla="*/ 16292 h 50336"/>
                  <a:gd name="connsiteX3" fmla="*/ 30720 w 82851"/>
                  <a:gd name="connsiteY3" fmla="*/ -1095 h 50336"/>
                  <a:gd name="connsiteX4" fmla="*/ 46849 w 82851"/>
                  <a:gd name="connsiteY4" fmla="*/ -1095 h 50336"/>
                  <a:gd name="connsiteX5" fmla="*/ 76973 w 82851"/>
                  <a:gd name="connsiteY5" fmla="*/ 16292 h 50336"/>
                  <a:gd name="connsiteX6" fmla="*/ 76973 w 82851"/>
                  <a:gd name="connsiteY6" fmla="*/ 27531 h 50336"/>
                  <a:gd name="connsiteX7" fmla="*/ 46849 w 82851"/>
                  <a:gd name="connsiteY7" fmla="*/ 44918 h 50336"/>
                  <a:gd name="connsiteX8" fmla="*/ 30720 w 82851"/>
                  <a:gd name="connsiteY8" fmla="*/ 4491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20" y="44918"/>
                    </a:moveTo>
                    <a:lnTo>
                      <a:pt x="608" y="27531"/>
                    </a:lnTo>
                    <a:cubicBezTo>
                      <a:pt x="-3722" y="25029"/>
                      <a:pt x="-3722" y="18794"/>
                      <a:pt x="608" y="16292"/>
                    </a:cubicBezTo>
                    <a:lnTo>
                      <a:pt x="30720" y="-1095"/>
                    </a:lnTo>
                    <a:cubicBezTo>
                      <a:pt x="35711" y="-3977"/>
                      <a:pt x="41858" y="-3977"/>
                      <a:pt x="46849" y="-1095"/>
                    </a:cubicBezTo>
                    <a:lnTo>
                      <a:pt x="76973" y="16292"/>
                    </a:lnTo>
                    <a:cubicBezTo>
                      <a:pt x="81292" y="18794"/>
                      <a:pt x="81292" y="25029"/>
                      <a:pt x="76973" y="27531"/>
                    </a:cubicBezTo>
                    <a:lnTo>
                      <a:pt x="46849" y="44918"/>
                    </a:lnTo>
                    <a:cubicBezTo>
                      <a:pt x="41858" y="47800"/>
                      <a:pt x="35711" y="47800"/>
                      <a:pt x="30720" y="44918"/>
                    </a:cubicBezTo>
                  </a:path>
                </a:pathLst>
              </a:custGeom>
              <a:solidFill>
                <a:srgbClr val="41454E"/>
              </a:solidFill>
              <a:ln w="1270" cap="flat">
                <a:noFill/>
                <a:prstDash val="solid"/>
                <a:miter/>
              </a:ln>
            </p:spPr>
            <p:txBody>
              <a:bodyPr rtlCol="0" anchor="ctr"/>
              <a:lstStyle/>
              <a:p>
                <a:endParaRPr lang="en-IN"/>
              </a:p>
            </p:txBody>
          </p:sp>
          <p:sp>
            <p:nvSpPr>
              <p:cNvPr id="1988" name="Freeform: Shape 1987">
                <a:extLst>
                  <a:ext uri="{FF2B5EF4-FFF2-40B4-BE49-F238E27FC236}">
                    <a16:creationId xmlns:a16="http://schemas.microsoft.com/office/drawing/2014/main" id="{E0DF5BCA-64E7-4D93-EFF8-D50D5EF5F950}"/>
                  </a:ext>
                </a:extLst>
              </p:cNvPr>
              <p:cNvSpPr/>
              <p:nvPr/>
            </p:nvSpPr>
            <p:spPr>
              <a:xfrm flipV="1">
                <a:off x="8845783" y="1890874"/>
                <a:ext cx="82851" cy="50336"/>
              </a:xfrm>
              <a:custGeom>
                <a:avLst/>
                <a:gdLst>
                  <a:gd name="connsiteX0" fmla="*/ 47026 w 82851"/>
                  <a:gd name="connsiteY0" fmla="*/ 44997 h 50336"/>
                  <a:gd name="connsiteX1" fmla="*/ 30898 w 82851"/>
                  <a:gd name="connsiteY1" fmla="*/ 44997 h 50336"/>
                  <a:gd name="connsiteX2" fmla="*/ 786 w 82851"/>
                  <a:gd name="connsiteY2" fmla="*/ 27610 h 50336"/>
                  <a:gd name="connsiteX3" fmla="*/ 786 w 82851"/>
                  <a:gd name="connsiteY3" fmla="*/ 16371 h 50336"/>
                  <a:gd name="connsiteX4" fmla="*/ 30898 w 82851"/>
                  <a:gd name="connsiteY4" fmla="*/ -1015 h 50336"/>
                  <a:gd name="connsiteX5" fmla="*/ 47026 w 82851"/>
                  <a:gd name="connsiteY5" fmla="*/ -1015 h 50336"/>
                  <a:gd name="connsiteX6" fmla="*/ 77151 w 82851"/>
                  <a:gd name="connsiteY6" fmla="*/ 16371 h 50336"/>
                  <a:gd name="connsiteX7" fmla="*/ 77151 w 82851"/>
                  <a:gd name="connsiteY7" fmla="*/ 27610 h 50336"/>
                  <a:gd name="connsiteX8" fmla="*/ 47026 w 82851"/>
                  <a:gd name="connsiteY8" fmla="*/ 4499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7026" y="44997"/>
                    </a:moveTo>
                    <a:cubicBezTo>
                      <a:pt x="42035" y="47880"/>
                      <a:pt x="35889" y="47880"/>
                      <a:pt x="30898" y="44997"/>
                    </a:cubicBezTo>
                    <a:lnTo>
                      <a:pt x="786" y="27610"/>
                    </a:lnTo>
                    <a:cubicBezTo>
                      <a:pt x="-3545" y="25121"/>
                      <a:pt x="-3545" y="18873"/>
                      <a:pt x="786" y="16371"/>
                    </a:cubicBezTo>
                    <a:lnTo>
                      <a:pt x="30898" y="-1015"/>
                    </a:lnTo>
                    <a:cubicBezTo>
                      <a:pt x="35889" y="-3898"/>
                      <a:pt x="42035" y="-3898"/>
                      <a:pt x="47026" y="-1015"/>
                    </a:cubicBezTo>
                    <a:lnTo>
                      <a:pt x="77151" y="16371"/>
                    </a:lnTo>
                    <a:cubicBezTo>
                      <a:pt x="81469" y="18873"/>
                      <a:pt x="81469" y="25121"/>
                      <a:pt x="77151" y="27610"/>
                    </a:cubicBezTo>
                    <a:lnTo>
                      <a:pt x="47026" y="44997"/>
                    </a:lnTo>
                  </a:path>
                </a:pathLst>
              </a:custGeom>
              <a:solidFill>
                <a:srgbClr val="41454E"/>
              </a:solidFill>
              <a:ln w="1270" cap="flat">
                <a:noFill/>
                <a:prstDash val="solid"/>
                <a:miter/>
              </a:ln>
            </p:spPr>
            <p:txBody>
              <a:bodyPr rtlCol="0" anchor="ctr"/>
              <a:lstStyle/>
              <a:p>
                <a:endParaRPr lang="en-IN"/>
              </a:p>
            </p:txBody>
          </p:sp>
          <p:sp>
            <p:nvSpPr>
              <p:cNvPr id="1989" name="Freeform: Shape 1988">
                <a:extLst>
                  <a:ext uri="{FF2B5EF4-FFF2-40B4-BE49-F238E27FC236}">
                    <a16:creationId xmlns:a16="http://schemas.microsoft.com/office/drawing/2014/main" id="{61690604-0CAB-7698-C63F-B43B5D412E07}"/>
                  </a:ext>
                </a:extLst>
              </p:cNvPr>
              <p:cNvSpPr/>
              <p:nvPr/>
            </p:nvSpPr>
            <p:spPr>
              <a:xfrm flipV="1">
                <a:off x="9259825" y="1651834"/>
                <a:ext cx="82851" cy="50336"/>
              </a:xfrm>
              <a:custGeom>
                <a:avLst/>
                <a:gdLst>
                  <a:gd name="connsiteX0" fmla="*/ 30618 w 82851"/>
                  <a:gd name="connsiteY0" fmla="*/ 44783 h 50336"/>
                  <a:gd name="connsiteX1" fmla="*/ 494 w 82851"/>
                  <a:gd name="connsiteY1" fmla="*/ 27397 h 50336"/>
                  <a:gd name="connsiteX2" fmla="*/ 494 w 82851"/>
                  <a:gd name="connsiteY2" fmla="*/ 16171 h 50336"/>
                  <a:gd name="connsiteX3" fmla="*/ 30618 w 82851"/>
                  <a:gd name="connsiteY3" fmla="*/ -1229 h 50336"/>
                  <a:gd name="connsiteX4" fmla="*/ 46747 w 82851"/>
                  <a:gd name="connsiteY4" fmla="*/ -1229 h 50336"/>
                  <a:gd name="connsiteX5" fmla="*/ 76859 w 82851"/>
                  <a:gd name="connsiteY5" fmla="*/ 16171 h 50336"/>
                  <a:gd name="connsiteX6" fmla="*/ 76859 w 82851"/>
                  <a:gd name="connsiteY6" fmla="*/ 27397 h 50336"/>
                  <a:gd name="connsiteX7" fmla="*/ 46747 w 82851"/>
                  <a:gd name="connsiteY7" fmla="*/ 44783 h 50336"/>
                  <a:gd name="connsiteX8" fmla="*/ 30618 w 82851"/>
                  <a:gd name="connsiteY8" fmla="*/ 4478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618" y="44783"/>
                    </a:moveTo>
                    <a:lnTo>
                      <a:pt x="494" y="27397"/>
                    </a:lnTo>
                    <a:cubicBezTo>
                      <a:pt x="-3824" y="24908"/>
                      <a:pt x="-3824" y="18660"/>
                      <a:pt x="494" y="16171"/>
                    </a:cubicBezTo>
                    <a:lnTo>
                      <a:pt x="30618" y="-1229"/>
                    </a:lnTo>
                    <a:cubicBezTo>
                      <a:pt x="35609" y="-4112"/>
                      <a:pt x="41756" y="-4112"/>
                      <a:pt x="46747" y="-1229"/>
                    </a:cubicBezTo>
                    <a:lnTo>
                      <a:pt x="76859" y="16171"/>
                    </a:lnTo>
                    <a:cubicBezTo>
                      <a:pt x="81190" y="18660"/>
                      <a:pt x="81190" y="24908"/>
                      <a:pt x="76859" y="27397"/>
                    </a:cubicBezTo>
                    <a:lnTo>
                      <a:pt x="46747" y="44783"/>
                    </a:lnTo>
                    <a:cubicBezTo>
                      <a:pt x="41756" y="47666"/>
                      <a:pt x="35609" y="47666"/>
                      <a:pt x="30618" y="44783"/>
                    </a:cubicBezTo>
                  </a:path>
                </a:pathLst>
              </a:custGeom>
              <a:solidFill>
                <a:srgbClr val="41454E"/>
              </a:solidFill>
              <a:ln w="1270" cap="flat">
                <a:noFill/>
                <a:prstDash val="solid"/>
                <a:miter/>
              </a:ln>
            </p:spPr>
            <p:txBody>
              <a:bodyPr rtlCol="0" anchor="ctr"/>
              <a:lstStyle/>
              <a:p>
                <a:endParaRPr lang="en-IN"/>
              </a:p>
            </p:txBody>
          </p:sp>
          <p:sp>
            <p:nvSpPr>
              <p:cNvPr id="1990" name="Freeform: Shape 1989">
                <a:extLst>
                  <a:ext uri="{FF2B5EF4-FFF2-40B4-BE49-F238E27FC236}">
                    <a16:creationId xmlns:a16="http://schemas.microsoft.com/office/drawing/2014/main" id="{A1E23220-5EEE-CD50-E036-825DB5EE601D}"/>
                  </a:ext>
                </a:extLst>
              </p:cNvPr>
              <p:cNvSpPr/>
              <p:nvPr/>
            </p:nvSpPr>
            <p:spPr>
              <a:xfrm flipV="1">
                <a:off x="9157936" y="1772281"/>
                <a:ext cx="82861" cy="50336"/>
              </a:xfrm>
              <a:custGeom>
                <a:avLst/>
                <a:gdLst>
                  <a:gd name="connsiteX0" fmla="*/ 30685 w 82861"/>
                  <a:gd name="connsiteY0" fmla="*/ 44891 h 50336"/>
                  <a:gd name="connsiteX1" fmla="*/ 573 w 82861"/>
                  <a:gd name="connsiteY1" fmla="*/ 27505 h 50336"/>
                  <a:gd name="connsiteX2" fmla="*/ 573 w 82861"/>
                  <a:gd name="connsiteY2" fmla="*/ 16265 h 50336"/>
                  <a:gd name="connsiteX3" fmla="*/ 30685 w 82861"/>
                  <a:gd name="connsiteY3" fmla="*/ -1121 h 50336"/>
                  <a:gd name="connsiteX4" fmla="*/ 46814 w 82861"/>
                  <a:gd name="connsiteY4" fmla="*/ -1121 h 50336"/>
                  <a:gd name="connsiteX5" fmla="*/ 76938 w 82861"/>
                  <a:gd name="connsiteY5" fmla="*/ 16265 h 50336"/>
                  <a:gd name="connsiteX6" fmla="*/ 76938 w 82861"/>
                  <a:gd name="connsiteY6" fmla="*/ 27505 h 50336"/>
                  <a:gd name="connsiteX7" fmla="*/ 46814 w 82861"/>
                  <a:gd name="connsiteY7" fmla="*/ 44891 h 50336"/>
                  <a:gd name="connsiteX8" fmla="*/ 30685 w 82861"/>
                  <a:gd name="connsiteY8" fmla="*/ 4489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685" y="44891"/>
                    </a:moveTo>
                    <a:lnTo>
                      <a:pt x="573" y="27505"/>
                    </a:lnTo>
                    <a:cubicBezTo>
                      <a:pt x="-3758" y="25002"/>
                      <a:pt x="-3758" y="18754"/>
                      <a:pt x="573" y="16265"/>
                    </a:cubicBezTo>
                    <a:lnTo>
                      <a:pt x="30685" y="-1121"/>
                    </a:lnTo>
                    <a:cubicBezTo>
                      <a:pt x="35676" y="-4004"/>
                      <a:pt x="41823" y="-4004"/>
                      <a:pt x="46814" y="-1121"/>
                    </a:cubicBezTo>
                    <a:lnTo>
                      <a:pt x="76938" y="16265"/>
                    </a:lnTo>
                    <a:cubicBezTo>
                      <a:pt x="81269" y="18754"/>
                      <a:pt x="81269" y="25002"/>
                      <a:pt x="76938" y="27505"/>
                    </a:cubicBezTo>
                    <a:lnTo>
                      <a:pt x="46814" y="44891"/>
                    </a:lnTo>
                    <a:cubicBezTo>
                      <a:pt x="41823" y="47774"/>
                      <a:pt x="35676" y="47774"/>
                      <a:pt x="30685" y="44891"/>
                    </a:cubicBezTo>
                  </a:path>
                </a:pathLst>
              </a:custGeom>
              <a:solidFill>
                <a:srgbClr val="4F555F"/>
              </a:solidFill>
              <a:ln w="1270" cap="flat">
                <a:noFill/>
                <a:prstDash val="solid"/>
                <a:miter/>
              </a:ln>
            </p:spPr>
            <p:txBody>
              <a:bodyPr rtlCol="0" anchor="ctr"/>
              <a:lstStyle/>
              <a:p>
                <a:endParaRPr lang="en-IN"/>
              </a:p>
            </p:txBody>
          </p:sp>
          <p:sp>
            <p:nvSpPr>
              <p:cNvPr id="1991" name="Freeform: Shape 1990">
                <a:extLst>
                  <a:ext uri="{FF2B5EF4-FFF2-40B4-BE49-F238E27FC236}">
                    <a16:creationId xmlns:a16="http://schemas.microsoft.com/office/drawing/2014/main" id="{7DDD1A12-9F88-A99D-2A4B-3566AEC4360D}"/>
                  </a:ext>
                </a:extLst>
              </p:cNvPr>
              <p:cNvSpPr/>
              <p:nvPr/>
            </p:nvSpPr>
            <p:spPr>
              <a:xfrm flipV="1">
                <a:off x="9209688" y="1742407"/>
                <a:ext cx="82861" cy="50339"/>
              </a:xfrm>
              <a:custGeom>
                <a:avLst/>
                <a:gdLst>
                  <a:gd name="connsiteX0" fmla="*/ 538 w 82861"/>
                  <a:gd name="connsiteY0" fmla="*/ 16251 h 50339"/>
                  <a:gd name="connsiteX1" fmla="*/ 30662 w 82861"/>
                  <a:gd name="connsiteY1" fmla="*/ -1148 h 50339"/>
                  <a:gd name="connsiteX2" fmla="*/ 46791 w 82861"/>
                  <a:gd name="connsiteY2" fmla="*/ -1148 h 50339"/>
                  <a:gd name="connsiteX3" fmla="*/ 76903 w 82861"/>
                  <a:gd name="connsiteY3" fmla="*/ 16251 h 50339"/>
                  <a:gd name="connsiteX4" fmla="*/ 76903 w 82861"/>
                  <a:gd name="connsiteY4" fmla="*/ 27490 h 50339"/>
                  <a:gd name="connsiteX5" fmla="*/ 46791 w 82861"/>
                  <a:gd name="connsiteY5" fmla="*/ 44877 h 50339"/>
                  <a:gd name="connsiteX6" fmla="*/ 30662 w 82861"/>
                  <a:gd name="connsiteY6" fmla="*/ 44877 h 50339"/>
                  <a:gd name="connsiteX7" fmla="*/ 538 w 82861"/>
                  <a:gd name="connsiteY7" fmla="*/ 27490 h 50339"/>
                  <a:gd name="connsiteX8" fmla="*/ 538 w 82861"/>
                  <a:gd name="connsiteY8" fmla="*/ 1625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9">
                    <a:moveTo>
                      <a:pt x="538" y="16251"/>
                    </a:moveTo>
                    <a:lnTo>
                      <a:pt x="30662" y="-1148"/>
                    </a:lnTo>
                    <a:cubicBezTo>
                      <a:pt x="35653" y="-4031"/>
                      <a:pt x="41800" y="-4031"/>
                      <a:pt x="46791" y="-1148"/>
                    </a:cubicBezTo>
                    <a:lnTo>
                      <a:pt x="76903" y="16251"/>
                    </a:lnTo>
                    <a:cubicBezTo>
                      <a:pt x="81234" y="18740"/>
                      <a:pt x="81234" y="24989"/>
                      <a:pt x="76903" y="27490"/>
                    </a:cubicBezTo>
                    <a:lnTo>
                      <a:pt x="46791" y="44877"/>
                    </a:lnTo>
                    <a:cubicBezTo>
                      <a:pt x="41800" y="47747"/>
                      <a:pt x="35653" y="47747"/>
                      <a:pt x="30662" y="44877"/>
                    </a:cubicBezTo>
                    <a:lnTo>
                      <a:pt x="538" y="27490"/>
                    </a:lnTo>
                    <a:cubicBezTo>
                      <a:pt x="-3793" y="24989"/>
                      <a:pt x="-3793" y="18740"/>
                      <a:pt x="538" y="16251"/>
                    </a:cubicBezTo>
                  </a:path>
                </a:pathLst>
              </a:custGeom>
              <a:solidFill>
                <a:srgbClr val="4F555F"/>
              </a:solidFill>
              <a:ln w="1270" cap="flat">
                <a:noFill/>
                <a:prstDash val="solid"/>
                <a:miter/>
              </a:ln>
            </p:spPr>
            <p:txBody>
              <a:bodyPr rtlCol="0" anchor="ctr"/>
              <a:lstStyle/>
              <a:p>
                <a:endParaRPr lang="en-IN"/>
              </a:p>
            </p:txBody>
          </p:sp>
          <p:sp>
            <p:nvSpPr>
              <p:cNvPr id="1992" name="Freeform: Shape 1991">
                <a:extLst>
                  <a:ext uri="{FF2B5EF4-FFF2-40B4-BE49-F238E27FC236}">
                    <a16:creationId xmlns:a16="http://schemas.microsoft.com/office/drawing/2014/main" id="{819FCC27-7FD4-96BD-6088-2D615EF4C1F7}"/>
                  </a:ext>
                </a:extLst>
              </p:cNvPr>
              <p:cNvSpPr/>
              <p:nvPr/>
            </p:nvSpPr>
            <p:spPr>
              <a:xfrm flipV="1">
                <a:off x="9002675" y="1861927"/>
                <a:ext cx="82851" cy="50339"/>
              </a:xfrm>
              <a:custGeom>
                <a:avLst/>
                <a:gdLst>
                  <a:gd name="connsiteX0" fmla="*/ 670 w 82851"/>
                  <a:gd name="connsiteY0" fmla="*/ 16345 h 50339"/>
                  <a:gd name="connsiteX1" fmla="*/ 30794 w 82851"/>
                  <a:gd name="connsiteY1" fmla="*/ -1041 h 50339"/>
                  <a:gd name="connsiteX2" fmla="*/ 46923 w 82851"/>
                  <a:gd name="connsiteY2" fmla="*/ -1041 h 50339"/>
                  <a:gd name="connsiteX3" fmla="*/ 77034 w 82851"/>
                  <a:gd name="connsiteY3" fmla="*/ 16345 h 50339"/>
                  <a:gd name="connsiteX4" fmla="*/ 77034 w 82851"/>
                  <a:gd name="connsiteY4" fmla="*/ 27585 h 50339"/>
                  <a:gd name="connsiteX5" fmla="*/ 46923 w 82851"/>
                  <a:gd name="connsiteY5" fmla="*/ 44984 h 50339"/>
                  <a:gd name="connsiteX6" fmla="*/ 30794 w 82851"/>
                  <a:gd name="connsiteY6" fmla="*/ 44984 h 50339"/>
                  <a:gd name="connsiteX7" fmla="*/ 670 w 82851"/>
                  <a:gd name="connsiteY7" fmla="*/ 27585 h 50339"/>
                  <a:gd name="connsiteX8" fmla="*/ 670 w 82851"/>
                  <a:gd name="connsiteY8" fmla="*/ 1634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670" y="16345"/>
                    </a:moveTo>
                    <a:lnTo>
                      <a:pt x="30794" y="-1041"/>
                    </a:lnTo>
                    <a:cubicBezTo>
                      <a:pt x="35785" y="-3924"/>
                      <a:pt x="41932" y="-3924"/>
                      <a:pt x="46923" y="-1041"/>
                    </a:cubicBezTo>
                    <a:lnTo>
                      <a:pt x="77034" y="16345"/>
                    </a:lnTo>
                    <a:cubicBezTo>
                      <a:pt x="81365" y="18847"/>
                      <a:pt x="81365" y="25096"/>
                      <a:pt x="77034" y="27585"/>
                    </a:cubicBezTo>
                    <a:lnTo>
                      <a:pt x="46923" y="44984"/>
                    </a:lnTo>
                    <a:cubicBezTo>
                      <a:pt x="41932" y="47854"/>
                      <a:pt x="35785" y="47854"/>
                      <a:pt x="30794" y="44984"/>
                    </a:cubicBezTo>
                    <a:lnTo>
                      <a:pt x="670" y="27585"/>
                    </a:lnTo>
                    <a:cubicBezTo>
                      <a:pt x="-3649" y="25096"/>
                      <a:pt x="-3649" y="18847"/>
                      <a:pt x="670" y="16345"/>
                    </a:cubicBezTo>
                  </a:path>
                </a:pathLst>
              </a:custGeom>
              <a:solidFill>
                <a:srgbClr val="41454E"/>
              </a:solidFill>
              <a:ln w="1270" cap="flat">
                <a:noFill/>
                <a:prstDash val="solid"/>
                <a:miter/>
              </a:ln>
            </p:spPr>
            <p:txBody>
              <a:bodyPr rtlCol="0" anchor="ctr"/>
              <a:lstStyle/>
              <a:p>
                <a:endParaRPr lang="en-IN"/>
              </a:p>
            </p:txBody>
          </p:sp>
          <p:sp>
            <p:nvSpPr>
              <p:cNvPr id="1993" name="Freeform: Shape 1992">
                <a:extLst>
                  <a:ext uri="{FF2B5EF4-FFF2-40B4-BE49-F238E27FC236}">
                    <a16:creationId xmlns:a16="http://schemas.microsoft.com/office/drawing/2014/main" id="{C01FA794-75C7-045C-1A17-334B2A6A26E8}"/>
                  </a:ext>
                </a:extLst>
              </p:cNvPr>
              <p:cNvSpPr/>
              <p:nvPr/>
            </p:nvSpPr>
            <p:spPr>
              <a:xfrm flipV="1">
                <a:off x="9212949" y="1863797"/>
                <a:ext cx="82851" cy="50336"/>
              </a:xfrm>
              <a:custGeom>
                <a:avLst/>
                <a:gdLst>
                  <a:gd name="connsiteX0" fmla="*/ 46779 w 82851"/>
                  <a:gd name="connsiteY0" fmla="*/ -1040 h 50336"/>
                  <a:gd name="connsiteX1" fmla="*/ 76891 w 82851"/>
                  <a:gd name="connsiteY1" fmla="*/ 16347 h 50336"/>
                  <a:gd name="connsiteX2" fmla="*/ 76891 w 82851"/>
                  <a:gd name="connsiteY2" fmla="*/ 27586 h 50336"/>
                  <a:gd name="connsiteX3" fmla="*/ 46779 w 82851"/>
                  <a:gd name="connsiteY3" fmla="*/ 44973 h 50336"/>
                  <a:gd name="connsiteX4" fmla="*/ 30650 w 82851"/>
                  <a:gd name="connsiteY4" fmla="*/ 44973 h 50336"/>
                  <a:gd name="connsiteX5" fmla="*/ 526 w 82851"/>
                  <a:gd name="connsiteY5" fmla="*/ 27586 h 50336"/>
                  <a:gd name="connsiteX6" fmla="*/ 526 w 82851"/>
                  <a:gd name="connsiteY6" fmla="*/ 16347 h 50336"/>
                  <a:gd name="connsiteX7" fmla="*/ 30650 w 82851"/>
                  <a:gd name="connsiteY7" fmla="*/ -1040 h 50336"/>
                  <a:gd name="connsiteX8" fmla="*/ 46779 w 82851"/>
                  <a:gd name="connsiteY8" fmla="*/ -104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79" y="-1040"/>
                    </a:moveTo>
                    <a:lnTo>
                      <a:pt x="76891" y="16347"/>
                    </a:lnTo>
                    <a:cubicBezTo>
                      <a:pt x="81222" y="18849"/>
                      <a:pt x="81222" y="25084"/>
                      <a:pt x="76891" y="27586"/>
                    </a:cubicBezTo>
                    <a:lnTo>
                      <a:pt x="46779" y="44973"/>
                    </a:lnTo>
                    <a:cubicBezTo>
                      <a:pt x="41788" y="47855"/>
                      <a:pt x="35641" y="47855"/>
                      <a:pt x="30650" y="44973"/>
                    </a:cubicBezTo>
                    <a:lnTo>
                      <a:pt x="526" y="27586"/>
                    </a:lnTo>
                    <a:cubicBezTo>
                      <a:pt x="-3792" y="25084"/>
                      <a:pt x="-3792" y="18849"/>
                      <a:pt x="526" y="16347"/>
                    </a:cubicBezTo>
                    <a:lnTo>
                      <a:pt x="30650" y="-1040"/>
                    </a:lnTo>
                    <a:cubicBezTo>
                      <a:pt x="35641" y="-3922"/>
                      <a:pt x="41788" y="-3922"/>
                      <a:pt x="46779" y="-1040"/>
                    </a:cubicBezTo>
                  </a:path>
                </a:pathLst>
              </a:custGeom>
              <a:solidFill>
                <a:srgbClr val="41454E"/>
              </a:solidFill>
              <a:ln w="1270" cap="flat">
                <a:noFill/>
                <a:prstDash val="solid"/>
                <a:miter/>
              </a:ln>
            </p:spPr>
            <p:txBody>
              <a:bodyPr rtlCol="0" anchor="ctr"/>
              <a:lstStyle/>
              <a:p>
                <a:endParaRPr lang="en-IN"/>
              </a:p>
            </p:txBody>
          </p:sp>
          <p:sp>
            <p:nvSpPr>
              <p:cNvPr id="1994" name="Freeform: Shape 1993">
                <a:extLst>
                  <a:ext uri="{FF2B5EF4-FFF2-40B4-BE49-F238E27FC236}">
                    <a16:creationId xmlns:a16="http://schemas.microsoft.com/office/drawing/2014/main" id="{7CE06969-26D0-8465-38B6-32CC699DECE4}"/>
                  </a:ext>
                </a:extLst>
              </p:cNvPr>
              <p:cNvSpPr/>
              <p:nvPr/>
            </p:nvSpPr>
            <p:spPr>
              <a:xfrm flipV="1">
                <a:off x="9161187" y="1893680"/>
                <a:ext cx="82861" cy="50336"/>
              </a:xfrm>
              <a:custGeom>
                <a:avLst/>
                <a:gdLst>
                  <a:gd name="connsiteX0" fmla="*/ 46811 w 82861"/>
                  <a:gd name="connsiteY0" fmla="*/ -1013 h 50336"/>
                  <a:gd name="connsiteX1" fmla="*/ 76936 w 82861"/>
                  <a:gd name="connsiteY1" fmla="*/ 16373 h 50336"/>
                  <a:gd name="connsiteX2" fmla="*/ 76936 w 82861"/>
                  <a:gd name="connsiteY2" fmla="*/ 27613 h 50336"/>
                  <a:gd name="connsiteX3" fmla="*/ 46811 w 82861"/>
                  <a:gd name="connsiteY3" fmla="*/ 44999 h 50336"/>
                  <a:gd name="connsiteX4" fmla="*/ 30683 w 82861"/>
                  <a:gd name="connsiteY4" fmla="*/ 44999 h 50336"/>
                  <a:gd name="connsiteX5" fmla="*/ 571 w 82861"/>
                  <a:gd name="connsiteY5" fmla="*/ 27613 h 50336"/>
                  <a:gd name="connsiteX6" fmla="*/ 571 w 82861"/>
                  <a:gd name="connsiteY6" fmla="*/ 16373 h 50336"/>
                  <a:gd name="connsiteX7" fmla="*/ 30683 w 82861"/>
                  <a:gd name="connsiteY7" fmla="*/ -1013 h 50336"/>
                  <a:gd name="connsiteX8" fmla="*/ 46811 w 82861"/>
                  <a:gd name="connsiteY8" fmla="*/ -101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46811" y="-1013"/>
                    </a:moveTo>
                    <a:lnTo>
                      <a:pt x="76936" y="16373"/>
                    </a:lnTo>
                    <a:cubicBezTo>
                      <a:pt x="81266" y="18875"/>
                      <a:pt x="81266" y="25124"/>
                      <a:pt x="76936" y="27613"/>
                    </a:cubicBezTo>
                    <a:lnTo>
                      <a:pt x="46811" y="44999"/>
                    </a:lnTo>
                    <a:cubicBezTo>
                      <a:pt x="41820" y="47882"/>
                      <a:pt x="35674" y="47882"/>
                      <a:pt x="30683" y="44999"/>
                    </a:cubicBezTo>
                    <a:lnTo>
                      <a:pt x="571" y="27613"/>
                    </a:lnTo>
                    <a:cubicBezTo>
                      <a:pt x="-3760" y="25124"/>
                      <a:pt x="-3760" y="18875"/>
                      <a:pt x="571" y="16373"/>
                    </a:cubicBezTo>
                    <a:lnTo>
                      <a:pt x="30683" y="-1013"/>
                    </a:lnTo>
                    <a:cubicBezTo>
                      <a:pt x="35674" y="-3896"/>
                      <a:pt x="41820" y="-3896"/>
                      <a:pt x="46811" y="-1013"/>
                    </a:cubicBezTo>
                  </a:path>
                </a:pathLst>
              </a:custGeom>
              <a:solidFill>
                <a:srgbClr val="41454E"/>
              </a:solidFill>
              <a:ln w="1270" cap="flat">
                <a:noFill/>
                <a:prstDash val="solid"/>
                <a:miter/>
              </a:ln>
            </p:spPr>
            <p:txBody>
              <a:bodyPr rtlCol="0" anchor="ctr"/>
              <a:lstStyle/>
              <a:p>
                <a:endParaRPr lang="en-IN"/>
              </a:p>
            </p:txBody>
          </p:sp>
          <p:sp>
            <p:nvSpPr>
              <p:cNvPr id="1995" name="Freeform: Shape 1994">
                <a:extLst>
                  <a:ext uri="{FF2B5EF4-FFF2-40B4-BE49-F238E27FC236}">
                    <a16:creationId xmlns:a16="http://schemas.microsoft.com/office/drawing/2014/main" id="{AD7E9E7D-A924-6E83-1F0A-E034201F9A8B}"/>
                  </a:ext>
                </a:extLst>
              </p:cNvPr>
              <p:cNvSpPr/>
              <p:nvPr/>
            </p:nvSpPr>
            <p:spPr>
              <a:xfrm flipV="1">
                <a:off x="9109435" y="1923551"/>
                <a:ext cx="82851" cy="50349"/>
              </a:xfrm>
              <a:custGeom>
                <a:avLst/>
                <a:gdLst>
                  <a:gd name="connsiteX0" fmla="*/ 46847 w 82851"/>
                  <a:gd name="connsiteY0" fmla="*/ -986 h 50349"/>
                  <a:gd name="connsiteX1" fmla="*/ 76971 w 82851"/>
                  <a:gd name="connsiteY1" fmla="*/ 16400 h 50349"/>
                  <a:gd name="connsiteX2" fmla="*/ 76971 w 82851"/>
                  <a:gd name="connsiteY2" fmla="*/ 27652 h 50349"/>
                  <a:gd name="connsiteX3" fmla="*/ 46847 w 82851"/>
                  <a:gd name="connsiteY3" fmla="*/ 45039 h 50349"/>
                  <a:gd name="connsiteX4" fmla="*/ 30718 w 82851"/>
                  <a:gd name="connsiteY4" fmla="*/ 45039 h 50349"/>
                  <a:gd name="connsiteX5" fmla="*/ 606 w 82851"/>
                  <a:gd name="connsiteY5" fmla="*/ 27652 h 50349"/>
                  <a:gd name="connsiteX6" fmla="*/ 606 w 82851"/>
                  <a:gd name="connsiteY6" fmla="*/ 16400 h 50349"/>
                  <a:gd name="connsiteX7" fmla="*/ 30718 w 82851"/>
                  <a:gd name="connsiteY7" fmla="*/ -986 h 50349"/>
                  <a:gd name="connsiteX8" fmla="*/ 46847 w 82851"/>
                  <a:gd name="connsiteY8" fmla="*/ -986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46847" y="-986"/>
                    </a:moveTo>
                    <a:lnTo>
                      <a:pt x="76971" y="16400"/>
                    </a:lnTo>
                    <a:cubicBezTo>
                      <a:pt x="81289" y="18902"/>
                      <a:pt x="81289" y="25150"/>
                      <a:pt x="76971" y="27652"/>
                    </a:cubicBezTo>
                    <a:lnTo>
                      <a:pt x="46847" y="45039"/>
                    </a:lnTo>
                    <a:cubicBezTo>
                      <a:pt x="41856" y="47922"/>
                      <a:pt x="35709" y="47922"/>
                      <a:pt x="30718" y="45039"/>
                    </a:cubicBezTo>
                    <a:lnTo>
                      <a:pt x="606" y="27652"/>
                    </a:lnTo>
                    <a:cubicBezTo>
                      <a:pt x="-3725" y="25150"/>
                      <a:pt x="-3725" y="18902"/>
                      <a:pt x="606" y="16400"/>
                    </a:cubicBezTo>
                    <a:lnTo>
                      <a:pt x="30718" y="-986"/>
                    </a:lnTo>
                    <a:cubicBezTo>
                      <a:pt x="35709" y="-3869"/>
                      <a:pt x="41856" y="-3869"/>
                      <a:pt x="46847" y="-986"/>
                    </a:cubicBezTo>
                  </a:path>
                </a:pathLst>
              </a:custGeom>
              <a:solidFill>
                <a:srgbClr val="41454E"/>
              </a:solidFill>
              <a:ln w="1270" cap="flat">
                <a:noFill/>
                <a:prstDash val="solid"/>
                <a:miter/>
              </a:ln>
            </p:spPr>
            <p:txBody>
              <a:bodyPr rtlCol="0" anchor="ctr"/>
              <a:lstStyle/>
              <a:p>
                <a:endParaRPr lang="en-IN"/>
              </a:p>
            </p:txBody>
          </p:sp>
          <p:sp>
            <p:nvSpPr>
              <p:cNvPr id="1996" name="Freeform: Shape 1995">
                <a:extLst>
                  <a:ext uri="{FF2B5EF4-FFF2-40B4-BE49-F238E27FC236}">
                    <a16:creationId xmlns:a16="http://schemas.microsoft.com/office/drawing/2014/main" id="{FE8CD0A3-844E-9F5C-4C7D-37CB59DC2FE8}"/>
                  </a:ext>
                </a:extLst>
              </p:cNvPr>
              <p:cNvSpPr/>
              <p:nvPr/>
            </p:nvSpPr>
            <p:spPr>
              <a:xfrm flipV="1">
                <a:off x="9316454" y="1804031"/>
                <a:ext cx="82851" cy="50336"/>
              </a:xfrm>
              <a:custGeom>
                <a:avLst/>
                <a:gdLst>
                  <a:gd name="connsiteX0" fmla="*/ 46709 w 82851"/>
                  <a:gd name="connsiteY0" fmla="*/ -1093 h 50336"/>
                  <a:gd name="connsiteX1" fmla="*/ 76820 w 82851"/>
                  <a:gd name="connsiteY1" fmla="*/ 16293 h 50336"/>
                  <a:gd name="connsiteX2" fmla="*/ 76820 w 82851"/>
                  <a:gd name="connsiteY2" fmla="*/ 27533 h 50336"/>
                  <a:gd name="connsiteX3" fmla="*/ 46709 w 82851"/>
                  <a:gd name="connsiteY3" fmla="*/ 44919 h 50336"/>
                  <a:gd name="connsiteX4" fmla="*/ 30580 w 82851"/>
                  <a:gd name="connsiteY4" fmla="*/ 44919 h 50336"/>
                  <a:gd name="connsiteX5" fmla="*/ 455 w 82851"/>
                  <a:gd name="connsiteY5" fmla="*/ 27533 h 50336"/>
                  <a:gd name="connsiteX6" fmla="*/ 455 w 82851"/>
                  <a:gd name="connsiteY6" fmla="*/ 16293 h 50336"/>
                  <a:gd name="connsiteX7" fmla="*/ 30580 w 82851"/>
                  <a:gd name="connsiteY7" fmla="*/ -1093 h 50336"/>
                  <a:gd name="connsiteX8" fmla="*/ 46709 w 82851"/>
                  <a:gd name="connsiteY8" fmla="*/ -10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09" y="-1093"/>
                    </a:moveTo>
                    <a:lnTo>
                      <a:pt x="76820" y="16293"/>
                    </a:lnTo>
                    <a:cubicBezTo>
                      <a:pt x="81151" y="18783"/>
                      <a:pt x="81151" y="25031"/>
                      <a:pt x="76820" y="27533"/>
                    </a:cubicBezTo>
                    <a:lnTo>
                      <a:pt x="46709" y="44919"/>
                    </a:lnTo>
                    <a:cubicBezTo>
                      <a:pt x="41718" y="47802"/>
                      <a:pt x="35571" y="47802"/>
                      <a:pt x="30580" y="44919"/>
                    </a:cubicBezTo>
                    <a:lnTo>
                      <a:pt x="455" y="27533"/>
                    </a:lnTo>
                    <a:cubicBezTo>
                      <a:pt x="-3863" y="25031"/>
                      <a:pt x="-3863" y="18783"/>
                      <a:pt x="455" y="16293"/>
                    </a:cubicBezTo>
                    <a:lnTo>
                      <a:pt x="30580" y="-1093"/>
                    </a:lnTo>
                    <a:cubicBezTo>
                      <a:pt x="35571" y="-3976"/>
                      <a:pt x="41718" y="-3976"/>
                      <a:pt x="46709" y="-1093"/>
                    </a:cubicBezTo>
                  </a:path>
                </a:pathLst>
              </a:custGeom>
              <a:solidFill>
                <a:srgbClr val="41454E"/>
              </a:solidFill>
              <a:ln w="1270" cap="flat">
                <a:noFill/>
                <a:prstDash val="solid"/>
                <a:miter/>
              </a:ln>
            </p:spPr>
            <p:txBody>
              <a:bodyPr rtlCol="0" anchor="ctr"/>
              <a:lstStyle/>
              <a:p>
                <a:endParaRPr lang="en-IN"/>
              </a:p>
            </p:txBody>
          </p:sp>
          <p:sp>
            <p:nvSpPr>
              <p:cNvPr id="1997" name="Freeform: Shape 1996">
                <a:extLst>
                  <a:ext uri="{FF2B5EF4-FFF2-40B4-BE49-F238E27FC236}">
                    <a16:creationId xmlns:a16="http://schemas.microsoft.com/office/drawing/2014/main" id="{44DFEFCC-3207-618D-E1A0-73C560365B5C}"/>
                  </a:ext>
                </a:extLst>
              </p:cNvPr>
              <p:cNvSpPr/>
              <p:nvPr/>
            </p:nvSpPr>
            <p:spPr>
              <a:xfrm flipV="1">
                <a:off x="9264702" y="1833914"/>
                <a:ext cx="82851" cy="50336"/>
              </a:xfrm>
              <a:custGeom>
                <a:avLst/>
                <a:gdLst>
                  <a:gd name="connsiteX0" fmla="*/ 46744 w 82851"/>
                  <a:gd name="connsiteY0" fmla="*/ -1066 h 50336"/>
                  <a:gd name="connsiteX1" fmla="*/ 76856 w 82851"/>
                  <a:gd name="connsiteY1" fmla="*/ 16320 h 50336"/>
                  <a:gd name="connsiteX2" fmla="*/ 76856 w 82851"/>
                  <a:gd name="connsiteY2" fmla="*/ 27560 h 50336"/>
                  <a:gd name="connsiteX3" fmla="*/ 46744 w 82851"/>
                  <a:gd name="connsiteY3" fmla="*/ 44946 h 50336"/>
                  <a:gd name="connsiteX4" fmla="*/ 30615 w 82851"/>
                  <a:gd name="connsiteY4" fmla="*/ 44946 h 50336"/>
                  <a:gd name="connsiteX5" fmla="*/ 491 w 82851"/>
                  <a:gd name="connsiteY5" fmla="*/ 27560 h 50336"/>
                  <a:gd name="connsiteX6" fmla="*/ 491 w 82851"/>
                  <a:gd name="connsiteY6" fmla="*/ 16320 h 50336"/>
                  <a:gd name="connsiteX7" fmla="*/ 30615 w 82851"/>
                  <a:gd name="connsiteY7" fmla="*/ -1066 h 50336"/>
                  <a:gd name="connsiteX8" fmla="*/ 46744 w 82851"/>
                  <a:gd name="connsiteY8" fmla="*/ -106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44" y="-1066"/>
                    </a:moveTo>
                    <a:lnTo>
                      <a:pt x="76856" y="16320"/>
                    </a:lnTo>
                    <a:cubicBezTo>
                      <a:pt x="81186" y="18822"/>
                      <a:pt x="81186" y="25058"/>
                      <a:pt x="76856" y="27560"/>
                    </a:cubicBezTo>
                    <a:lnTo>
                      <a:pt x="46744" y="44946"/>
                    </a:lnTo>
                    <a:cubicBezTo>
                      <a:pt x="41753" y="47829"/>
                      <a:pt x="35606" y="47829"/>
                      <a:pt x="30615" y="44946"/>
                    </a:cubicBezTo>
                    <a:lnTo>
                      <a:pt x="491" y="27560"/>
                    </a:lnTo>
                    <a:cubicBezTo>
                      <a:pt x="-3827" y="25058"/>
                      <a:pt x="-3827" y="18822"/>
                      <a:pt x="491" y="16320"/>
                    </a:cubicBezTo>
                    <a:lnTo>
                      <a:pt x="30615" y="-1066"/>
                    </a:lnTo>
                    <a:cubicBezTo>
                      <a:pt x="35606" y="-3949"/>
                      <a:pt x="41753" y="-3949"/>
                      <a:pt x="46744" y="-1066"/>
                    </a:cubicBezTo>
                  </a:path>
                </a:pathLst>
              </a:custGeom>
              <a:solidFill>
                <a:srgbClr val="41454E"/>
              </a:solidFill>
              <a:ln w="1270" cap="flat">
                <a:noFill/>
                <a:prstDash val="solid"/>
                <a:miter/>
              </a:ln>
            </p:spPr>
            <p:txBody>
              <a:bodyPr rtlCol="0" anchor="ctr"/>
              <a:lstStyle/>
              <a:p>
                <a:endParaRPr lang="en-IN"/>
              </a:p>
            </p:txBody>
          </p:sp>
          <p:sp>
            <p:nvSpPr>
              <p:cNvPr id="1998" name="Freeform: Shape 1997">
                <a:extLst>
                  <a:ext uri="{FF2B5EF4-FFF2-40B4-BE49-F238E27FC236}">
                    <a16:creationId xmlns:a16="http://schemas.microsoft.com/office/drawing/2014/main" id="{B6833D8C-215E-F306-4DA2-B0F9492AF5EE}"/>
                  </a:ext>
                </a:extLst>
              </p:cNvPr>
              <p:cNvSpPr/>
              <p:nvPr/>
            </p:nvSpPr>
            <p:spPr>
              <a:xfrm flipV="1">
                <a:off x="8847408" y="1951567"/>
                <a:ext cx="82861" cy="50336"/>
              </a:xfrm>
              <a:custGeom>
                <a:avLst/>
                <a:gdLst>
                  <a:gd name="connsiteX0" fmla="*/ 30897 w 82861"/>
                  <a:gd name="connsiteY0" fmla="*/ -961 h 50336"/>
                  <a:gd name="connsiteX1" fmla="*/ 47026 w 82861"/>
                  <a:gd name="connsiteY1" fmla="*/ -961 h 50336"/>
                  <a:gd name="connsiteX2" fmla="*/ 77150 w 82861"/>
                  <a:gd name="connsiteY2" fmla="*/ 16425 h 50336"/>
                  <a:gd name="connsiteX3" fmla="*/ 77150 w 82861"/>
                  <a:gd name="connsiteY3" fmla="*/ 27665 h 50336"/>
                  <a:gd name="connsiteX4" fmla="*/ 47026 w 82861"/>
                  <a:gd name="connsiteY4" fmla="*/ 45051 h 50336"/>
                  <a:gd name="connsiteX5" fmla="*/ 30897 w 82861"/>
                  <a:gd name="connsiteY5" fmla="*/ 45051 h 50336"/>
                  <a:gd name="connsiteX6" fmla="*/ 785 w 82861"/>
                  <a:gd name="connsiteY6" fmla="*/ 27665 h 50336"/>
                  <a:gd name="connsiteX7" fmla="*/ 785 w 82861"/>
                  <a:gd name="connsiteY7" fmla="*/ 16425 h 50336"/>
                  <a:gd name="connsiteX8" fmla="*/ 30897 w 82861"/>
                  <a:gd name="connsiteY8" fmla="*/ -96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897" y="-961"/>
                    </a:moveTo>
                    <a:cubicBezTo>
                      <a:pt x="35888" y="-3844"/>
                      <a:pt x="42035" y="-3844"/>
                      <a:pt x="47026" y="-961"/>
                    </a:cubicBezTo>
                    <a:lnTo>
                      <a:pt x="77150" y="16425"/>
                    </a:lnTo>
                    <a:cubicBezTo>
                      <a:pt x="81481" y="18927"/>
                      <a:pt x="81481" y="25163"/>
                      <a:pt x="77150" y="27665"/>
                    </a:cubicBezTo>
                    <a:lnTo>
                      <a:pt x="47026" y="45051"/>
                    </a:lnTo>
                    <a:cubicBezTo>
                      <a:pt x="42035" y="47934"/>
                      <a:pt x="35888" y="47934"/>
                      <a:pt x="30897" y="45051"/>
                    </a:cubicBezTo>
                    <a:lnTo>
                      <a:pt x="785" y="27665"/>
                    </a:lnTo>
                    <a:cubicBezTo>
                      <a:pt x="-3546" y="25163"/>
                      <a:pt x="-3546" y="18927"/>
                      <a:pt x="785" y="16425"/>
                    </a:cubicBezTo>
                    <a:lnTo>
                      <a:pt x="30897" y="-961"/>
                    </a:lnTo>
                  </a:path>
                </a:pathLst>
              </a:custGeom>
              <a:solidFill>
                <a:srgbClr val="41454E"/>
              </a:solidFill>
              <a:ln w="1270" cap="flat">
                <a:noFill/>
                <a:prstDash val="solid"/>
                <a:miter/>
              </a:ln>
            </p:spPr>
            <p:txBody>
              <a:bodyPr rtlCol="0" anchor="ctr"/>
              <a:lstStyle/>
              <a:p>
                <a:endParaRPr lang="en-IN"/>
              </a:p>
            </p:txBody>
          </p:sp>
          <p:sp>
            <p:nvSpPr>
              <p:cNvPr id="1999" name="Freeform: Shape 1998">
                <a:extLst>
                  <a:ext uri="{FF2B5EF4-FFF2-40B4-BE49-F238E27FC236}">
                    <a16:creationId xmlns:a16="http://schemas.microsoft.com/office/drawing/2014/main" id="{C375DBC1-7120-D3A4-B8ED-1A828609D1EB}"/>
                  </a:ext>
                </a:extLst>
              </p:cNvPr>
              <p:cNvSpPr/>
              <p:nvPr/>
            </p:nvSpPr>
            <p:spPr>
              <a:xfrm flipV="1">
                <a:off x="8900796" y="1982377"/>
                <a:ext cx="82851" cy="50339"/>
              </a:xfrm>
              <a:custGeom>
                <a:avLst/>
                <a:gdLst>
                  <a:gd name="connsiteX0" fmla="*/ 30863 w 82851"/>
                  <a:gd name="connsiteY0" fmla="*/ -943 h 50339"/>
                  <a:gd name="connsiteX1" fmla="*/ 46992 w 82851"/>
                  <a:gd name="connsiteY1" fmla="*/ -943 h 50339"/>
                  <a:gd name="connsiteX2" fmla="*/ 77104 w 82851"/>
                  <a:gd name="connsiteY2" fmla="*/ 16456 h 50339"/>
                  <a:gd name="connsiteX3" fmla="*/ 77104 w 82851"/>
                  <a:gd name="connsiteY3" fmla="*/ 27695 h 50339"/>
                  <a:gd name="connsiteX4" fmla="*/ 46992 w 82851"/>
                  <a:gd name="connsiteY4" fmla="*/ 45082 h 50339"/>
                  <a:gd name="connsiteX5" fmla="*/ 30863 w 82851"/>
                  <a:gd name="connsiteY5" fmla="*/ 45082 h 50339"/>
                  <a:gd name="connsiteX6" fmla="*/ 739 w 82851"/>
                  <a:gd name="connsiteY6" fmla="*/ 27695 h 50339"/>
                  <a:gd name="connsiteX7" fmla="*/ 739 w 82851"/>
                  <a:gd name="connsiteY7" fmla="*/ 16456 h 50339"/>
                  <a:gd name="connsiteX8" fmla="*/ 30863 w 82851"/>
                  <a:gd name="connsiteY8" fmla="*/ -94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863" y="-943"/>
                    </a:moveTo>
                    <a:cubicBezTo>
                      <a:pt x="35854" y="-3813"/>
                      <a:pt x="42001" y="-3813"/>
                      <a:pt x="46992" y="-943"/>
                    </a:cubicBezTo>
                    <a:lnTo>
                      <a:pt x="77104" y="16456"/>
                    </a:lnTo>
                    <a:cubicBezTo>
                      <a:pt x="81435" y="18945"/>
                      <a:pt x="81435" y="25193"/>
                      <a:pt x="77104" y="27695"/>
                    </a:cubicBezTo>
                    <a:lnTo>
                      <a:pt x="46992" y="45082"/>
                    </a:lnTo>
                    <a:cubicBezTo>
                      <a:pt x="42001" y="47964"/>
                      <a:pt x="35854" y="47964"/>
                      <a:pt x="30863" y="45082"/>
                    </a:cubicBezTo>
                    <a:lnTo>
                      <a:pt x="739" y="27695"/>
                    </a:lnTo>
                    <a:cubicBezTo>
                      <a:pt x="-3579" y="25193"/>
                      <a:pt x="-3579" y="18945"/>
                      <a:pt x="739" y="16456"/>
                    </a:cubicBezTo>
                    <a:lnTo>
                      <a:pt x="30863" y="-943"/>
                    </a:lnTo>
                  </a:path>
                </a:pathLst>
              </a:custGeom>
              <a:solidFill>
                <a:srgbClr val="41454E"/>
              </a:solidFill>
              <a:ln w="1270" cap="flat">
                <a:noFill/>
                <a:prstDash val="solid"/>
                <a:miter/>
              </a:ln>
            </p:spPr>
            <p:txBody>
              <a:bodyPr rtlCol="0" anchor="ctr"/>
              <a:lstStyle/>
              <a:p>
                <a:endParaRPr lang="en-IN"/>
              </a:p>
            </p:txBody>
          </p:sp>
          <p:sp>
            <p:nvSpPr>
              <p:cNvPr id="2000" name="Freeform: Shape 1999">
                <a:extLst>
                  <a:ext uri="{FF2B5EF4-FFF2-40B4-BE49-F238E27FC236}">
                    <a16:creationId xmlns:a16="http://schemas.microsoft.com/office/drawing/2014/main" id="{F6CC80EC-52E4-F6EB-38FE-0B4F3E39AAB0}"/>
                  </a:ext>
                </a:extLst>
              </p:cNvPr>
              <p:cNvSpPr/>
              <p:nvPr/>
            </p:nvSpPr>
            <p:spPr>
              <a:xfrm flipV="1">
                <a:off x="8794030" y="1920754"/>
                <a:ext cx="82851" cy="50339"/>
              </a:xfrm>
              <a:custGeom>
                <a:avLst/>
                <a:gdLst>
                  <a:gd name="connsiteX0" fmla="*/ 30933 w 82851"/>
                  <a:gd name="connsiteY0" fmla="*/ 45036 h 50339"/>
                  <a:gd name="connsiteX1" fmla="*/ 821 w 82851"/>
                  <a:gd name="connsiteY1" fmla="*/ 27637 h 50339"/>
                  <a:gd name="connsiteX2" fmla="*/ 821 w 82851"/>
                  <a:gd name="connsiteY2" fmla="*/ 16398 h 50339"/>
                  <a:gd name="connsiteX3" fmla="*/ 30933 w 82851"/>
                  <a:gd name="connsiteY3" fmla="*/ -989 h 50339"/>
                  <a:gd name="connsiteX4" fmla="*/ 47062 w 82851"/>
                  <a:gd name="connsiteY4" fmla="*/ -989 h 50339"/>
                  <a:gd name="connsiteX5" fmla="*/ 77186 w 82851"/>
                  <a:gd name="connsiteY5" fmla="*/ 16398 h 50339"/>
                  <a:gd name="connsiteX6" fmla="*/ 77186 w 82851"/>
                  <a:gd name="connsiteY6" fmla="*/ 27637 h 50339"/>
                  <a:gd name="connsiteX7" fmla="*/ 47062 w 82851"/>
                  <a:gd name="connsiteY7" fmla="*/ 45036 h 50339"/>
                  <a:gd name="connsiteX8" fmla="*/ 30933 w 82851"/>
                  <a:gd name="connsiteY8" fmla="*/ 45036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933" y="45036"/>
                    </a:moveTo>
                    <a:lnTo>
                      <a:pt x="821" y="27637"/>
                    </a:lnTo>
                    <a:cubicBezTo>
                      <a:pt x="-3509" y="25148"/>
                      <a:pt x="-3509" y="18900"/>
                      <a:pt x="821" y="16398"/>
                    </a:cubicBezTo>
                    <a:lnTo>
                      <a:pt x="30933" y="-989"/>
                    </a:lnTo>
                    <a:cubicBezTo>
                      <a:pt x="35924" y="-3872"/>
                      <a:pt x="42071" y="-3872"/>
                      <a:pt x="47062" y="-989"/>
                    </a:cubicBezTo>
                    <a:lnTo>
                      <a:pt x="77186" y="16398"/>
                    </a:lnTo>
                    <a:cubicBezTo>
                      <a:pt x="81504" y="18900"/>
                      <a:pt x="81504" y="25148"/>
                      <a:pt x="77186" y="27637"/>
                    </a:cubicBezTo>
                    <a:lnTo>
                      <a:pt x="47062" y="45036"/>
                    </a:lnTo>
                    <a:cubicBezTo>
                      <a:pt x="42071" y="47906"/>
                      <a:pt x="35924" y="47906"/>
                      <a:pt x="30933" y="45036"/>
                    </a:cubicBezTo>
                  </a:path>
                </a:pathLst>
              </a:custGeom>
              <a:solidFill>
                <a:srgbClr val="41454E"/>
              </a:solidFill>
              <a:ln w="1270" cap="flat">
                <a:noFill/>
                <a:prstDash val="solid"/>
                <a:miter/>
              </a:ln>
            </p:spPr>
            <p:txBody>
              <a:bodyPr rtlCol="0" anchor="ctr"/>
              <a:lstStyle/>
              <a:p>
                <a:endParaRPr lang="en-IN"/>
              </a:p>
            </p:txBody>
          </p:sp>
          <p:sp>
            <p:nvSpPr>
              <p:cNvPr id="2001" name="Freeform: Shape 2000">
                <a:extLst>
                  <a:ext uri="{FF2B5EF4-FFF2-40B4-BE49-F238E27FC236}">
                    <a16:creationId xmlns:a16="http://schemas.microsoft.com/office/drawing/2014/main" id="{7B8B4C7F-F119-8C95-5974-7109F95F16B7}"/>
                  </a:ext>
                </a:extLst>
              </p:cNvPr>
              <p:cNvSpPr/>
              <p:nvPr/>
            </p:nvSpPr>
            <p:spPr>
              <a:xfrm flipV="1">
                <a:off x="9005926" y="1983317"/>
                <a:ext cx="82851" cy="50336"/>
              </a:xfrm>
              <a:custGeom>
                <a:avLst/>
                <a:gdLst>
                  <a:gd name="connsiteX0" fmla="*/ 30792 w 82851"/>
                  <a:gd name="connsiteY0" fmla="*/ -933 h 50336"/>
                  <a:gd name="connsiteX1" fmla="*/ 46921 w 82851"/>
                  <a:gd name="connsiteY1" fmla="*/ -933 h 50336"/>
                  <a:gd name="connsiteX2" fmla="*/ 77032 w 82851"/>
                  <a:gd name="connsiteY2" fmla="*/ 16454 h 50336"/>
                  <a:gd name="connsiteX3" fmla="*/ 77032 w 82851"/>
                  <a:gd name="connsiteY3" fmla="*/ 27693 h 50336"/>
                  <a:gd name="connsiteX4" fmla="*/ 46921 w 82851"/>
                  <a:gd name="connsiteY4" fmla="*/ 45079 h 50336"/>
                  <a:gd name="connsiteX5" fmla="*/ 30792 w 82851"/>
                  <a:gd name="connsiteY5" fmla="*/ 45079 h 50336"/>
                  <a:gd name="connsiteX6" fmla="*/ 667 w 82851"/>
                  <a:gd name="connsiteY6" fmla="*/ 27693 h 50336"/>
                  <a:gd name="connsiteX7" fmla="*/ 667 w 82851"/>
                  <a:gd name="connsiteY7" fmla="*/ 16454 h 50336"/>
                  <a:gd name="connsiteX8" fmla="*/ 30792 w 82851"/>
                  <a:gd name="connsiteY8" fmla="*/ -93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92" y="-933"/>
                    </a:moveTo>
                    <a:cubicBezTo>
                      <a:pt x="35783" y="-3816"/>
                      <a:pt x="41930" y="-3816"/>
                      <a:pt x="46921" y="-933"/>
                    </a:cubicBezTo>
                    <a:lnTo>
                      <a:pt x="77032" y="16454"/>
                    </a:lnTo>
                    <a:cubicBezTo>
                      <a:pt x="81363" y="18956"/>
                      <a:pt x="81363" y="25191"/>
                      <a:pt x="77032" y="27693"/>
                    </a:cubicBezTo>
                    <a:lnTo>
                      <a:pt x="46921" y="45079"/>
                    </a:lnTo>
                    <a:cubicBezTo>
                      <a:pt x="41930" y="47962"/>
                      <a:pt x="35783" y="47962"/>
                      <a:pt x="30792" y="45079"/>
                    </a:cubicBezTo>
                    <a:lnTo>
                      <a:pt x="667" y="27693"/>
                    </a:lnTo>
                    <a:cubicBezTo>
                      <a:pt x="-3651" y="25191"/>
                      <a:pt x="-3651" y="18956"/>
                      <a:pt x="667" y="16454"/>
                    </a:cubicBezTo>
                    <a:lnTo>
                      <a:pt x="30792" y="-933"/>
                    </a:lnTo>
                  </a:path>
                </a:pathLst>
              </a:custGeom>
              <a:solidFill>
                <a:srgbClr val="41454E"/>
              </a:solidFill>
              <a:ln w="1270" cap="flat">
                <a:noFill/>
                <a:prstDash val="solid"/>
                <a:miter/>
              </a:ln>
            </p:spPr>
            <p:txBody>
              <a:bodyPr rtlCol="0" anchor="ctr"/>
              <a:lstStyle/>
              <a:p>
                <a:endParaRPr lang="en-IN"/>
              </a:p>
            </p:txBody>
          </p:sp>
          <p:sp>
            <p:nvSpPr>
              <p:cNvPr id="2002" name="Freeform: Shape 2001">
                <a:extLst>
                  <a:ext uri="{FF2B5EF4-FFF2-40B4-BE49-F238E27FC236}">
                    <a16:creationId xmlns:a16="http://schemas.microsoft.com/office/drawing/2014/main" id="{EA6015B6-F27F-FC46-DD64-5C36B13990C3}"/>
                  </a:ext>
                </a:extLst>
              </p:cNvPr>
              <p:cNvSpPr/>
              <p:nvPr/>
            </p:nvSpPr>
            <p:spPr>
              <a:xfrm flipV="1">
                <a:off x="8952548" y="1952504"/>
                <a:ext cx="82851" cy="50339"/>
              </a:xfrm>
              <a:custGeom>
                <a:avLst/>
                <a:gdLst>
                  <a:gd name="connsiteX0" fmla="*/ 46957 w 82851"/>
                  <a:gd name="connsiteY0" fmla="*/ -960 h 50339"/>
                  <a:gd name="connsiteX1" fmla="*/ 77069 w 82851"/>
                  <a:gd name="connsiteY1" fmla="*/ 16426 h 50339"/>
                  <a:gd name="connsiteX2" fmla="*/ 77069 w 82851"/>
                  <a:gd name="connsiteY2" fmla="*/ 27665 h 50339"/>
                  <a:gd name="connsiteX3" fmla="*/ 46957 w 82851"/>
                  <a:gd name="connsiteY3" fmla="*/ 45064 h 50339"/>
                  <a:gd name="connsiteX4" fmla="*/ 30828 w 82851"/>
                  <a:gd name="connsiteY4" fmla="*/ 45064 h 50339"/>
                  <a:gd name="connsiteX5" fmla="*/ 704 w 82851"/>
                  <a:gd name="connsiteY5" fmla="*/ 27665 h 50339"/>
                  <a:gd name="connsiteX6" fmla="*/ 704 w 82851"/>
                  <a:gd name="connsiteY6" fmla="*/ 16426 h 50339"/>
                  <a:gd name="connsiteX7" fmla="*/ 30828 w 82851"/>
                  <a:gd name="connsiteY7" fmla="*/ -960 h 50339"/>
                  <a:gd name="connsiteX8" fmla="*/ 46957 w 82851"/>
                  <a:gd name="connsiteY8" fmla="*/ -96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957" y="-960"/>
                    </a:moveTo>
                    <a:lnTo>
                      <a:pt x="77069" y="16426"/>
                    </a:lnTo>
                    <a:cubicBezTo>
                      <a:pt x="81400" y="18928"/>
                      <a:pt x="81400" y="25176"/>
                      <a:pt x="77069" y="27665"/>
                    </a:cubicBezTo>
                    <a:lnTo>
                      <a:pt x="46957" y="45064"/>
                    </a:lnTo>
                    <a:cubicBezTo>
                      <a:pt x="41966" y="47935"/>
                      <a:pt x="35819" y="47935"/>
                      <a:pt x="30828" y="45064"/>
                    </a:cubicBezTo>
                    <a:lnTo>
                      <a:pt x="704" y="27665"/>
                    </a:lnTo>
                    <a:cubicBezTo>
                      <a:pt x="-3614" y="25176"/>
                      <a:pt x="-3614" y="18928"/>
                      <a:pt x="704" y="16426"/>
                    </a:cubicBezTo>
                    <a:lnTo>
                      <a:pt x="30828" y="-960"/>
                    </a:lnTo>
                    <a:cubicBezTo>
                      <a:pt x="35819" y="-3843"/>
                      <a:pt x="41966" y="-3843"/>
                      <a:pt x="46957" y="-960"/>
                    </a:cubicBezTo>
                  </a:path>
                </a:pathLst>
              </a:custGeom>
              <a:solidFill>
                <a:srgbClr val="41454E"/>
              </a:solidFill>
              <a:ln w="1270" cap="flat">
                <a:noFill/>
                <a:prstDash val="solid"/>
                <a:miter/>
              </a:ln>
            </p:spPr>
            <p:txBody>
              <a:bodyPr rtlCol="0" anchor="ctr"/>
              <a:lstStyle/>
              <a:p>
                <a:endParaRPr lang="en-IN"/>
              </a:p>
            </p:txBody>
          </p:sp>
          <p:sp>
            <p:nvSpPr>
              <p:cNvPr id="2003" name="Freeform: Shape 2002">
                <a:extLst>
                  <a:ext uri="{FF2B5EF4-FFF2-40B4-BE49-F238E27FC236}">
                    <a16:creationId xmlns:a16="http://schemas.microsoft.com/office/drawing/2014/main" id="{03E02EC4-CAF5-6A10-3B2F-F77669A9ED9C}"/>
                  </a:ext>
                </a:extLst>
              </p:cNvPr>
              <p:cNvSpPr/>
              <p:nvPr/>
            </p:nvSpPr>
            <p:spPr>
              <a:xfrm flipV="1">
                <a:off x="9057682" y="1953434"/>
                <a:ext cx="82851" cy="50336"/>
              </a:xfrm>
              <a:custGeom>
                <a:avLst/>
                <a:gdLst>
                  <a:gd name="connsiteX0" fmla="*/ 46882 w 82851"/>
                  <a:gd name="connsiteY0" fmla="*/ -960 h 50336"/>
                  <a:gd name="connsiteX1" fmla="*/ 77006 w 82851"/>
                  <a:gd name="connsiteY1" fmla="*/ 16427 h 50336"/>
                  <a:gd name="connsiteX2" fmla="*/ 77006 w 82851"/>
                  <a:gd name="connsiteY2" fmla="*/ 27666 h 50336"/>
                  <a:gd name="connsiteX3" fmla="*/ 46882 w 82851"/>
                  <a:gd name="connsiteY3" fmla="*/ 45053 h 50336"/>
                  <a:gd name="connsiteX4" fmla="*/ 30753 w 82851"/>
                  <a:gd name="connsiteY4" fmla="*/ 45053 h 50336"/>
                  <a:gd name="connsiteX5" fmla="*/ 642 w 82851"/>
                  <a:gd name="connsiteY5" fmla="*/ 27666 h 50336"/>
                  <a:gd name="connsiteX6" fmla="*/ 642 w 82851"/>
                  <a:gd name="connsiteY6" fmla="*/ 16427 h 50336"/>
                  <a:gd name="connsiteX7" fmla="*/ 30753 w 82851"/>
                  <a:gd name="connsiteY7" fmla="*/ -960 h 50336"/>
                  <a:gd name="connsiteX8" fmla="*/ 46882 w 82851"/>
                  <a:gd name="connsiteY8" fmla="*/ -96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2" y="-960"/>
                    </a:moveTo>
                    <a:lnTo>
                      <a:pt x="77006" y="16427"/>
                    </a:lnTo>
                    <a:cubicBezTo>
                      <a:pt x="81324" y="18916"/>
                      <a:pt x="81324" y="25164"/>
                      <a:pt x="77006" y="27666"/>
                    </a:cubicBezTo>
                    <a:lnTo>
                      <a:pt x="46882" y="45053"/>
                    </a:lnTo>
                    <a:cubicBezTo>
                      <a:pt x="41891" y="47935"/>
                      <a:pt x="35744" y="47935"/>
                      <a:pt x="30753" y="45053"/>
                    </a:cubicBezTo>
                    <a:lnTo>
                      <a:pt x="642" y="27666"/>
                    </a:lnTo>
                    <a:cubicBezTo>
                      <a:pt x="-3689" y="25164"/>
                      <a:pt x="-3689" y="18916"/>
                      <a:pt x="642" y="16427"/>
                    </a:cubicBezTo>
                    <a:lnTo>
                      <a:pt x="30753" y="-960"/>
                    </a:lnTo>
                    <a:cubicBezTo>
                      <a:pt x="35744" y="-3842"/>
                      <a:pt x="41891" y="-3842"/>
                      <a:pt x="46882" y="-960"/>
                    </a:cubicBezTo>
                  </a:path>
                </a:pathLst>
              </a:custGeom>
              <a:solidFill>
                <a:srgbClr val="41454E"/>
              </a:solidFill>
              <a:ln w="1270" cap="flat">
                <a:noFill/>
                <a:prstDash val="solid"/>
                <a:miter/>
              </a:ln>
            </p:spPr>
            <p:txBody>
              <a:bodyPr rtlCol="0" anchor="ctr"/>
              <a:lstStyle/>
              <a:p>
                <a:endParaRPr lang="en-IN"/>
              </a:p>
            </p:txBody>
          </p:sp>
          <p:sp>
            <p:nvSpPr>
              <p:cNvPr id="2004" name="Freeform: Shape 2003">
                <a:extLst>
                  <a:ext uri="{FF2B5EF4-FFF2-40B4-BE49-F238E27FC236}">
                    <a16:creationId xmlns:a16="http://schemas.microsoft.com/office/drawing/2014/main" id="{5E07F29E-25CB-1DC6-679F-D8B10C00800D}"/>
                  </a:ext>
                </a:extLst>
              </p:cNvPr>
              <p:cNvSpPr/>
              <p:nvPr/>
            </p:nvSpPr>
            <p:spPr>
              <a:xfrm flipV="1">
                <a:off x="9688034" y="1404476"/>
                <a:ext cx="82851" cy="50336"/>
              </a:xfrm>
              <a:custGeom>
                <a:avLst/>
                <a:gdLst>
                  <a:gd name="connsiteX0" fmla="*/ 46452 w 82851"/>
                  <a:gd name="connsiteY0" fmla="*/ 44563 h 50336"/>
                  <a:gd name="connsiteX1" fmla="*/ 30323 w 82851"/>
                  <a:gd name="connsiteY1" fmla="*/ 44563 h 50336"/>
                  <a:gd name="connsiteX2" fmla="*/ 211 w 82851"/>
                  <a:gd name="connsiteY2" fmla="*/ 27176 h 50336"/>
                  <a:gd name="connsiteX3" fmla="*/ 211 w 82851"/>
                  <a:gd name="connsiteY3" fmla="*/ 15937 h 50336"/>
                  <a:gd name="connsiteX4" fmla="*/ 30323 w 82851"/>
                  <a:gd name="connsiteY4" fmla="*/ -1449 h 50336"/>
                  <a:gd name="connsiteX5" fmla="*/ 46452 w 82851"/>
                  <a:gd name="connsiteY5" fmla="*/ -1449 h 50336"/>
                  <a:gd name="connsiteX6" fmla="*/ 76576 w 82851"/>
                  <a:gd name="connsiteY6" fmla="*/ 15937 h 50336"/>
                  <a:gd name="connsiteX7" fmla="*/ 76576 w 82851"/>
                  <a:gd name="connsiteY7" fmla="*/ 27176 h 50336"/>
                  <a:gd name="connsiteX8" fmla="*/ 46452 w 82851"/>
                  <a:gd name="connsiteY8" fmla="*/ 4456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52" y="44563"/>
                    </a:moveTo>
                    <a:cubicBezTo>
                      <a:pt x="41461" y="47446"/>
                      <a:pt x="35314" y="47446"/>
                      <a:pt x="30323" y="44563"/>
                    </a:cubicBezTo>
                    <a:lnTo>
                      <a:pt x="211" y="27176"/>
                    </a:lnTo>
                    <a:cubicBezTo>
                      <a:pt x="-4119" y="24675"/>
                      <a:pt x="-4119" y="18439"/>
                      <a:pt x="211" y="15937"/>
                    </a:cubicBezTo>
                    <a:lnTo>
                      <a:pt x="30323" y="-1449"/>
                    </a:lnTo>
                    <a:cubicBezTo>
                      <a:pt x="35314" y="-4332"/>
                      <a:pt x="41461" y="-4332"/>
                      <a:pt x="46452" y="-1449"/>
                    </a:cubicBezTo>
                    <a:lnTo>
                      <a:pt x="76576" y="15937"/>
                    </a:lnTo>
                    <a:cubicBezTo>
                      <a:pt x="80894" y="18439"/>
                      <a:pt x="80894" y="24675"/>
                      <a:pt x="76576" y="27176"/>
                    </a:cubicBezTo>
                    <a:lnTo>
                      <a:pt x="46452" y="44563"/>
                    </a:lnTo>
                  </a:path>
                </a:pathLst>
              </a:custGeom>
              <a:solidFill>
                <a:srgbClr val="41454E"/>
              </a:solidFill>
              <a:ln w="1270" cap="flat">
                <a:noFill/>
                <a:prstDash val="solid"/>
                <a:miter/>
              </a:ln>
            </p:spPr>
            <p:txBody>
              <a:bodyPr rtlCol="0" anchor="ctr"/>
              <a:lstStyle/>
              <a:p>
                <a:endParaRPr lang="en-IN"/>
              </a:p>
            </p:txBody>
          </p:sp>
          <p:sp>
            <p:nvSpPr>
              <p:cNvPr id="2005" name="Freeform: Shape 2004">
                <a:extLst>
                  <a:ext uri="{FF2B5EF4-FFF2-40B4-BE49-F238E27FC236}">
                    <a16:creationId xmlns:a16="http://schemas.microsoft.com/office/drawing/2014/main" id="{38156BBE-2A80-3D7A-8543-1EE27B034489}"/>
                  </a:ext>
                </a:extLst>
              </p:cNvPr>
              <p:cNvSpPr/>
              <p:nvPr/>
            </p:nvSpPr>
            <p:spPr>
              <a:xfrm flipV="1">
                <a:off x="9056056" y="1892740"/>
                <a:ext cx="82851" cy="50336"/>
              </a:xfrm>
              <a:custGeom>
                <a:avLst/>
                <a:gdLst>
                  <a:gd name="connsiteX0" fmla="*/ 46883 w 82851"/>
                  <a:gd name="connsiteY0" fmla="*/ -1014 h 50336"/>
                  <a:gd name="connsiteX1" fmla="*/ 77008 w 82851"/>
                  <a:gd name="connsiteY1" fmla="*/ 16373 h 50336"/>
                  <a:gd name="connsiteX2" fmla="*/ 77008 w 82851"/>
                  <a:gd name="connsiteY2" fmla="*/ 27612 h 50336"/>
                  <a:gd name="connsiteX3" fmla="*/ 46883 w 82851"/>
                  <a:gd name="connsiteY3" fmla="*/ 44998 h 50336"/>
                  <a:gd name="connsiteX4" fmla="*/ 30754 w 82851"/>
                  <a:gd name="connsiteY4" fmla="*/ 44998 h 50336"/>
                  <a:gd name="connsiteX5" fmla="*/ 643 w 82851"/>
                  <a:gd name="connsiteY5" fmla="*/ 27612 h 50336"/>
                  <a:gd name="connsiteX6" fmla="*/ 643 w 82851"/>
                  <a:gd name="connsiteY6" fmla="*/ 16373 h 50336"/>
                  <a:gd name="connsiteX7" fmla="*/ 30754 w 82851"/>
                  <a:gd name="connsiteY7" fmla="*/ -1014 h 50336"/>
                  <a:gd name="connsiteX8" fmla="*/ 46883 w 82851"/>
                  <a:gd name="connsiteY8" fmla="*/ -101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3" y="-1014"/>
                    </a:moveTo>
                    <a:lnTo>
                      <a:pt x="77008" y="16373"/>
                    </a:lnTo>
                    <a:cubicBezTo>
                      <a:pt x="81326" y="18874"/>
                      <a:pt x="81326" y="25110"/>
                      <a:pt x="77008" y="27612"/>
                    </a:cubicBezTo>
                    <a:lnTo>
                      <a:pt x="46883" y="44998"/>
                    </a:lnTo>
                    <a:cubicBezTo>
                      <a:pt x="41892" y="47881"/>
                      <a:pt x="35745" y="47881"/>
                      <a:pt x="30754" y="44998"/>
                    </a:cubicBezTo>
                    <a:lnTo>
                      <a:pt x="643" y="27612"/>
                    </a:lnTo>
                    <a:cubicBezTo>
                      <a:pt x="-3688" y="25110"/>
                      <a:pt x="-3688" y="18874"/>
                      <a:pt x="643" y="16373"/>
                    </a:cubicBezTo>
                    <a:lnTo>
                      <a:pt x="30754" y="-1014"/>
                    </a:lnTo>
                    <a:cubicBezTo>
                      <a:pt x="35745" y="-3897"/>
                      <a:pt x="41892" y="-3897"/>
                      <a:pt x="46883" y="-1014"/>
                    </a:cubicBezTo>
                  </a:path>
                </a:pathLst>
              </a:custGeom>
              <a:solidFill>
                <a:srgbClr val="41454E"/>
              </a:solidFill>
              <a:ln w="1270" cap="flat">
                <a:noFill/>
                <a:prstDash val="solid"/>
                <a:miter/>
              </a:ln>
            </p:spPr>
            <p:txBody>
              <a:bodyPr rtlCol="0" anchor="ctr"/>
              <a:lstStyle/>
              <a:p>
                <a:endParaRPr lang="en-IN"/>
              </a:p>
            </p:txBody>
          </p:sp>
          <p:sp>
            <p:nvSpPr>
              <p:cNvPr id="2006" name="Freeform: Shape 2005">
                <a:extLst>
                  <a:ext uri="{FF2B5EF4-FFF2-40B4-BE49-F238E27FC236}">
                    <a16:creationId xmlns:a16="http://schemas.microsoft.com/office/drawing/2014/main" id="{F7E6ABD8-1B01-A1D8-ACCE-60148CB7F12B}"/>
                  </a:ext>
                </a:extLst>
              </p:cNvPr>
              <p:cNvSpPr/>
              <p:nvPr/>
            </p:nvSpPr>
            <p:spPr>
              <a:xfrm flipV="1">
                <a:off x="9368210" y="1774160"/>
                <a:ext cx="82851" cy="50336"/>
              </a:xfrm>
              <a:custGeom>
                <a:avLst/>
                <a:gdLst>
                  <a:gd name="connsiteX0" fmla="*/ 46670 w 82851"/>
                  <a:gd name="connsiteY0" fmla="*/ -1120 h 50336"/>
                  <a:gd name="connsiteX1" fmla="*/ 76795 w 82851"/>
                  <a:gd name="connsiteY1" fmla="*/ 16267 h 50336"/>
                  <a:gd name="connsiteX2" fmla="*/ 76795 w 82851"/>
                  <a:gd name="connsiteY2" fmla="*/ 27519 h 50336"/>
                  <a:gd name="connsiteX3" fmla="*/ 46670 w 82851"/>
                  <a:gd name="connsiteY3" fmla="*/ 44893 h 50336"/>
                  <a:gd name="connsiteX4" fmla="*/ 30541 w 82851"/>
                  <a:gd name="connsiteY4" fmla="*/ 44893 h 50336"/>
                  <a:gd name="connsiteX5" fmla="*/ 430 w 82851"/>
                  <a:gd name="connsiteY5" fmla="*/ 27519 h 50336"/>
                  <a:gd name="connsiteX6" fmla="*/ 430 w 82851"/>
                  <a:gd name="connsiteY6" fmla="*/ 16267 h 50336"/>
                  <a:gd name="connsiteX7" fmla="*/ 30541 w 82851"/>
                  <a:gd name="connsiteY7" fmla="*/ -1120 h 50336"/>
                  <a:gd name="connsiteX8" fmla="*/ 46670 w 82851"/>
                  <a:gd name="connsiteY8" fmla="*/ -112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70" y="-1120"/>
                    </a:moveTo>
                    <a:lnTo>
                      <a:pt x="76795" y="16267"/>
                    </a:lnTo>
                    <a:cubicBezTo>
                      <a:pt x="81112" y="18769"/>
                      <a:pt x="81112" y="25017"/>
                      <a:pt x="76795" y="27519"/>
                    </a:cubicBezTo>
                    <a:lnTo>
                      <a:pt x="46670" y="44893"/>
                    </a:lnTo>
                    <a:cubicBezTo>
                      <a:pt x="41679" y="47775"/>
                      <a:pt x="35532" y="47775"/>
                      <a:pt x="30541" y="44893"/>
                    </a:cubicBezTo>
                    <a:lnTo>
                      <a:pt x="430" y="27519"/>
                    </a:lnTo>
                    <a:cubicBezTo>
                      <a:pt x="-3901" y="25017"/>
                      <a:pt x="-3901" y="18769"/>
                      <a:pt x="430" y="16267"/>
                    </a:cubicBezTo>
                    <a:lnTo>
                      <a:pt x="30541" y="-1120"/>
                    </a:lnTo>
                    <a:cubicBezTo>
                      <a:pt x="35532" y="-4002"/>
                      <a:pt x="41679" y="-4002"/>
                      <a:pt x="46670" y="-1120"/>
                    </a:cubicBezTo>
                  </a:path>
                </a:pathLst>
              </a:custGeom>
              <a:solidFill>
                <a:srgbClr val="4F555F"/>
              </a:solidFill>
              <a:ln w="1270" cap="flat">
                <a:noFill/>
                <a:prstDash val="solid"/>
                <a:miter/>
              </a:ln>
            </p:spPr>
            <p:txBody>
              <a:bodyPr rtlCol="0" anchor="ctr"/>
              <a:lstStyle/>
              <a:p>
                <a:endParaRPr lang="en-IN"/>
              </a:p>
            </p:txBody>
          </p:sp>
          <p:sp>
            <p:nvSpPr>
              <p:cNvPr id="2007" name="Freeform: Shape 2006">
                <a:extLst>
                  <a:ext uri="{FF2B5EF4-FFF2-40B4-BE49-F238E27FC236}">
                    <a16:creationId xmlns:a16="http://schemas.microsoft.com/office/drawing/2014/main" id="{A3670CB4-F697-3235-CA62-7C83D0D813AD}"/>
                  </a:ext>
                </a:extLst>
              </p:cNvPr>
              <p:cNvSpPr/>
              <p:nvPr/>
            </p:nvSpPr>
            <p:spPr>
              <a:xfrm flipV="1">
                <a:off x="9584526" y="1464239"/>
                <a:ext cx="82851" cy="50339"/>
              </a:xfrm>
              <a:custGeom>
                <a:avLst/>
                <a:gdLst>
                  <a:gd name="connsiteX0" fmla="*/ 30397 w 82851"/>
                  <a:gd name="connsiteY0" fmla="*/ 44629 h 50339"/>
                  <a:gd name="connsiteX1" fmla="*/ 272 w 82851"/>
                  <a:gd name="connsiteY1" fmla="*/ 27229 h 50339"/>
                  <a:gd name="connsiteX2" fmla="*/ 272 w 82851"/>
                  <a:gd name="connsiteY2" fmla="*/ 15990 h 50339"/>
                  <a:gd name="connsiteX3" fmla="*/ 30397 w 82851"/>
                  <a:gd name="connsiteY3" fmla="*/ -1396 h 50339"/>
                  <a:gd name="connsiteX4" fmla="*/ 46526 w 82851"/>
                  <a:gd name="connsiteY4" fmla="*/ -1396 h 50339"/>
                  <a:gd name="connsiteX5" fmla="*/ 76637 w 82851"/>
                  <a:gd name="connsiteY5" fmla="*/ 15990 h 50339"/>
                  <a:gd name="connsiteX6" fmla="*/ 76637 w 82851"/>
                  <a:gd name="connsiteY6" fmla="*/ 27229 h 50339"/>
                  <a:gd name="connsiteX7" fmla="*/ 46526 w 82851"/>
                  <a:gd name="connsiteY7" fmla="*/ 44629 h 50339"/>
                  <a:gd name="connsiteX8" fmla="*/ 30397 w 82851"/>
                  <a:gd name="connsiteY8" fmla="*/ 4462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397" y="44629"/>
                    </a:moveTo>
                    <a:lnTo>
                      <a:pt x="272" y="27229"/>
                    </a:lnTo>
                    <a:cubicBezTo>
                      <a:pt x="-4046" y="24740"/>
                      <a:pt x="-4046" y="18492"/>
                      <a:pt x="272" y="15990"/>
                    </a:cubicBezTo>
                    <a:lnTo>
                      <a:pt x="30397" y="-1396"/>
                    </a:lnTo>
                    <a:cubicBezTo>
                      <a:pt x="35388" y="-4279"/>
                      <a:pt x="41535" y="-4279"/>
                      <a:pt x="46526" y="-1396"/>
                    </a:cubicBezTo>
                    <a:lnTo>
                      <a:pt x="76637" y="15990"/>
                    </a:lnTo>
                    <a:cubicBezTo>
                      <a:pt x="80968" y="18492"/>
                      <a:pt x="80968" y="24740"/>
                      <a:pt x="76637" y="27229"/>
                    </a:cubicBezTo>
                    <a:lnTo>
                      <a:pt x="46526" y="44629"/>
                    </a:lnTo>
                    <a:cubicBezTo>
                      <a:pt x="41535" y="47499"/>
                      <a:pt x="35388" y="47499"/>
                      <a:pt x="30397" y="44629"/>
                    </a:cubicBezTo>
                  </a:path>
                </a:pathLst>
              </a:custGeom>
              <a:solidFill>
                <a:srgbClr val="41454E"/>
              </a:solidFill>
              <a:ln w="1270" cap="flat">
                <a:noFill/>
                <a:prstDash val="solid"/>
                <a:miter/>
              </a:ln>
            </p:spPr>
            <p:txBody>
              <a:bodyPr rtlCol="0" anchor="ctr"/>
              <a:lstStyle/>
              <a:p>
                <a:endParaRPr lang="en-IN"/>
              </a:p>
            </p:txBody>
          </p:sp>
          <p:sp>
            <p:nvSpPr>
              <p:cNvPr id="2008" name="Freeform: Shape 2007">
                <a:extLst>
                  <a:ext uri="{FF2B5EF4-FFF2-40B4-BE49-F238E27FC236}">
                    <a16:creationId xmlns:a16="http://schemas.microsoft.com/office/drawing/2014/main" id="{2BB1FC0E-A2D7-9855-729F-D8E4819F6F19}"/>
                  </a:ext>
                </a:extLst>
              </p:cNvPr>
              <p:cNvSpPr/>
              <p:nvPr/>
            </p:nvSpPr>
            <p:spPr>
              <a:xfrm flipV="1">
                <a:off x="9741412" y="1435299"/>
                <a:ext cx="82851" cy="50336"/>
              </a:xfrm>
              <a:custGeom>
                <a:avLst/>
                <a:gdLst>
                  <a:gd name="connsiteX0" fmla="*/ 46415 w 82851"/>
                  <a:gd name="connsiteY0" fmla="*/ 44590 h 50336"/>
                  <a:gd name="connsiteX1" fmla="*/ 30286 w 82851"/>
                  <a:gd name="connsiteY1" fmla="*/ 44590 h 50336"/>
                  <a:gd name="connsiteX2" fmla="*/ 175 w 82851"/>
                  <a:gd name="connsiteY2" fmla="*/ 27204 h 50336"/>
                  <a:gd name="connsiteX3" fmla="*/ 175 w 82851"/>
                  <a:gd name="connsiteY3" fmla="*/ 15977 h 50336"/>
                  <a:gd name="connsiteX4" fmla="*/ 30286 w 82851"/>
                  <a:gd name="connsiteY4" fmla="*/ -1422 h 50336"/>
                  <a:gd name="connsiteX5" fmla="*/ 46415 w 82851"/>
                  <a:gd name="connsiteY5" fmla="*/ -1422 h 50336"/>
                  <a:gd name="connsiteX6" fmla="*/ 76540 w 82851"/>
                  <a:gd name="connsiteY6" fmla="*/ 15977 h 50336"/>
                  <a:gd name="connsiteX7" fmla="*/ 76540 w 82851"/>
                  <a:gd name="connsiteY7" fmla="*/ 27204 h 50336"/>
                  <a:gd name="connsiteX8" fmla="*/ 46415 w 82851"/>
                  <a:gd name="connsiteY8" fmla="*/ 4459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15" y="44590"/>
                    </a:moveTo>
                    <a:cubicBezTo>
                      <a:pt x="41424" y="47473"/>
                      <a:pt x="35278" y="47473"/>
                      <a:pt x="30286" y="44590"/>
                    </a:cubicBezTo>
                    <a:lnTo>
                      <a:pt x="175" y="27204"/>
                    </a:lnTo>
                    <a:cubicBezTo>
                      <a:pt x="-4156" y="24715"/>
                      <a:pt x="-4156" y="18466"/>
                      <a:pt x="175" y="15977"/>
                    </a:cubicBezTo>
                    <a:lnTo>
                      <a:pt x="30286" y="-1422"/>
                    </a:lnTo>
                    <a:cubicBezTo>
                      <a:pt x="35278" y="-4305"/>
                      <a:pt x="41424" y="-4305"/>
                      <a:pt x="46415" y="-1422"/>
                    </a:cubicBezTo>
                    <a:lnTo>
                      <a:pt x="76540" y="15977"/>
                    </a:lnTo>
                    <a:cubicBezTo>
                      <a:pt x="80858" y="18466"/>
                      <a:pt x="80858" y="24715"/>
                      <a:pt x="76540" y="27204"/>
                    </a:cubicBezTo>
                    <a:lnTo>
                      <a:pt x="46415" y="44590"/>
                    </a:lnTo>
                  </a:path>
                </a:pathLst>
              </a:custGeom>
              <a:solidFill>
                <a:srgbClr val="41454E"/>
              </a:solidFill>
              <a:ln w="1270" cap="flat">
                <a:noFill/>
                <a:prstDash val="solid"/>
                <a:miter/>
              </a:ln>
            </p:spPr>
            <p:txBody>
              <a:bodyPr rtlCol="0" anchor="ctr"/>
              <a:lstStyle/>
              <a:p>
                <a:endParaRPr lang="en-IN"/>
              </a:p>
            </p:txBody>
          </p:sp>
          <p:sp>
            <p:nvSpPr>
              <p:cNvPr id="2009" name="Freeform: Shape 2008">
                <a:extLst>
                  <a:ext uri="{FF2B5EF4-FFF2-40B4-BE49-F238E27FC236}">
                    <a16:creationId xmlns:a16="http://schemas.microsoft.com/office/drawing/2014/main" id="{6F1462B4-5AE1-17F8-C212-E86BEE35002B}"/>
                  </a:ext>
                </a:extLst>
              </p:cNvPr>
              <p:cNvSpPr/>
              <p:nvPr/>
            </p:nvSpPr>
            <p:spPr>
              <a:xfrm flipV="1">
                <a:off x="9527109" y="1498050"/>
                <a:ext cx="82851" cy="50336"/>
              </a:xfrm>
              <a:custGeom>
                <a:avLst/>
                <a:gdLst>
                  <a:gd name="connsiteX0" fmla="*/ 30436 w 82851"/>
                  <a:gd name="connsiteY0" fmla="*/ 44646 h 50336"/>
                  <a:gd name="connsiteX1" fmla="*/ 311 w 82851"/>
                  <a:gd name="connsiteY1" fmla="*/ 27260 h 50336"/>
                  <a:gd name="connsiteX2" fmla="*/ 311 w 82851"/>
                  <a:gd name="connsiteY2" fmla="*/ 16020 h 50336"/>
                  <a:gd name="connsiteX3" fmla="*/ 30436 w 82851"/>
                  <a:gd name="connsiteY3" fmla="*/ -1366 h 50336"/>
                  <a:gd name="connsiteX4" fmla="*/ 46565 w 82851"/>
                  <a:gd name="connsiteY4" fmla="*/ -1366 h 50336"/>
                  <a:gd name="connsiteX5" fmla="*/ 76677 w 82851"/>
                  <a:gd name="connsiteY5" fmla="*/ 16020 h 50336"/>
                  <a:gd name="connsiteX6" fmla="*/ 76677 w 82851"/>
                  <a:gd name="connsiteY6" fmla="*/ 27260 h 50336"/>
                  <a:gd name="connsiteX7" fmla="*/ 46565 w 82851"/>
                  <a:gd name="connsiteY7" fmla="*/ 44646 h 50336"/>
                  <a:gd name="connsiteX8" fmla="*/ 30436 w 82851"/>
                  <a:gd name="connsiteY8" fmla="*/ 4464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436" y="44646"/>
                    </a:moveTo>
                    <a:lnTo>
                      <a:pt x="311" y="27260"/>
                    </a:lnTo>
                    <a:cubicBezTo>
                      <a:pt x="-4006" y="24758"/>
                      <a:pt x="-4006" y="18522"/>
                      <a:pt x="311" y="16020"/>
                    </a:cubicBezTo>
                    <a:lnTo>
                      <a:pt x="30436" y="-1366"/>
                    </a:lnTo>
                    <a:cubicBezTo>
                      <a:pt x="35427" y="-4249"/>
                      <a:pt x="41574" y="-4249"/>
                      <a:pt x="46565" y="-1366"/>
                    </a:cubicBezTo>
                    <a:lnTo>
                      <a:pt x="76677" y="16020"/>
                    </a:lnTo>
                    <a:cubicBezTo>
                      <a:pt x="81007" y="18522"/>
                      <a:pt x="81007" y="24758"/>
                      <a:pt x="76677" y="27260"/>
                    </a:cubicBezTo>
                    <a:lnTo>
                      <a:pt x="46565" y="44646"/>
                    </a:lnTo>
                    <a:cubicBezTo>
                      <a:pt x="41574" y="47529"/>
                      <a:pt x="35427" y="47529"/>
                      <a:pt x="30436" y="44646"/>
                    </a:cubicBezTo>
                  </a:path>
                </a:pathLst>
              </a:custGeom>
              <a:solidFill>
                <a:srgbClr val="41454E"/>
              </a:solidFill>
              <a:ln w="1270" cap="flat">
                <a:noFill/>
                <a:prstDash val="solid"/>
                <a:miter/>
              </a:ln>
            </p:spPr>
            <p:txBody>
              <a:bodyPr rtlCol="0" anchor="ctr"/>
              <a:lstStyle/>
              <a:p>
                <a:endParaRPr lang="en-IN"/>
              </a:p>
            </p:txBody>
          </p:sp>
          <p:sp>
            <p:nvSpPr>
              <p:cNvPr id="2010" name="Freeform: Shape 2009">
                <a:extLst>
                  <a:ext uri="{FF2B5EF4-FFF2-40B4-BE49-F238E27FC236}">
                    <a16:creationId xmlns:a16="http://schemas.microsoft.com/office/drawing/2014/main" id="{BBF44BD3-EA49-58FF-6D52-11C2422172BB}"/>
                  </a:ext>
                </a:extLst>
              </p:cNvPr>
              <p:cNvSpPr/>
              <p:nvPr/>
            </p:nvSpPr>
            <p:spPr>
              <a:xfrm flipV="1">
                <a:off x="9475347" y="1527933"/>
                <a:ext cx="82861" cy="50336"/>
              </a:xfrm>
              <a:custGeom>
                <a:avLst/>
                <a:gdLst>
                  <a:gd name="connsiteX0" fmla="*/ 30468 w 82861"/>
                  <a:gd name="connsiteY0" fmla="*/ 44673 h 50336"/>
                  <a:gd name="connsiteX1" fmla="*/ 356 w 82861"/>
                  <a:gd name="connsiteY1" fmla="*/ 27287 h 50336"/>
                  <a:gd name="connsiteX2" fmla="*/ 356 w 82861"/>
                  <a:gd name="connsiteY2" fmla="*/ 16047 h 50336"/>
                  <a:gd name="connsiteX3" fmla="*/ 30468 w 82861"/>
                  <a:gd name="connsiteY3" fmla="*/ -1339 h 50336"/>
                  <a:gd name="connsiteX4" fmla="*/ 46597 w 82861"/>
                  <a:gd name="connsiteY4" fmla="*/ -1339 h 50336"/>
                  <a:gd name="connsiteX5" fmla="*/ 76722 w 82861"/>
                  <a:gd name="connsiteY5" fmla="*/ 16047 h 50336"/>
                  <a:gd name="connsiteX6" fmla="*/ 76722 w 82861"/>
                  <a:gd name="connsiteY6" fmla="*/ 27287 h 50336"/>
                  <a:gd name="connsiteX7" fmla="*/ 46597 w 82861"/>
                  <a:gd name="connsiteY7" fmla="*/ 44673 h 50336"/>
                  <a:gd name="connsiteX8" fmla="*/ 30468 w 82861"/>
                  <a:gd name="connsiteY8" fmla="*/ 4467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468" y="44673"/>
                    </a:moveTo>
                    <a:lnTo>
                      <a:pt x="356" y="27287"/>
                    </a:lnTo>
                    <a:cubicBezTo>
                      <a:pt x="-3974" y="24797"/>
                      <a:pt x="-3974" y="18549"/>
                      <a:pt x="356" y="16047"/>
                    </a:cubicBezTo>
                    <a:lnTo>
                      <a:pt x="30468" y="-1339"/>
                    </a:lnTo>
                    <a:cubicBezTo>
                      <a:pt x="35459" y="-4222"/>
                      <a:pt x="41619" y="-4222"/>
                      <a:pt x="46597" y="-1339"/>
                    </a:cubicBezTo>
                    <a:lnTo>
                      <a:pt x="76722" y="16047"/>
                    </a:lnTo>
                    <a:cubicBezTo>
                      <a:pt x="81052" y="18549"/>
                      <a:pt x="81052" y="24797"/>
                      <a:pt x="76722" y="27287"/>
                    </a:cubicBezTo>
                    <a:lnTo>
                      <a:pt x="46597" y="44673"/>
                    </a:lnTo>
                    <a:cubicBezTo>
                      <a:pt x="41619" y="47556"/>
                      <a:pt x="35459" y="47556"/>
                      <a:pt x="30468" y="44673"/>
                    </a:cubicBezTo>
                  </a:path>
                </a:pathLst>
              </a:custGeom>
              <a:solidFill>
                <a:srgbClr val="41454E"/>
              </a:solidFill>
              <a:ln w="1270" cap="flat">
                <a:noFill/>
                <a:prstDash val="solid"/>
                <a:miter/>
              </a:ln>
            </p:spPr>
            <p:txBody>
              <a:bodyPr rtlCol="0" anchor="ctr"/>
              <a:lstStyle/>
              <a:p>
                <a:endParaRPr lang="en-IN"/>
              </a:p>
            </p:txBody>
          </p:sp>
          <p:sp>
            <p:nvSpPr>
              <p:cNvPr id="2011" name="Freeform: Shape 2010">
                <a:extLst>
                  <a:ext uri="{FF2B5EF4-FFF2-40B4-BE49-F238E27FC236}">
                    <a16:creationId xmlns:a16="http://schemas.microsoft.com/office/drawing/2014/main" id="{E9DC4CB5-E1A2-DCA7-F93D-9B4EE5ED7476}"/>
                  </a:ext>
                </a:extLst>
              </p:cNvPr>
              <p:cNvSpPr/>
              <p:nvPr/>
            </p:nvSpPr>
            <p:spPr>
              <a:xfrm flipV="1">
                <a:off x="9636278" y="1434359"/>
                <a:ext cx="82851" cy="50336"/>
              </a:xfrm>
              <a:custGeom>
                <a:avLst/>
                <a:gdLst>
                  <a:gd name="connsiteX0" fmla="*/ 30361 w 82851"/>
                  <a:gd name="connsiteY0" fmla="*/ 44589 h 50336"/>
                  <a:gd name="connsiteX1" fmla="*/ 237 w 82851"/>
                  <a:gd name="connsiteY1" fmla="*/ 27203 h 50336"/>
                  <a:gd name="connsiteX2" fmla="*/ 237 w 82851"/>
                  <a:gd name="connsiteY2" fmla="*/ 15964 h 50336"/>
                  <a:gd name="connsiteX3" fmla="*/ 30361 w 82851"/>
                  <a:gd name="connsiteY3" fmla="*/ -1423 h 50336"/>
                  <a:gd name="connsiteX4" fmla="*/ 46491 w 82851"/>
                  <a:gd name="connsiteY4" fmla="*/ -1423 h 50336"/>
                  <a:gd name="connsiteX5" fmla="*/ 76602 w 82851"/>
                  <a:gd name="connsiteY5" fmla="*/ 15964 h 50336"/>
                  <a:gd name="connsiteX6" fmla="*/ 76602 w 82851"/>
                  <a:gd name="connsiteY6" fmla="*/ 27203 h 50336"/>
                  <a:gd name="connsiteX7" fmla="*/ 46491 w 82851"/>
                  <a:gd name="connsiteY7" fmla="*/ 44589 h 50336"/>
                  <a:gd name="connsiteX8" fmla="*/ 30361 w 82851"/>
                  <a:gd name="connsiteY8" fmla="*/ 4458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361" y="44589"/>
                    </a:moveTo>
                    <a:lnTo>
                      <a:pt x="237" y="27203"/>
                    </a:lnTo>
                    <a:cubicBezTo>
                      <a:pt x="-4081" y="24701"/>
                      <a:pt x="-4081" y="18466"/>
                      <a:pt x="237" y="15964"/>
                    </a:cubicBezTo>
                    <a:lnTo>
                      <a:pt x="30361" y="-1423"/>
                    </a:lnTo>
                    <a:cubicBezTo>
                      <a:pt x="35353" y="-4306"/>
                      <a:pt x="41499" y="-4306"/>
                      <a:pt x="46491" y="-1423"/>
                    </a:cubicBezTo>
                    <a:lnTo>
                      <a:pt x="76602" y="15964"/>
                    </a:lnTo>
                    <a:cubicBezTo>
                      <a:pt x="80933" y="18466"/>
                      <a:pt x="80933" y="24701"/>
                      <a:pt x="76602" y="27203"/>
                    </a:cubicBezTo>
                    <a:lnTo>
                      <a:pt x="46491" y="44589"/>
                    </a:lnTo>
                    <a:cubicBezTo>
                      <a:pt x="41499" y="47472"/>
                      <a:pt x="35353" y="47472"/>
                      <a:pt x="30361" y="44589"/>
                    </a:cubicBezTo>
                  </a:path>
                </a:pathLst>
              </a:custGeom>
              <a:solidFill>
                <a:srgbClr val="41454E"/>
              </a:solidFill>
              <a:ln w="1270" cap="flat">
                <a:noFill/>
                <a:prstDash val="solid"/>
                <a:miter/>
              </a:ln>
            </p:spPr>
            <p:txBody>
              <a:bodyPr rtlCol="0" anchor="ctr"/>
              <a:lstStyle/>
              <a:p>
                <a:endParaRPr lang="en-IN"/>
              </a:p>
            </p:txBody>
          </p:sp>
          <p:sp>
            <p:nvSpPr>
              <p:cNvPr id="2012" name="Freeform: Shape 2011">
                <a:extLst>
                  <a:ext uri="{FF2B5EF4-FFF2-40B4-BE49-F238E27FC236}">
                    <a16:creationId xmlns:a16="http://schemas.microsoft.com/office/drawing/2014/main" id="{8C215823-E840-622B-B91F-1C039A3BA065}"/>
                  </a:ext>
                </a:extLst>
              </p:cNvPr>
              <p:cNvSpPr/>
              <p:nvPr/>
            </p:nvSpPr>
            <p:spPr>
              <a:xfrm flipV="1">
                <a:off x="9793165" y="1405413"/>
                <a:ext cx="136239" cy="81149"/>
              </a:xfrm>
              <a:custGeom>
                <a:avLst/>
                <a:gdLst>
                  <a:gd name="connsiteX0" fmla="*/ 121 w 136239"/>
                  <a:gd name="connsiteY0" fmla="*/ 46762 h 81149"/>
                  <a:gd name="connsiteX1" fmla="*/ 83624 w 136239"/>
                  <a:gd name="connsiteY1" fmla="*/ -1435 h 81149"/>
                  <a:gd name="connsiteX2" fmla="*/ 99753 w 136239"/>
                  <a:gd name="connsiteY2" fmla="*/ -1435 h 81149"/>
                  <a:gd name="connsiteX3" fmla="*/ 129864 w 136239"/>
                  <a:gd name="connsiteY3" fmla="*/ 15952 h 81149"/>
                  <a:gd name="connsiteX4" fmla="*/ 129864 w 136239"/>
                  <a:gd name="connsiteY4" fmla="*/ 27191 h 81149"/>
                  <a:gd name="connsiteX5" fmla="*/ 99753 w 136239"/>
                  <a:gd name="connsiteY5" fmla="*/ 44577 h 81149"/>
                  <a:gd name="connsiteX6" fmla="*/ 99740 w 136239"/>
                  <a:gd name="connsiteY6" fmla="*/ 44577 h 81149"/>
                  <a:gd name="connsiteX7" fmla="*/ 46362 w 136239"/>
                  <a:gd name="connsiteY7" fmla="*/ 75400 h 81149"/>
                  <a:gd name="connsiteX8" fmla="*/ 30233 w 136239"/>
                  <a:gd name="connsiteY8" fmla="*/ 75400 h 81149"/>
                  <a:gd name="connsiteX9" fmla="*/ 121 w 136239"/>
                  <a:gd name="connsiteY9" fmla="*/ 58001 h 81149"/>
                  <a:gd name="connsiteX10" fmla="*/ 121 w 136239"/>
                  <a:gd name="connsiteY10" fmla="*/ 46762 h 8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39" h="81149">
                    <a:moveTo>
                      <a:pt x="121" y="46762"/>
                    </a:moveTo>
                    <a:lnTo>
                      <a:pt x="83624" y="-1435"/>
                    </a:lnTo>
                    <a:cubicBezTo>
                      <a:pt x="88615" y="-4318"/>
                      <a:pt x="94762" y="-4318"/>
                      <a:pt x="99753" y="-1435"/>
                    </a:cubicBezTo>
                    <a:lnTo>
                      <a:pt x="129864" y="15952"/>
                    </a:lnTo>
                    <a:cubicBezTo>
                      <a:pt x="134195" y="18454"/>
                      <a:pt x="134195" y="24689"/>
                      <a:pt x="129864" y="27191"/>
                    </a:cubicBezTo>
                    <a:lnTo>
                      <a:pt x="99753" y="44577"/>
                    </a:lnTo>
                    <a:lnTo>
                      <a:pt x="99740" y="44577"/>
                    </a:lnTo>
                    <a:lnTo>
                      <a:pt x="46362" y="75400"/>
                    </a:lnTo>
                    <a:cubicBezTo>
                      <a:pt x="41371" y="78270"/>
                      <a:pt x="35224" y="78270"/>
                      <a:pt x="30233" y="75400"/>
                    </a:cubicBezTo>
                    <a:lnTo>
                      <a:pt x="121" y="58001"/>
                    </a:lnTo>
                    <a:cubicBezTo>
                      <a:pt x="-4209" y="55512"/>
                      <a:pt x="-4209" y="49264"/>
                      <a:pt x="121" y="46762"/>
                    </a:cubicBezTo>
                  </a:path>
                </a:pathLst>
              </a:custGeom>
              <a:solidFill>
                <a:srgbClr val="41454E"/>
              </a:solidFill>
              <a:ln w="1270" cap="flat">
                <a:noFill/>
                <a:prstDash val="solid"/>
                <a:miter/>
              </a:ln>
            </p:spPr>
            <p:txBody>
              <a:bodyPr rtlCol="0" anchor="ctr"/>
              <a:lstStyle/>
              <a:p>
                <a:endParaRPr lang="en-IN"/>
              </a:p>
            </p:txBody>
          </p:sp>
          <p:sp>
            <p:nvSpPr>
              <p:cNvPr id="2013" name="Freeform: Shape 2012">
                <a:extLst>
                  <a:ext uri="{FF2B5EF4-FFF2-40B4-BE49-F238E27FC236}">
                    <a16:creationId xmlns:a16="http://schemas.microsoft.com/office/drawing/2014/main" id="{D4CC2D81-C739-B891-7AE4-5BC6D6CF2C0F}"/>
                  </a:ext>
                </a:extLst>
              </p:cNvPr>
              <p:cNvSpPr/>
              <p:nvPr/>
            </p:nvSpPr>
            <p:spPr>
              <a:xfrm flipV="1">
                <a:off x="9689660" y="1465170"/>
                <a:ext cx="82851" cy="50339"/>
              </a:xfrm>
              <a:custGeom>
                <a:avLst/>
                <a:gdLst>
                  <a:gd name="connsiteX0" fmla="*/ 46451 w 82851"/>
                  <a:gd name="connsiteY0" fmla="*/ -1405 h 50339"/>
                  <a:gd name="connsiteX1" fmla="*/ 76575 w 82851"/>
                  <a:gd name="connsiteY1" fmla="*/ 15982 h 50339"/>
                  <a:gd name="connsiteX2" fmla="*/ 76575 w 82851"/>
                  <a:gd name="connsiteY2" fmla="*/ 27234 h 50339"/>
                  <a:gd name="connsiteX3" fmla="*/ 46451 w 82851"/>
                  <a:gd name="connsiteY3" fmla="*/ 44620 h 50339"/>
                  <a:gd name="connsiteX4" fmla="*/ 30322 w 82851"/>
                  <a:gd name="connsiteY4" fmla="*/ 44620 h 50339"/>
                  <a:gd name="connsiteX5" fmla="*/ 210 w 82851"/>
                  <a:gd name="connsiteY5" fmla="*/ 27234 h 50339"/>
                  <a:gd name="connsiteX6" fmla="*/ 210 w 82851"/>
                  <a:gd name="connsiteY6" fmla="*/ 15982 h 50339"/>
                  <a:gd name="connsiteX7" fmla="*/ 30322 w 82851"/>
                  <a:gd name="connsiteY7" fmla="*/ -1405 h 50339"/>
                  <a:gd name="connsiteX8" fmla="*/ 46451 w 82851"/>
                  <a:gd name="connsiteY8" fmla="*/ -140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451" y="-1405"/>
                    </a:moveTo>
                    <a:lnTo>
                      <a:pt x="76575" y="15982"/>
                    </a:lnTo>
                    <a:cubicBezTo>
                      <a:pt x="80893" y="18483"/>
                      <a:pt x="80893" y="24732"/>
                      <a:pt x="76575" y="27234"/>
                    </a:cubicBezTo>
                    <a:lnTo>
                      <a:pt x="46451" y="44620"/>
                    </a:lnTo>
                    <a:cubicBezTo>
                      <a:pt x="41460" y="47503"/>
                      <a:pt x="35313" y="47503"/>
                      <a:pt x="30322" y="44620"/>
                    </a:cubicBezTo>
                    <a:lnTo>
                      <a:pt x="210" y="27234"/>
                    </a:lnTo>
                    <a:cubicBezTo>
                      <a:pt x="-4121" y="24732"/>
                      <a:pt x="-4121" y="18483"/>
                      <a:pt x="210" y="15982"/>
                    </a:cubicBezTo>
                    <a:lnTo>
                      <a:pt x="30322" y="-1405"/>
                    </a:lnTo>
                    <a:cubicBezTo>
                      <a:pt x="35313" y="-4275"/>
                      <a:pt x="41460" y="-4275"/>
                      <a:pt x="46451" y="-1405"/>
                    </a:cubicBezTo>
                  </a:path>
                </a:pathLst>
              </a:custGeom>
              <a:solidFill>
                <a:srgbClr val="41454E"/>
              </a:solidFill>
              <a:ln w="1270" cap="flat">
                <a:noFill/>
                <a:prstDash val="solid"/>
                <a:miter/>
              </a:ln>
            </p:spPr>
            <p:txBody>
              <a:bodyPr rtlCol="0" anchor="ctr"/>
              <a:lstStyle/>
              <a:p>
                <a:endParaRPr lang="en-IN"/>
              </a:p>
            </p:txBody>
          </p:sp>
          <p:sp>
            <p:nvSpPr>
              <p:cNvPr id="2014" name="Freeform: Shape 2013">
                <a:extLst>
                  <a:ext uri="{FF2B5EF4-FFF2-40B4-BE49-F238E27FC236}">
                    <a16:creationId xmlns:a16="http://schemas.microsoft.com/office/drawing/2014/main" id="{245BE13F-4D37-22B6-5C61-F1B2FD44B262}"/>
                  </a:ext>
                </a:extLst>
              </p:cNvPr>
              <p:cNvSpPr/>
              <p:nvPr/>
            </p:nvSpPr>
            <p:spPr>
              <a:xfrm flipV="1">
                <a:off x="9637904" y="1495053"/>
                <a:ext cx="82851" cy="50336"/>
              </a:xfrm>
              <a:custGeom>
                <a:avLst/>
                <a:gdLst>
                  <a:gd name="connsiteX0" fmla="*/ 30360 w 82851"/>
                  <a:gd name="connsiteY0" fmla="*/ 44643 h 50336"/>
                  <a:gd name="connsiteX1" fmla="*/ 236 w 82851"/>
                  <a:gd name="connsiteY1" fmla="*/ 27257 h 50336"/>
                  <a:gd name="connsiteX2" fmla="*/ 236 w 82851"/>
                  <a:gd name="connsiteY2" fmla="*/ 16018 h 50336"/>
                  <a:gd name="connsiteX3" fmla="*/ 30360 w 82851"/>
                  <a:gd name="connsiteY3" fmla="*/ -1369 h 50336"/>
                  <a:gd name="connsiteX4" fmla="*/ 46489 w 82851"/>
                  <a:gd name="connsiteY4" fmla="*/ -1369 h 50336"/>
                  <a:gd name="connsiteX5" fmla="*/ 76601 w 82851"/>
                  <a:gd name="connsiteY5" fmla="*/ 16018 h 50336"/>
                  <a:gd name="connsiteX6" fmla="*/ 76601 w 82851"/>
                  <a:gd name="connsiteY6" fmla="*/ 27257 h 50336"/>
                  <a:gd name="connsiteX7" fmla="*/ 46489 w 82851"/>
                  <a:gd name="connsiteY7" fmla="*/ 44643 h 50336"/>
                  <a:gd name="connsiteX8" fmla="*/ 30360 w 82851"/>
                  <a:gd name="connsiteY8" fmla="*/ 4464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360" y="44643"/>
                    </a:moveTo>
                    <a:lnTo>
                      <a:pt x="236" y="27257"/>
                    </a:lnTo>
                    <a:cubicBezTo>
                      <a:pt x="-4082" y="24755"/>
                      <a:pt x="-4082" y="18519"/>
                      <a:pt x="236" y="16018"/>
                    </a:cubicBezTo>
                    <a:lnTo>
                      <a:pt x="30360" y="-1369"/>
                    </a:lnTo>
                    <a:cubicBezTo>
                      <a:pt x="35351" y="-4252"/>
                      <a:pt x="41498" y="-4252"/>
                      <a:pt x="46489" y="-1369"/>
                    </a:cubicBezTo>
                    <a:lnTo>
                      <a:pt x="76601" y="16018"/>
                    </a:lnTo>
                    <a:cubicBezTo>
                      <a:pt x="80932" y="18519"/>
                      <a:pt x="80932" y="24755"/>
                      <a:pt x="76601" y="27257"/>
                    </a:cubicBezTo>
                    <a:lnTo>
                      <a:pt x="46489" y="44643"/>
                    </a:lnTo>
                    <a:cubicBezTo>
                      <a:pt x="41498" y="47526"/>
                      <a:pt x="35351" y="47526"/>
                      <a:pt x="30360" y="44643"/>
                    </a:cubicBezTo>
                  </a:path>
                </a:pathLst>
              </a:custGeom>
              <a:solidFill>
                <a:srgbClr val="41454E"/>
              </a:solidFill>
              <a:ln w="1270" cap="flat">
                <a:noFill/>
                <a:prstDash val="solid"/>
                <a:miter/>
              </a:ln>
            </p:spPr>
            <p:txBody>
              <a:bodyPr rtlCol="0" anchor="ctr"/>
              <a:lstStyle/>
              <a:p>
                <a:endParaRPr lang="en-IN"/>
              </a:p>
            </p:txBody>
          </p:sp>
          <p:sp>
            <p:nvSpPr>
              <p:cNvPr id="2015" name="Freeform: Shape 2014">
                <a:extLst>
                  <a:ext uri="{FF2B5EF4-FFF2-40B4-BE49-F238E27FC236}">
                    <a16:creationId xmlns:a16="http://schemas.microsoft.com/office/drawing/2014/main" id="{36BFCBF1-A86C-23D7-CB77-D1C9E194BC57}"/>
                  </a:ext>
                </a:extLst>
              </p:cNvPr>
              <p:cNvSpPr/>
              <p:nvPr/>
            </p:nvSpPr>
            <p:spPr>
              <a:xfrm flipV="1">
                <a:off x="9743038" y="1495989"/>
                <a:ext cx="82851" cy="50339"/>
              </a:xfrm>
              <a:custGeom>
                <a:avLst/>
                <a:gdLst>
                  <a:gd name="connsiteX0" fmla="*/ 30285 w 82851"/>
                  <a:gd name="connsiteY0" fmla="*/ -1368 h 50339"/>
                  <a:gd name="connsiteX1" fmla="*/ 46414 w 82851"/>
                  <a:gd name="connsiteY1" fmla="*/ -1368 h 50339"/>
                  <a:gd name="connsiteX2" fmla="*/ 76539 w 82851"/>
                  <a:gd name="connsiteY2" fmla="*/ 16018 h 50339"/>
                  <a:gd name="connsiteX3" fmla="*/ 76539 w 82851"/>
                  <a:gd name="connsiteY3" fmla="*/ 27258 h 50339"/>
                  <a:gd name="connsiteX4" fmla="*/ 46414 w 82851"/>
                  <a:gd name="connsiteY4" fmla="*/ 44657 h 50339"/>
                  <a:gd name="connsiteX5" fmla="*/ 30285 w 82851"/>
                  <a:gd name="connsiteY5" fmla="*/ 44657 h 50339"/>
                  <a:gd name="connsiteX6" fmla="*/ 174 w 82851"/>
                  <a:gd name="connsiteY6" fmla="*/ 27258 h 50339"/>
                  <a:gd name="connsiteX7" fmla="*/ 174 w 82851"/>
                  <a:gd name="connsiteY7" fmla="*/ 16018 h 50339"/>
                  <a:gd name="connsiteX8" fmla="*/ 30285 w 82851"/>
                  <a:gd name="connsiteY8" fmla="*/ -1368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285" y="-1368"/>
                    </a:moveTo>
                    <a:cubicBezTo>
                      <a:pt x="35276" y="-4251"/>
                      <a:pt x="41423" y="-4251"/>
                      <a:pt x="46414" y="-1368"/>
                    </a:cubicBezTo>
                    <a:lnTo>
                      <a:pt x="76539" y="16018"/>
                    </a:lnTo>
                    <a:cubicBezTo>
                      <a:pt x="80857" y="18520"/>
                      <a:pt x="80857" y="24769"/>
                      <a:pt x="76539" y="27258"/>
                    </a:cubicBezTo>
                    <a:lnTo>
                      <a:pt x="46414" y="44657"/>
                    </a:lnTo>
                    <a:cubicBezTo>
                      <a:pt x="41423" y="47527"/>
                      <a:pt x="35276" y="47527"/>
                      <a:pt x="30285" y="44657"/>
                    </a:cubicBezTo>
                    <a:lnTo>
                      <a:pt x="174" y="27258"/>
                    </a:lnTo>
                    <a:cubicBezTo>
                      <a:pt x="-4157" y="24769"/>
                      <a:pt x="-4157" y="18520"/>
                      <a:pt x="174" y="16018"/>
                    </a:cubicBezTo>
                    <a:lnTo>
                      <a:pt x="30285" y="-1368"/>
                    </a:lnTo>
                  </a:path>
                </a:pathLst>
              </a:custGeom>
              <a:solidFill>
                <a:srgbClr val="41454E"/>
              </a:solidFill>
              <a:ln w="1270" cap="flat">
                <a:noFill/>
                <a:prstDash val="solid"/>
                <a:miter/>
              </a:ln>
            </p:spPr>
            <p:txBody>
              <a:bodyPr rtlCol="0" anchor="ctr"/>
              <a:lstStyle/>
              <a:p>
                <a:endParaRPr lang="en-IN"/>
              </a:p>
            </p:txBody>
          </p:sp>
          <p:sp>
            <p:nvSpPr>
              <p:cNvPr id="2016" name="Freeform: Shape 2015">
                <a:extLst>
                  <a:ext uri="{FF2B5EF4-FFF2-40B4-BE49-F238E27FC236}">
                    <a16:creationId xmlns:a16="http://schemas.microsoft.com/office/drawing/2014/main" id="{E6E41CBA-DA1D-1C5B-9462-1661C348DE0F}"/>
                  </a:ext>
                </a:extLst>
              </p:cNvPr>
              <p:cNvSpPr/>
              <p:nvPr/>
            </p:nvSpPr>
            <p:spPr>
              <a:xfrm flipV="1">
                <a:off x="9794790" y="1466109"/>
                <a:ext cx="82861" cy="50336"/>
              </a:xfrm>
              <a:custGeom>
                <a:avLst/>
                <a:gdLst>
                  <a:gd name="connsiteX0" fmla="*/ 46379 w 82861"/>
                  <a:gd name="connsiteY0" fmla="*/ -1394 h 50336"/>
                  <a:gd name="connsiteX1" fmla="*/ 76503 w 82861"/>
                  <a:gd name="connsiteY1" fmla="*/ 15992 h 50336"/>
                  <a:gd name="connsiteX2" fmla="*/ 76503 w 82861"/>
                  <a:gd name="connsiteY2" fmla="*/ 27231 h 50336"/>
                  <a:gd name="connsiteX3" fmla="*/ 46379 w 82861"/>
                  <a:gd name="connsiteY3" fmla="*/ 44618 h 50336"/>
                  <a:gd name="connsiteX4" fmla="*/ 30250 w 82861"/>
                  <a:gd name="connsiteY4" fmla="*/ 44618 h 50336"/>
                  <a:gd name="connsiteX5" fmla="*/ 138 w 82861"/>
                  <a:gd name="connsiteY5" fmla="*/ 27231 h 50336"/>
                  <a:gd name="connsiteX6" fmla="*/ 138 w 82861"/>
                  <a:gd name="connsiteY6" fmla="*/ 15992 h 50336"/>
                  <a:gd name="connsiteX7" fmla="*/ 30250 w 82861"/>
                  <a:gd name="connsiteY7" fmla="*/ -1394 h 50336"/>
                  <a:gd name="connsiteX8" fmla="*/ 46379 w 82861"/>
                  <a:gd name="connsiteY8" fmla="*/ -139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46379" y="-1394"/>
                    </a:moveTo>
                    <a:lnTo>
                      <a:pt x="76503" y="15992"/>
                    </a:lnTo>
                    <a:cubicBezTo>
                      <a:pt x="80834" y="18494"/>
                      <a:pt x="80834" y="24730"/>
                      <a:pt x="76503" y="27231"/>
                    </a:cubicBezTo>
                    <a:lnTo>
                      <a:pt x="46379" y="44618"/>
                    </a:lnTo>
                    <a:cubicBezTo>
                      <a:pt x="41388" y="47501"/>
                      <a:pt x="35241" y="47501"/>
                      <a:pt x="30250" y="44618"/>
                    </a:cubicBezTo>
                    <a:lnTo>
                      <a:pt x="138" y="27231"/>
                    </a:lnTo>
                    <a:cubicBezTo>
                      <a:pt x="-4192" y="24730"/>
                      <a:pt x="-4192" y="18494"/>
                      <a:pt x="138" y="15992"/>
                    </a:cubicBezTo>
                    <a:lnTo>
                      <a:pt x="30250" y="-1394"/>
                    </a:lnTo>
                    <a:cubicBezTo>
                      <a:pt x="35241" y="-4277"/>
                      <a:pt x="41388" y="-4277"/>
                      <a:pt x="46379" y="-1394"/>
                    </a:cubicBezTo>
                  </a:path>
                </a:pathLst>
              </a:custGeom>
              <a:solidFill>
                <a:srgbClr val="41454E"/>
              </a:solidFill>
              <a:ln w="1270" cap="flat">
                <a:noFill/>
                <a:prstDash val="solid"/>
                <a:miter/>
              </a:ln>
            </p:spPr>
            <p:txBody>
              <a:bodyPr rtlCol="0" anchor="ctr"/>
              <a:lstStyle/>
              <a:p>
                <a:endParaRPr lang="en-IN"/>
              </a:p>
            </p:txBody>
          </p:sp>
          <p:sp>
            <p:nvSpPr>
              <p:cNvPr id="2017" name="Freeform: Shape 2016">
                <a:extLst>
                  <a:ext uri="{FF2B5EF4-FFF2-40B4-BE49-F238E27FC236}">
                    <a16:creationId xmlns:a16="http://schemas.microsoft.com/office/drawing/2014/main" id="{6F674089-D97A-E796-8284-00F658BC789E}"/>
                  </a:ext>
                </a:extLst>
              </p:cNvPr>
              <p:cNvSpPr/>
              <p:nvPr/>
            </p:nvSpPr>
            <p:spPr>
              <a:xfrm flipV="1">
                <a:off x="9261450" y="1712524"/>
                <a:ext cx="82851" cy="50339"/>
              </a:xfrm>
              <a:custGeom>
                <a:avLst/>
                <a:gdLst>
                  <a:gd name="connsiteX0" fmla="*/ 30617 w 82851"/>
                  <a:gd name="connsiteY0" fmla="*/ 44850 h 50339"/>
                  <a:gd name="connsiteX1" fmla="*/ 493 w 82851"/>
                  <a:gd name="connsiteY1" fmla="*/ 27451 h 50339"/>
                  <a:gd name="connsiteX2" fmla="*/ 493 w 82851"/>
                  <a:gd name="connsiteY2" fmla="*/ 16212 h 50339"/>
                  <a:gd name="connsiteX3" fmla="*/ 30617 w 82851"/>
                  <a:gd name="connsiteY3" fmla="*/ -1175 h 50339"/>
                  <a:gd name="connsiteX4" fmla="*/ 46746 w 82851"/>
                  <a:gd name="connsiteY4" fmla="*/ -1175 h 50339"/>
                  <a:gd name="connsiteX5" fmla="*/ 76858 w 82851"/>
                  <a:gd name="connsiteY5" fmla="*/ 16212 h 50339"/>
                  <a:gd name="connsiteX6" fmla="*/ 76858 w 82851"/>
                  <a:gd name="connsiteY6" fmla="*/ 27451 h 50339"/>
                  <a:gd name="connsiteX7" fmla="*/ 46746 w 82851"/>
                  <a:gd name="connsiteY7" fmla="*/ 44850 h 50339"/>
                  <a:gd name="connsiteX8" fmla="*/ 30617 w 82851"/>
                  <a:gd name="connsiteY8" fmla="*/ 4485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617" y="44850"/>
                    </a:moveTo>
                    <a:lnTo>
                      <a:pt x="493" y="27451"/>
                    </a:lnTo>
                    <a:cubicBezTo>
                      <a:pt x="-3825" y="24962"/>
                      <a:pt x="-3825" y="18714"/>
                      <a:pt x="493" y="16212"/>
                    </a:cubicBezTo>
                    <a:lnTo>
                      <a:pt x="30617" y="-1175"/>
                    </a:lnTo>
                    <a:cubicBezTo>
                      <a:pt x="35608" y="-4057"/>
                      <a:pt x="41755" y="-4057"/>
                      <a:pt x="46746" y="-1175"/>
                    </a:cubicBezTo>
                    <a:lnTo>
                      <a:pt x="76858" y="16212"/>
                    </a:lnTo>
                    <a:cubicBezTo>
                      <a:pt x="81189" y="18714"/>
                      <a:pt x="81189" y="24962"/>
                      <a:pt x="76858" y="27451"/>
                    </a:cubicBezTo>
                    <a:lnTo>
                      <a:pt x="46746" y="44850"/>
                    </a:lnTo>
                    <a:cubicBezTo>
                      <a:pt x="41755" y="47720"/>
                      <a:pt x="35608" y="47720"/>
                      <a:pt x="30617" y="44850"/>
                    </a:cubicBezTo>
                  </a:path>
                </a:pathLst>
              </a:custGeom>
              <a:solidFill>
                <a:srgbClr val="41454E"/>
              </a:solidFill>
              <a:ln w="1270" cap="flat">
                <a:noFill/>
                <a:prstDash val="solid"/>
                <a:miter/>
              </a:ln>
            </p:spPr>
            <p:txBody>
              <a:bodyPr rtlCol="0" anchor="ctr"/>
              <a:lstStyle/>
              <a:p>
                <a:endParaRPr lang="en-IN"/>
              </a:p>
            </p:txBody>
          </p:sp>
          <p:sp>
            <p:nvSpPr>
              <p:cNvPr id="2018" name="Freeform: Shape 2017">
                <a:extLst>
                  <a:ext uri="{FF2B5EF4-FFF2-40B4-BE49-F238E27FC236}">
                    <a16:creationId xmlns:a16="http://schemas.microsoft.com/office/drawing/2014/main" id="{A786594E-953B-26E7-329B-70B9FC6CF770}"/>
                  </a:ext>
                </a:extLst>
              </p:cNvPr>
              <p:cNvSpPr/>
              <p:nvPr/>
            </p:nvSpPr>
            <p:spPr>
              <a:xfrm flipV="1">
                <a:off x="9476973" y="1588702"/>
                <a:ext cx="82861" cy="50336"/>
              </a:xfrm>
              <a:custGeom>
                <a:avLst/>
                <a:gdLst>
                  <a:gd name="connsiteX0" fmla="*/ 76720 w 82861"/>
                  <a:gd name="connsiteY0" fmla="*/ 27341 h 50336"/>
                  <a:gd name="connsiteX1" fmla="*/ 46608 w 82861"/>
                  <a:gd name="connsiteY1" fmla="*/ 44727 h 50336"/>
                  <a:gd name="connsiteX2" fmla="*/ 30480 w 82861"/>
                  <a:gd name="connsiteY2" fmla="*/ 44727 h 50336"/>
                  <a:gd name="connsiteX3" fmla="*/ 355 w 82861"/>
                  <a:gd name="connsiteY3" fmla="*/ 27341 h 50336"/>
                  <a:gd name="connsiteX4" fmla="*/ 355 w 82861"/>
                  <a:gd name="connsiteY4" fmla="*/ 16101 h 50336"/>
                  <a:gd name="connsiteX5" fmla="*/ 30480 w 82861"/>
                  <a:gd name="connsiteY5" fmla="*/ -1285 h 50336"/>
                  <a:gd name="connsiteX6" fmla="*/ 46608 w 82861"/>
                  <a:gd name="connsiteY6" fmla="*/ -1285 h 50336"/>
                  <a:gd name="connsiteX7" fmla="*/ 76720 w 82861"/>
                  <a:gd name="connsiteY7" fmla="*/ 16101 h 50336"/>
                  <a:gd name="connsiteX8" fmla="*/ 76720 w 82861"/>
                  <a:gd name="connsiteY8" fmla="*/ 2734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6720" y="27341"/>
                    </a:moveTo>
                    <a:lnTo>
                      <a:pt x="46608" y="44727"/>
                    </a:lnTo>
                    <a:cubicBezTo>
                      <a:pt x="41617" y="47610"/>
                      <a:pt x="35458" y="47610"/>
                      <a:pt x="30480" y="44727"/>
                    </a:cubicBezTo>
                    <a:lnTo>
                      <a:pt x="355" y="27341"/>
                    </a:lnTo>
                    <a:cubicBezTo>
                      <a:pt x="-3975" y="24851"/>
                      <a:pt x="-3975" y="18603"/>
                      <a:pt x="355" y="16101"/>
                    </a:cubicBezTo>
                    <a:lnTo>
                      <a:pt x="30480" y="-1285"/>
                    </a:lnTo>
                    <a:cubicBezTo>
                      <a:pt x="35458" y="-4168"/>
                      <a:pt x="41617" y="-4168"/>
                      <a:pt x="46608" y="-1285"/>
                    </a:cubicBezTo>
                    <a:lnTo>
                      <a:pt x="76720" y="16101"/>
                    </a:lnTo>
                    <a:cubicBezTo>
                      <a:pt x="81051" y="18603"/>
                      <a:pt x="81051" y="24851"/>
                      <a:pt x="76720" y="27341"/>
                    </a:cubicBezTo>
                  </a:path>
                </a:pathLst>
              </a:custGeom>
              <a:solidFill>
                <a:srgbClr val="41454E"/>
              </a:solidFill>
              <a:ln w="1270" cap="flat">
                <a:noFill/>
                <a:prstDash val="solid"/>
                <a:miter/>
              </a:ln>
            </p:spPr>
            <p:txBody>
              <a:bodyPr rtlCol="0" anchor="ctr"/>
              <a:lstStyle/>
              <a:p>
                <a:endParaRPr lang="en-IN"/>
              </a:p>
            </p:txBody>
          </p:sp>
          <p:sp>
            <p:nvSpPr>
              <p:cNvPr id="2019" name="Freeform: Shape 2018">
                <a:extLst>
                  <a:ext uri="{FF2B5EF4-FFF2-40B4-BE49-F238E27FC236}">
                    <a16:creationId xmlns:a16="http://schemas.microsoft.com/office/drawing/2014/main" id="{E6F89DC7-0098-EFDD-9575-FA75AA586F5F}"/>
                  </a:ext>
                </a:extLst>
              </p:cNvPr>
              <p:cNvSpPr/>
              <p:nvPr/>
            </p:nvSpPr>
            <p:spPr>
              <a:xfrm flipV="1">
                <a:off x="9314828" y="1743338"/>
                <a:ext cx="82851" cy="50336"/>
              </a:xfrm>
              <a:custGeom>
                <a:avLst/>
                <a:gdLst>
                  <a:gd name="connsiteX0" fmla="*/ 46710 w 82851"/>
                  <a:gd name="connsiteY0" fmla="*/ -1147 h 50336"/>
                  <a:gd name="connsiteX1" fmla="*/ 76821 w 82851"/>
                  <a:gd name="connsiteY1" fmla="*/ 16239 h 50336"/>
                  <a:gd name="connsiteX2" fmla="*/ 76821 w 82851"/>
                  <a:gd name="connsiteY2" fmla="*/ 27479 h 50336"/>
                  <a:gd name="connsiteX3" fmla="*/ 46710 w 82851"/>
                  <a:gd name="connsiteY3" fmla="*/ 44865 h 50336"/>
                  <a:gd name="connsiteX4" fmla="*/ 30581 w 82851"/>
                  <a:gd name="connsiteY4" fmla="*/ 44865 h 50336"/>
                  <a:gd name="connsiteX5" fmla="*/ 457 w 82851"/>
                  <a:gd name="connsiteY5" fmla="*/ 27479 h 50336"/>
                  <a:gd name="connsiteX6" fmla="*/ 457 w 82851"/>
                  <a:gd name="connsiteY6" fmla="*/ 16239 h 50336"/>
                  <a:gd name="connsiteX7" fmla="*/ 30581 w 82851"/>
                  <a:gd name="connsiteY7" fmla="*/ -1147 h 50336"/>
                  <a:gd name="connsiteX8" fmla="*/ 46710 w 82851"/>
                  <a:gd name="connsiteY8" fmla="*/ -114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10" y="-1147"/>
                    </a:moveTo>
                    <a:lnTo>
                      <a:pt x="76821" y="16239"/>
                    </a:lnTo>
                    <a:cubicBezTo>
                      <a:pt x="81152" y="18741"/>
                      <a:pt x="81152" y="24977"/>
                      <a:pt x="76821" y="27479"/>
                    </a:cubicBezTo>
                    <a:lnTo>
                      <a:pt x="46710" y="44865"/>
                    </a:lnTo>
                    <a:cubicBezTo>
                      <a:pt x="41719" y="47748"/>
                      <a:pt x="35572" y="47748"/>
                      <a:pt x="30581" y="44865"/>
                    </a:cubicBezTo>
                    <a:lnTo>
                      <a:pt x="457" y="27479"/>
                    </a:lnTo>
                    <a:cubicBezTo>
                      <a:pt x="-3862" y="24977"/>
                      <a:pt x="-3862" y="18741"/>
                      <a:pt x="457" y="16239"/>
                    </a:cubicBezTo>
                    <a:lnTo>
                      <a:pt x="30581" y="-1147"/>
                    </a:lnTo>
                    <a:cubicBezTo>
                      <a:pt x="35572" y="-4030"/>
                      <a:pt x="41719" y="-4030"/>
                      <a:pt x="46710" y="-1147"/>
                    </a:cubicBezTo>
                  </a:path>
                </a:pathLst>
              </a:custGeom>
              <a:solidFill>
                <a:srgbClr val="4F555F"/>
              </a:solidFill>
              <a:ln w="1270" cap="flat">
                <a:noFill/>
                <a:prstDash val="solid"/>
                <a:miter/>
              </a:ln>
            </p:spPr>
            <p:txBody>
              <a:bodyPr rtlCol="0" anchor="ctr"/>
              <a:lstStyle/>
              <a:p>
                <a:endParaRPr lang="en-IN"/>
              </a:p>
            </p:txBody>
          </p:sp>
          <p:sp>
            <p:nvSpPr>
              <p:cNvPr id="2020" name="Freeform: Shape 2019">
                <a:extLst>
                  <a:ext uri="{FF2B5EF4-FFF2-40B4-BE49-F238E27FC236}">
                    <a16:creationId xmlns:a16="http://schemas.microsoft.com/office/drawing/2014/main" id="{D7EB24B6-F8EC-E1AC-9182-6D0E74CB0CF4}"/>
                  </a:ext>
                </a:extLst>
              </p:cNvPr>
              <p:cNvSpPr/>
              <p:nvPr/>
            </p:nvSpPr>
            <p:spPr>
              <a:xfrm flipV="1">
                <a:off x="9364958" y="1652761"/>
                <a:ext cx="82851" cy="50336"/>
              </a:xfrm>
              <a:custGeom>
                <a:avLst/>
                <a:gdLst>
                  <a:gd name="connsiteX0" fmla="*/ 46672 w 82851"/>
                  <a:gd name="connsiteY0" fmla="*/ -1228 h 50336"/>
                  <a:gd name="connsiteX1" fmla="*/ 76797 w 82851"/>
                  <a:gd name="connsiteY1" fmla="*/ 16159 h 50336"/>
                  <a:gd name="connsiteX2" fmla="*/ 76797 w 82851"/>
                  <a:gd name="connsiteY2" fmla="*/ 27398 h 50336"/>
                  <a:gd name="connsiteX3" fmla="*/ 46672 w 82851"/>
                  <a:gd name="connsiteY3" fmla="*/ 44784 h 50336"/>
                  <a:gd name="connsiteX4" fmla="*/ 30543 w 82851"/>
                  <a:gd name="connsiteY4" fmla="*/ 44784 h 50336"/>
                  <a:gd name="connsiteX5" fmla="*/ 432 w 82851"/>
                  <a:gd name="connsiteY5" fmla="*/ 27398 h 50336"/>
                  <a:gd name="connsiteX6" fmla="*/ 432 w 82851"/>
                  <a:gd name="connsiteY6" fmla="*/ 16159 h 50336"/>
                  <a:gd name="connsiteX7" fmla="*/ 30543 w 82851"/>
                  <a:gd name="connsiteY7" fmla="*/ -1228 h 50336"/>
                  <a:gd name="connsiteX8" fmla="*/ 46672 w 82851"/>
                  <a:gd name="connsiteY8" fmla="*/ -122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72" y="-1228"/>
                    </a:moveTo>
                    <a:lnTo>
                      <a:pt x="76797" y="16159"/>
                    </a:lnTo>
                    <a:cubicBezTo>
                      <a:pt x="81115" y="18661"/>
                      <a:pt x="81115" y="24896"/>
                      <a:pt x="76797" y="27398"/>
                    </a:cubicBezTo>
                    <a:lnTo>
                      <a:pt x="46672" y="44784"/>
                    </a:lnTo>
                    <a:cubicBezTo>
                      <a:pt x="41681" y="47667"/>
                      <a:pt x="35534" y="47667"/>
                      <a:pt x="30543" y="44784"/>
                    </a:cubicBezTo>
                    <a:lnTo>
                      <a:pt x="432" y="27398"/>
                    </a:lnTo>
                    <a:cubicBezTo>
                      <a:pt x="-3899" y="24896"/>
                      <a:pt x="-3899" y="18661"/>
                      <a:pt x="432" y="16159"/>
                    </a:cubicBezTo>
                    <a:lnTo>
                      <a:pt x="30543" y="-1228"/>
                    </a:lnTo>
                    <a:cubicBezTo>
                      <a:pt x="35534" y="-4111"/>
                      <a:pt x="41681" y="-4111"/>
                      <a:pt x="46672" y="-1228"/>
                    </a:cubicBezTo>
                  </a:path>
                </a:pathLst>
              </a:custGeom>
              <a:solidFill>
                <a:srgbClr val="41454E"/>
              </a:solidFill>
              <a:ln w="1270" cap="flat">
                <a:noFill/>
                <a:prstDash val="solid"/>
                <a:miter/>
              </a:ln>
            </p:spPr>
            <p:txBody>
              <a:bodyPr rtlCol="0" anchor="ctr"/>
              <a:lstStyle/>
              <a:p>
                <a:endParaRPr lang="en-IN"/>
              </a:p>
            </p:txBody>
          </p:sp>
          <p:sp>
            <p:nvSpPr>
              <p:cNvPr id="2021" name="Freeform: Shape 2020">
                <a:extLst>
                  <a:ext uri="{FF2B5EF4-FFF2-40B4-BE49-F238E27FC236}">
                    <a16:creationId xmlns:a16="http://schemas.microsoft.com/office/drawing/2014/main" id="{E3A5AC21-857C-CA3A-F8E8-68FBEA5B8F25}"/>
                  </a:ext>
                </a:extLst>
              </p:cNvPr>
              <p:cNvSpPr/>
              <p:nvPr/>
            </p:nvSpPr>
            <p:spPr>
              <a:xfrm flipV="1">
                <a:off x="9366584" y="1713455"/>
                <a:ext cx="82851" cy="50339"/>
              </a:xfrm>
              <a:custGeom>
                <a:avLst/>
                <a:gdLst>
                  <a:gd name="connsiteX0" fmla="*/ 46671 w 82851"/>
                  <a:gd name="connsiteY0" fmla="*/ -1183 h 50339"/>
                  <a:gd name="connsiteX1" fmla="*/ 76796 w 82851"/>
                  <a:gd name="connsiteY1" fmla="*/ 16203 h 50339"/>
                  <a:gd name="connsiteX2" fmla="*/ 76796 w 82851"/>
                  <a:gd name="connsiteY2" fmla="*/ 27455 h 50339"/>
                  <a:gd name="connsiteX3" fmla="*/ 46671 w 82851"/>
                  <a:gd name="connsiteY3" fmla="*/ 44842 h 50339"/>
                  <a:gd name="connsiteX4" fmla="*/ 30542 w 82851"/>
                  <a:gd name="connsiteY4" fmla="*/ 44842 h 50339"/>
                  <a:gd name="connsiteX5" fmla="*/ 431 w 82851"/>
                  <a:gd name="connsiteY5" fmla="*/ 27455 h 50339"/>
                  <a:gd name="connsiteX6" fmla="*/ 431 w 82851"/>
                  <a:gd name="connsiteY6" fmla="*/ 16203 h 50339"/>
                  <a:gd name="connsiteX7" fmla="*/ 30542 w 82851"/>
                  <a:gd name="connsiteY7" fmla="*/ -1183 h 50339"/>
                  <a:gd name="connsiteX8" fmla="*/ 46671 w 82851"/>
                  <a:gd name="connsiteY8" fmla="*/ -1183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671" y="-1183"/>
                    </a:moveTo>
                    <a:lnTo>
                      <a:pt x="76796" y="16203"/>
                    </a:lnTo>
                    <a:cubicBezTo>
                      <a:pt x="81114" y="18705"/>
                      <a:pt x="81114" y="24953"/>
                      <a:pt x="76796" y="27455"/>
                    </a:cubicBezTo>
                    <a:lnTo>
                      <a:pt x="46671" y="44842"/>
                    </a:lnTo>
                    <a:cubicBezTo>
                      <a:pt x="41680" y="47724"/>
                      <a:pt x="35533" y="47724"/>
                      <a:pt x="30542" y="44842"/>
                    </a:cubicBezTo>
                    <a:lnTo>
                      <a:pt x="431" y="27455"/>
                    </a:lnTo>
                    <a:cubicBezTo>
                      <a:pt x="-3900" y="24953"/>
                      <a:pt x="-3900" y="18705"/>
                      <a:pt x="431" y="16203"/>
                    </a:cubicBezTo>
                    <a:lnTo>
                      <a:pt x="30542" y="-1183"/>
                    </a:lnTo>
                    <a:cubicBezTo>
                      <a:pt x="35533" y="-4053"/>
                      <a:pt x="41680" y="-4053"/>
                      <a:pt x="46671" y="-1183"/>
                    </a:cubicBezTo>
                  </a:path>
                </a:pathLst>
              </a:custGeom>
              <a:solidFill>
                <a:srgbClr val="41454E"/>
              </a:solidFill>
              <a:ln w="1270" cap="flat">
                <a:noFill/>
                <a:prstDash val="solid"/>
                <a:miter/>
              </a:ln>
            </p:spPr>
            <p:txBody>
              <a:bodyPr rtlCol="0" anchor="ctr"/>
              <a:lstStyle/>
              <a:p>
                <a:endParaRPr lang="en-IN"/>
              </a:p>
            </p:txBody>
          </p:sp>
          <p:sp>
            <p:nvSpPr>
              <p:cNvPr id="2022" name="Freeform: Shape 2021">
                <a:extLst>
                  <a:ext uri="{FF2B5EF4-FFF2-40B4-BE49-F238E27FC236}">
                    <a16:creationId xmlns:a16="http://schemas.microsoft.com/office/drawing/2014/main" id="{5C9124DE-62DA-3C07-940E-37CE6588E436}"/>
                  </a:ext>
                </a:extLst>
              </p:cNvPr>
              <p:cNvSpPr/>
              <p:nvPr/>
            </p:nvSpPr>
            <p:spPr>
              <a:xfrm flipV="1">
                <a:off x="9313203" y="1682644"/>
                <a:ext cx="82851" cy="50336"/>
              </a:xfrm>
              <a:custGeom>
                <a:avLst/>
                <a:gdLst>
                  <a:gd name="connsiteX0" fmla="*/ 30582 w 82851"/>
                  <a:gd name="connsiteY0" fmla="*/ 44811 h 50336"/>
                  <a:gd name="connsiteX1" fmla="*/ 458 w 82851"/>
                  <a:gd name="connsiteY1" fmla="*/ 27425 h 50336"/>
                  <a:gd name="connsiteX2" fmla="*/ 458 w 82851"/>
                  <a:gd name="connsiteY2" fmla="*/ 16185 h 50336"/>
                  <a:gd name="connsiteX3" fmla="*/ 30582 w 82851"/>
                  <a:gd name="connsiteY3" fmla="*/ -1201 h 50336"/>
                  <a:gd name="connsiteX4" fmla="*/ 46711 w 82851"/>
                  <a:gd name="connsiteY4" fmla="*/ -1201 h 50336"/>
                  <a:gd name="connsiteX5" fmla="*/ 76823 w 82851"/>
                  <a:gd name="connsiteY5" fmla="*/ 16185 h 50336"/>
                  <a:gd name="connsiteX6" fmla="*/ 76823 w 82851"/>
                  <a:gd name="connsiteY6" fmla="*/ 27425 h 50336"/>
                  <a:gd name="connsiteX7" fmla="*/ 46711 w 82851"/>
                  <a:gd name="connsiteY7" fmla="*/ 44811 h 50336"/>
                  <a:gd name="connsiteX8" fmla="*/ 30582 w 82851"/>
                  <a:gd name="connsiteY8" fmla="*/ 4481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582" y="44811"/>
                    </a:moveTo>
                    <a:lnTo>
                      <a:pt x="458" y="27425"/>
                    </a:lnTo>
                    <a:cubicBezTo>
                      <a:pt x="-3861" y="24923"/>
                      <a:pt x="-3861" y="18687"/>
                      <a:pt x="458" y="16185"/>
                    </a:cubicBezTo>
                    <a:lnTo>
                      <a:pt x="30582" y="-1201"/>
                    </a:lnTo>
                    <a:cubicBezTo>
                      <a:pt x="35573" y="-4084"/>
                      <a:pt x="41720" y="-4084"/>
                      <a:pt x="46711" y="-1201"/>
                    </a:cubicBezTo>
                    <a:lnTo>
                      <a:pt x="76823" y="16185"/>
                    </a:lnTo>
                    <a:cubicBezTo>
                      <a:pt x="81153" y="18687"/>
                      <a:pt x="81153" y="24923"/>
                      <a:pt x="76823" y="27425"/>
                    </a:cubicBezTo>
                    <a:lnTo>
                      <a:pt x="46711" y="44811"/>
                    </a:lnTo>
                    <a:cubicBezTo>
                      <a:pt x="41720" y="47694"/>
                      <a:pt x="35573" y="47694"/>
                      <a:pt x="30582" y="44811"/>
                    </a:cubicBezTo>
                  </a:path>
                </a:pathLst>
              </a:custGeom>
              <a:solidFill>
                <a:srgbClr val="41454E"/>
              </a:solidFill>
              <a:ln w="1270" cap="flat">
                <a:noFill/>
                <a:prstDash val="solid"/>
                <a:miter/>
              </a:ln>
            </p:spPr>
            <p:txBody>
              <a:bodyPr rtlCol="0" anchor="ctr"/>
              <a:lstStyle/>
              <a:p>
                <a:endParaRPr lang="en-IN"/>
              </a:p>
            </p:txBody>
          </p:sp>
          <p:sp>
            <p:nvSpPr>
              <p:cNvPr id="2023" name="Freeform: Shape 2022">
                <a:extLst>
                  <a:ext uri="{FF2B5EF4-FFF2-40B4-BE49-F238E27FC236}">
                    <a16:creationId xmlns:a16="http://schemas.microsoft.com/office/drawing/2014/main" id="{E84FE458-0F06-F36E-BD67-B1FEE71914C9}"/>
                  </a:ext>
                </a:extLst>
              </p:cNvPr>
              <p:cNvSpPr/>
              <p:nvPr/>
            </p:nvSpPr>
            <p:spPr>
              <a:xfrm flipV="1">
                <a:off x="9416711" y="1622878"/>
                <a:ext cx="136229" cy="111042"/>
              </a:xfrm>
              <a:custGeom>
                <a:avLst/>
                <a:gdLst>
                  <a:gd name="connsiteX0" fmla="*/ 48245 w 136229"/>
                  <a:gd name="connsiteY0" fmla="*/ -1227 h 111042"/>
                  <a:gd name="connsiteX1" fmla="*/ 130121 w 136229"/>
                  <a:gd name="connsiteY1" fmla="*/ 46017 h 111042"/>
                  <a:gd name="connsiteX2" fmla="*/ 133360 w 136229"/>
                  <a:gd name="connsiteY2" fmla="*/ 51656 h 111042"/>
                  <a:gd name="connsiteX3" fmla="*/ 130121 w 136229"/>
                  <a:gd name="connsiteY3" fmla="*/ 57282 h 111042"/>
                  <a:gd name="connsiteX4" fmla="*/ 99997 w 136229"/>
                  <a:gd name="connsiteY4" fmla="*/ 74680 h 111042"/>
                  <a:gd name="connsiteX5" fmla="*/ 99997 w 136229"/>
                  <a:gd name="connsiteY5" fmla="*/ 74680 h 111042"/>
                  <a:gd name="connsiteX6" fmla="*/ 46619 w 136229"/>
                  <a:gd name="connsiteY6" fmla="*/ 105491 h 111042"/>
                  <a:gd name="connsiteX7" fmla="*/ 30490 w 136229"/>
                  <a:gd name="connsiteY7" fmla="*/ 105491 h 111042"/>
                  <a:gd name="connsiteX8" fmla="*/ 378 w 136229"/>
                  <a:gd name="connsiteY8" fmla="*/ 88104 h 111042"/>
                  <a:gd name="connsiteX9" fmla="*/ 378 w 136229"/>
                  <a:gd name="connsiteY9" fmla="*/ 76852 h 111042"/>
                  <a:gd name="connsiteX10" fmla="*/ 44028 w 136229"/>
                  <a:gd name="connsiteY10" fmla="*/ 51656 h 111042"/>
                  <a:gd name="connsiteX11" fmla="*/ 2004 w 136229"/>
                  <a:gd name="connsiteY11" fmla="*/ 27398 h 111042"/>
                  <a:gd name="connsiteX12" fmla="*/ 2004 w 136229"/>
                  <a:gd name="connsiteY12" fmla="*/ 16172 h 111042"/>
                  <a:gd name="connsiteX13" fmla="*/ 32116 w 136229"/>
                  <a:gd name="connsiteY13" fmla="*/ -1227 h 111042"/>
                  <a:gd name="connsiteX14" fmla="*/ 48245 w 136229"/>
                  <a:gd name="connsiteY14" fmla="*/ -1227 h 11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6229" h="111042">
                    <a:moveTo>
                      <a:pt x="48245" y="-1227"/>
                    </a:moveTo>
                    <a:lnTo>
                      <a:pt x="130121" y="46017"/>
                    </a:lnTo>
                    <a:cubicBezTo>
                      <a:pt x="132293" y="47274"/>
                      <a:pt x="133360" y="49458"/>
                      <a:pt x="133360" y="51656"/>
                    </a:cubicBezTo>
                    <a:cubicBezTo>
                      <a:pt x="133360" y="53840"/>
                      <a:pt x="132293" y="56037"/>
                      <a:pt x="130121" y="57282"/>
                    </a:cubicBezTo>
                    <a:lnTo>
                      <a:pt x="99997" y="74680"/>
                    </a:lnTo>
                    <a:lnTo>
                      <a:pt x="99997" y="74680"/>
                    </a:lnTo>
                    <a:lnTo>
                      <a:pt x="46619" y="105491"/>
                    </a:lnTo>
                    <a:cubicBezTo>
                      <a:pt x="41628" y="108374"/>
                      <a:pt x="35481" y="108374"/>
                      <a:pt x="30490" y="105491"/>
                    </a:cubicBezTo>
                    <a:lnTo>
                      <a:pt x="378" y="88104"/>
                    </a:lnTo>
                    <a:cubicBezTo>
                      <a:pt x="-3953" y="85603"/>
                      <a:pt x="-3953" y="79354"/>
                      <a:pt x="378" y="76852"/>
                    </a:cubicBezTo>
                    <a:lnTo>
                      <a:pt x="44028" y="51656"/>
                    </a:lnTo>
                    <a:lnTo>
                      <a:pt x="2004" y="27398"/>
                    </a:lnTo>
                    <a:cubicBezTo>
                      <a:pt x="-2327" y="24909"/>
                      <a:pt x="-2327" y="18661"/>
                      <a:pt x="2004" y="16172"/>
                    </a:cubicBezTo>
                    <a:lnTo>
                      <a:pt x="32116" y="-1227"/>
                    </a:lnTo>
                    <a:cubicBezTo>
                      <a:pt x="37107" y="-4110"/>
                      <a:pt x="43254" y="-4110"/>
                      <a:pt x="48245" y="-1227"/>
                    </a:cubicBezTo>
                  </a:path>
                </a:pathLst>
              </a:custGeom>
              <a:solidFill>
                <a:srgbClr val="41454E"/>
              </a:solidFill>
              <a:ln w="1270" cap="flat">
                <a:noFill/>
                <a:prstDash val="solid"/>
                <a:miter/>
              </a:ln>
            </p:spPr>
            <p:txBody>
              <a:bodyPr rtlCol="0" anchor="ctr"/>
              <a:lstStyle/>
              <a:p>
                <a:endParaRPr lang="en-IN"/>
              </a:p>
            </p:txBody>
          </p:sp>
          <p:sp>
            <p:nvSpPr>
              <p:cNvPr id="2024" name="Freeform: Shape 2023">
                <a:extLst>
                  <a:ext uri="{FF2B5EF4-FFF2-40B4-BE49-F238E27FC236}">
                    <a16:creationId xmlns:a16="http://schemas.microsoft.com/office/drawing/2014/main" id="{F8C95C92-E104-2B26-C54E-B2385EBA8728}"/>
                  </a:ext>
                </a:extLst>
              </p:cNvPr>
              <p:cNvSpPr/>
              <p:nvPr/>
            </p:nvSpPr>
            <p:spPr>
              <a:xfrm flipV="1">
                <a:off x="9054431" y="1832047"/>
                <a:ext cx="82851" cy="50336"/>
              </a:xfrm>
              <a:custGeom>
                <a:avLst/>
                <a:gdLst>
                  <a:gd name="connsiteX0" fmla="*/ 46884 w 82851"/>
                  <a:gd name="connsiteY0" fmla="*/ -1068 h 50336"/>
                  <a:gd name="connsiteX1" fmla="*/ 77009 w 82851"/>
                  <a:gd name="connsiteY1" fmla="*/ 16318 h 50336"/>
                  <a:gd name="connsiteX2" fmla="*/ 77009 w 82851"/>
                  <a:gd name="connsiteY2" fmla="*/ 27558 h 50336"/>
                  <a:gd name="connsiteX3" fmla="*/ 46884 w 82851"/>
                  <a:gd name="connsiteY3" fmla="*/ 44944 h 50336"/>
                  <a:gd name="connsiteX4" fmla="*/ 30755 w 82851"/>
                  <a:gd name="connsiteY4" fmla="*/ 44944 h 50336"/>
                  <a:gd name="connsiteX5" fmla="*/ 644 w 82851"/>
                  <a:gd name="connsiteY5" fmla="*/ 27558 h 50336"/>
                  <a:gd name="connsiteX6" fmla="*/ 644 w 82851"/>
                  <a:gd name="connsiteY6" fmla="*/ 16318 h 50336"/>
                  <a:gd name="connsiteX7" fmla="*/ 30755 w 82851"/>
                  <a:gd name="connsiteY7" fmla="*/ -1068 h 50336"/>
                  <a:gd name="connsiteX8" fmla="*/ 46884 w 82851"/>
                  <a:gd name="connsiteY8" fmla="*/ -106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4" y="-1068"/>
                    </a:moveTo>
                    <a:lnTo>
                      <a:pt x="77009" y="16318"/>
                    </a:lnTo>
                    <a:cubicBezTo>
                      <a:pt x="81327" y="18820"/>
                      <a:pt x="81327" y="25056"/>
                      <a:pt x="77009" y="27558"/>
                    </a:cubicBezTo>
                    <a:lnTo>
                      <a:pt x="46884" y="44944"/>
                    </a:lnTo>
                    <a:cubicBezTo>
                      <a:pt x="41893" y="47827"/>
                      <a:pt x="35746" y="47827"/>
                      <a:pt x="30755" y="44944"/>
                    </a:cubicBezTo>
                    <a:lnTo>
                      <a:pt x="644" y="27558"/>
                    </a:lnTo>
                    <a:cubicBezTo>
                      <a:pt x="-3687" y="25056"/>
                      <a:pt x="-3687" y="18820"/>
                      <a:pt x="644" y="16318"/>
                    </a:cubicBezTo>
                    <a:lnTo>
                      <a:pt x="30755" y="-1068"/>
                    </a:lnTo>
                    <a:cubicBezTo>
                      <a:pt x="35746" y="-3951"/>
                      <a:pt x="41893" y="-3951"/>
                      <a:pt x="46884" y="-1068"/>
                    </a:cubicBezTo>
                  </a:path>
                </a:pathLst>
              </a:custGeom>
              <a:solidFill>
                <a:srgbClr val="41454E"/>
              </a:solidFill>
              <a:ln w="1270" cap="flat">
                <a:noFill/>
                <a:prstDash val="solid"/>
                <a:miter/>
              </a:ln>
            </p:spPr>
            <p:txBody>
              <a:bodyPr rtlCol="0" anchor="ctr"/>
              <a:lstStyle/>
              <a:p>
                <a:endParaRPr lang="en-IN"/>
              </a:p>
            </p:txBody>
          </p:sp>
          <p:sp>
            <p:nvSpPr>
              <p:cNvPr id="2025" name="Freeform: Shape 2024">
                <a:extLst>
                  <a:ext uri="{FF2B5EF4-FFF2-40B4-BE49-F238E27FC236}">
                    <a16:creationId xmlns:a16="http://schemas.microsoft.com/office/drawing/2014/main" id="{C48953F6-2ADC-466F-8A41-C5AF2865E865}"/>
                  </a:ext>
                </a:extLst>
              </p:cNvPr>
              <p:cNvSpPr/>
              <p:nvPr/>
            </p:nvSpPr>
            <p:spPr>
              <a:xfrm flipV="1">
                <a:off x="9004301" y="1922624"/>
                <a:ext cx="82851" cy="50336"/>
              </a:xfrm>
              <a:custGeom>
                <a:avLst/>
                <a:gdLst>
                  <a:gd name="connsiteX0" fmla="*/ 30793 w 82851"/>
                  <a:gd name="connsiteY0" fmla="*/ 45025 h 50336"/>
                  <a:gd name="connsiteX1" fmla="*/ 668 w 82851"/>
                  <a:gd name="connsiteY1" fmla="*/ 27639 h 50336"/>
                  <a:gd name="connsiteX2" fmla="*/ 668 w 82851"/>
                  <a:gd name="connsiteY2" fmla="*/ 16399 h 50336"/>
                  <a:gd name="connsiteX3" fmla="*/ 30793 w 82851"/>
                  <a:gd name="connsiteY3" fmla="*/ -987 h 50336"/>
                  <a:gd name="connsiteX4" fmla="*/ 46922 w 82851"/>
                  <a:gd name="connsiteY4" fmla="*/ -987 h 50336"/>
                  <a:gd name="connsiteX5" fmla="*/ 77033 w 82851"/>
                  <a:gd name="connsiteY5" fmla="*/ 16399 h 50336"/>
                  <a:gd name="connsiteX6" fmla="*/ 77033 w 82851"/>
                  <a:gd name="connsiteY6" fmla="*/ 27639 h 50336"/>
                  <a:gd name="connsiteX7" fmla="*/ 46922 w 82851"/>
                  <a:gd name="connsiteY7" fmla="*/ 45025 h 50336"/>
                  <a:gd name="connsiteX8" fmla="*/ 30793 w 82851"/>
                  <a:gd name="connsiteY8" fmla="*/ 450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93" y="45025"/>
                    </a:moveTo>
                    <a:lnTo>
                      <a:pt x="668" y="27639"/>
                    </a:lnTo>
                    <a:cubicBezTo>
                      <a:pt x="-3650" y="25150"/>
                      <a:pt x="-3650" y="18901"/>
                      <a:pt x="668" y="16399"/>
                    </a:cubicBezTo>
                    <a:lnTo>
                      <a:pt x="30793" y="-987"/>
                    </a:lnTo>
                    <a:cubicBezTo>
                      <a:pt x="35784" y="-3870"/>
                      <a:pt x="41931" y="-3870"/>
                      <a:pt x="46922" y="-987"/>
                    </a:cubicBezTo>
                    <a:lnTo>
                      <a:pt x="77033" y="16399"/>
                    </a:lnTo>
                    <a:cubicBezTo>
                      <a:pt x="81364" y="18901"/>
                      <a:pt x="81364" y="25150"/>
                      <a:pt x="77033" y="27639"/>
                    </a:cubicBezTo>
                    <a:lnTo>
                      <a:pt x="46922" y="45025"/>
                    </a:lnTo>
                    <a:cubicBezTo>
                      <a:pt x="41931" y="47908"/>
                      <a:pt x="35784" y="47908"/>
                      <a:pt x="30793" y="45025"/>
                    </a:cubicBezTo>
                  </a:path>
                </a:pathLst>
              </a:custGeom>
              <a:solidFill>
                <a:srgbClr val="41454E"/>
              </a:solidFill>
              <a:ln w="1270" cap="flat">
                <a:noFill/>
                <a:prstDash val="solid"/>
                <a:miter/>
              </a:ln>
            </p:spPr>
            <p:txBody>
              <a:bodyPr rtlCol="0" anchor="ctr"/>
              <a:lstStyle/>
              <a:p>
                <a:endParaRPr lang="en-IN"/>
              </a:p>
            </p:txBody>
          </p:sp>
          <p:sp>
            <p:nvSpPr>
              <p:cNvPr id="2026" name="Freeform: Shape 2025">
                <a:extLst>
                  <a:ext uri="{FF2B5EF4-FFF2-40B4-BE49-F238E27FC236}">
                    <a16:creationId xmlns:a16="http://schemas.microsoft.com/office/drawing/2014/main" id="{2620DB14-1242-A21F-5E49-FBF93027379C}"/>
                  </a:ext>
                </a:extLst>
              </p:cNvPr>
              <p:cNvSpPr/>
              <p:nvPr/>
            </p:nvSpPr>
            <p:spPr>
              <a:xfrm flipV="1">
                <a:off x="9263076" y="1773221"/>
                <a:ext cx="82851" cy="50336"/>
              </a:xfrm>
              <a:custGeom>
                <a:avLst/>
                <a:gdLst>
                  <a:gd name="connsiteX0" fmla="*/ 46745 w 82851"/>
                  <a:gd name="connsiteY0" fmla="*/ -1120 h 50336"/>
                  <a:gd name="connsiteX1" fmla="*/ 76857 w 82851"/>
                  <a:gd name="connsiteY1" fmla="*/ 16266 h 50336"/>
                  <a:gd name="connsiteX2" fmla="*/ 76857 w 82851"/>
                  <a:gd name="connsiteY2" fmla="*/ 27505 h 50336"/>
                  <a:gd name="connsiteX3" fmla="*/ 46745 w 82851"/>
                  <a:gd name="connsiteY3" fmla="*/ 44892 h 50336"/>
                  <a:gd name="connsiteX4" fmla="*/ 30616 w 82851"/>
                  <a:gd name="connsiteY4" fmla="*/ 44892 h 50336"/>
                  <a:gd name="connsiteX5" fmla="*/ 492 w 82851"/>
                  <a:gd name="connsiteY5" fmla="*/ 27505 h 50336"/>
                  <a:gd name="connsiteX6" fmla="*/ 492 w 82851"/>
                  <a:gd name="connsiteY6" fmla="*/ 16266 h 50336"/>
                  <a:gd name="connsiteX7" fmla="*/ 30616 w 82851"/>
                  <a:gd name="connsiteY7" fmla="*/ -1120 h 50336"/>
                  <a:gd name="connsiteX8" fmla="*/ 46745 w 82851"/>
                  <a:gd name="connsiteY8" fmla="*/ -112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45" y="-1120"/>
                    </a:moveTo>
                    <a:lnTo>
                      <a:pt x="76857" y="16266"/>
                    </a:lnTo>
                    <a:cubicBezTo>
                      <a:pt x="81188" y="18768"/>
                      <a:pt x="81188" y="25003"/>
                      <a:pt x="76857" y="27505"/>
                    </a:cubicBezTo>
                    <a:lnTo>
                      <a:pt x="46745" y="44892"/>
                    </a:lnTo>
                    <a:cubicBezTo>
                      <a:pt x="41754" y="47775"/>
                      <a:pt x="35607" y="47775"/>
                      <a:pt x="30616" y="44892"/>
                    </a:cubicBezTo>
                    <a:lnTo>
                      <a:pt x="492" y="27505"/>
                    </a:lnTo>
                    <a:cubicBezTo>
                      <a:pt x="-3826" y="25003"/>
                      <a:pt x="-3826" y="18768"/>
                      <a:pt x="492" y="16266"/>
                    </a:cubicBezTo>
                    <a:lnTo>
                      <a:pt x="30616" y="-1120"/>
                    </a:lnTo>
                    <a:cubicBezTo>
                      <a:pt x="35607" y="-4003"/>
                      <a:pt x="41754" y="-4003"/>
                      <a:pt x="46745" y="-1120"/>
                    </a:cubicBezTo>
                  </a:path>
                </a:pathLst>
              </a:custGeom>
              <a:solidFill>
                <a:srgbClr val="4F555F"/>
              </a:solidFill>
              <a:ln w="1270" cap="flat">
                <a:noFill/>
                <a:prstDash val="solid"/>
                <a:miter/>
              </a:ln>
            </p:spPr>
            <p:txBody>
              <a:bodyPr rtlCol="0" anchor="ctr"/>
              <a:lstStyle/>
              <a:p>
                <a:endParaRPr lang="en-IN"/>
              </a:p>
            </p:txBody>
          </p:sp>
          <p:sp>
            <p:nvSpPr>
              <p:cNvPr id="2027" name="Freeform: Shape 2026">
                <a:extLst>
                  <a:ext uri="{FF2B5EF4-FFF2-40B4-BE49-F238E27FC236}">
                    <a16:creationId xmlns:a16="http://schemas.microsoft.com/office/drawing/2014/main" id="{33D787B5-835A-178F-7F73-D8932B0604BB}"/>
                  </a:ext>
                </a:extLst>
              </p:cNvPr>
              <p:cNvSpPr/>
              <p:nvPr/>
            </p:nvSpPr>
            <p:spPr>
              <a:xfrm flipV="1">
                <a:off x="9107809" y="1862857"/>
                <a:ext cx="82851" cy="50336"/>
              </a:xfrm>
              <a:custGeom>
                <a:avLst/>
                <a:gdLst>
                  <a:gd name="connsiteX0" fmla="*/ 46848 w 82851"/>
                  <a:gd name="connsiteY0" fmla="*/ -1040 h 50336"/>
                  <a:gd name="connsiteX1" fmla="*/ 76972 w 82851"/>
                  <a:gd name="connsiteY1" fmla="*/ 16346 h 50336"/>
                  <a:gd name="connsiteX2" fmla="*/ 76972 w 82851"/>
                  <a:gd name="connsiteY2" fmla="*/ 27585 h 50336"/>
                  <a:gd name="connsiteX3" fmla="*/ 46848 w 82851"/>
                  <a:gd name="connsiteY3" fmla="*/ 44972 h 50336"/>
                  <a:gd name="connsiteX4" fmla="*/ 30719 w 82851"/>
                  <a:gd name="connsiteY4" fmla="*/ 44972 h 50336"/>
                  <a:gd name="connsiteX5" fmla="*/ 607 w 82851"/>
                  <a:gd name="connsiteY5" fmla="*/ 27585 h 50336"/>
                  <a:gd name="connsiteX6" fmla="*/ 607 w 82851"/>
                  <a:gd name="connsiteY6" fmla="*/ 16346 h 50336"/>
                  <a:gd name="connsiteX7" fmla="*/ 30719 w 82851"/>
                  <a:gd name="connsiteY7" fmla="*/ -1040 h 50336"/>
                  <a:gd name="connsiteX8" fmla="*/ 46848 w 82851"/>
                  <a:gd name="connsiteY8" fmla="*/ -104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48" y="-1040"/>
                    </a:moveTo>
                    <a:lnTo>
                      <a:pt x="76972" y="16346"/>
                    </a:lnTo>
                    <a:cubicBezTo>
                      <a:pt x="81290" y="18835"/>
                      <a:pt x="81290" y="25084"/>
                      <a:pt x="76972" y="27585"/>
                    </a:cubicBezTo>
                    <a:lnTo>
                      <a:pt x="46848" y="44972"/>
                    </a:lnTo>
                    <a:cubicBezTo>
                      <a:pt x="41857" y="47855"/>
                      <a:pt x="35710" y="47855"/>
                      <a:pt x="30719" y="44972"/>
                    </a:cubicBezTo>
                    <a:lnTo>
                      <a:pt x="607" y="27585"/>
                    </a:lnTo>
                    <a:cubicBezTo>
                      <a:pt x="-3724" y="25084"/>
                      <a:pt x="-3724" y="18835"/>
                      <a:pt x="607" y="16346"/>
                    </a:cubicBezTo>
                    <a:lnTo>
                      <a:pt x="30719" y="-1040"/>
                    </a:lnTo>
                    <a:cubicBezTo>
                      <a:pt x="35710" y="-3923"/>
                      <a:pt x="41857" y="-3923"/>
                      <a:pt x="46848" y="-1040"/>
                    </a:cubicBezTo>
                  </a:path>
                </a:pathLst>
              </a:custGeom>
              <a:solidFill>
                <a:srgbClr val="41454E"/>
              </a:solidFill>
              <a:ln w="1270" cap="flat">
                <a:noFill/>
                <a:prstDash val="solid"/>
                <a:miter/>
              </a:ln>
            </p:spPr>
            <p:txBody>
              <a:bodyPr rtlCol="0" anchor="ctr"/>
              <a:lstStyle/>
              <a:p>
                <a:endParaRPr lang="en-IN"/>
              </a:p>
            </p:txBody>
          </p:sp>
          <p:sp>
            <p:nvSpPr>
              <p:cNvPr id="2028" name="Freeform: Shape 2027">
                <a:extLst>
                  <a:ext uri="{FF2B5EF4-FFF2-40B4-BE49-F238E27FC236}">
                    <a16:creationId xmlns:a16="http://schemas.microsoft.com/office/drawing/2014/main" id="{4B33CA53-42D6-6BB8-EC3D-5AD45A87E874}"/>
                  </a:ext>
                </a:extLst>
              </p:cNvPr>
              <p:cNvSpPr/>
              <p:nvPr/>
            </p:nvSpPr>
            <p:spPr>
              <a:xfrm flipV="1">
                <a:off x="9211323" y="1803104"/>
                <a:ext cx="82851" cy="50336"/>
              </a:xfrm>
              <a:custGeom>
                <a:avLst/>
                <a:gdLst>
                  <a:gd name="connsiteX0" fmla="*/ 46780 w 82851"/>
                  <a:gd name="connsiteY0" fmla="*/ -1094 h 50336"/>
                  <a:gd name="connsiteX1" fmla="*/ 76892 w 82851"/>
                  <a:gd name="connsiteY1" fmla="*/ 16293 h 50336"/>
                  <a:gd name="connsiteX2" fmla="*/ 76892 w 82851"/>
                  <a:gd name="connsiteY2" fmla="*/ 27532 h 50336"/>
                  <a:gd name="connsiteX3" fmla="*/ 46780 w 82851"/>
                  <a:gd name="connsiteY3" fmla="*/ 44918 h 50336"/>
                  <a:gd name="connsiteX4" fmla="*/ 30652 w 82851"/>
                  <a:gd name="connsiteY4" fmla="*/ 44918 h 50336"/>
                  <a:gd name="connsiteX5" fmla="*/ 527 w 82851"/>
                  <a:gd name="connsiteY5" fmla="*/ 27532 h 50336"/>
                  <a:gd name="connsiteX6" fmla="*/ 527 w 82851"/>
                  <a:gd name="connsiteY6" fmla="*/ 16293 h 50336"/>
                  <a:gd name="connsiteX7" fmla="*/ 30652 w 82851"/>
                  <a:gd name="connsiteY7" fmla="*/ -1094 h 50336"/>
                  <a:gd name="connsiteX8" fmla="*/ 46780 w 82851"/>
                  <a:gd name="connsiteY8" fmla="*/ -109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80" y="-1094"/>
                    </a:moveTo>
                    <a:lnTo>
                      <a:pt x="76892" y="16293"/>
                    </a:lnTo>
                    <a:cubicBezTo>
                      <a:pt x="81223" y="18794"/>
                      <a:pt x="81223" y="25043"/>
                      <a:pt x="76892" y="27532"/>
                    </a:cubicBezTo>
                    <a:lnTo>
                      <a:pt x="46780" y="44918"/>
                    </a:lnTo>
                    <a:cubicBezTo>
                      <a:pt x="41789" y="47801"/>
                      <a:pt x="35643" y="47801"/>
                      <a:pt x="30652" y="44918"/>
                    </a:cubicBezTo>
                    <a:lnTo>
                      <a:pt x="527" y="27532"/>
                    </a:lnTo>
                    <a:cubicBezTo>
                      <a:pt x="-3791" y="25043"/>
                      <a:pt x="-3791" y="18794"/>
                      <a:pt x="527" y="16293"/>
                    </a:cubicBezTo>
                    <a:lnTo>
                      <a:pt x="30652" y="-1094"/>
                    </a:lnTo>
                    <a:cubicBezTo>
                      <a:pt x="35643" y="-3977"/>
                      <a:pt x="41789" y="-3977"/>
                      <a:pt x="46780" y="-1094"/>
                    </a:cubicBezTo>
                  </a:path>
                </a:pathLst>
              </a:custGeom>
              <a:solidFill>
                <a:srgbClr val="41454E"/>
              </a:solidFill>
              <a:ln w="1270" cap="flat">
                <a:noFill/>
                <a:prstDash val="solid"/>
                <a:miter/>
              </a:ln>
            </p:spPr>
            <p:txBody>
              <a:bodyPr rtlCol="0" anchor="ctr"/>
              <a:lstStyle/>
              <a:p>
                <a:endParaRPr lang="en-IN"/>
              </a:p>
            </p:txBody>
          </p:sp>
          <p:sp>
            <p:nvSpPr>
              <p:cNvPr id="2029" name="Freeform: Shape 2028">
                <a:extLst>
                  <a:ext uri="{FF2B5EF4-FFF2-40B4-BE49-F238E27FC236}">
                    <a16:creationId xmlns:a16="http://schemas.microsoft.com/office/drawing/2014/main" id="{47C270B4-B10F-2AB2-C403-EEDB6219036C}"/>
                  </a:ext>
                </a:extLst>
              </p:cNvPr>
              <p:cNvSpPr/>
              <p:nvPr/>
            </p:nvSpPr>
            <p:spPr>
              <a:xfrm flipV="1">
                <a:off x="9159561" y="1832974"/>
                <a:ext cx="82861" cy="50349"/>
              </a:xfrm>
              <a:custGeom>
                <a:avLst/>
                <a:gdLst>
                  <a:gd name="connsiteX0" fmla="*/ 46813 w 82861"/>
                  <a:gd name="connsiteY0" fmla="*/ -1067 h 50349"/>
                  <a:gd name="connsiteX1" fmla="*/ 76937 w 82861"/>
                  <a:gd name="connsiteY1" fmla="*/ 16332 h 50349"/>
                  <a:gd name="connsiteX2" fmla="*/ 76937 w 82861"/>
                  <a:gd name="connsiteY2" fmla="*/ 27572 h 50349"/>
                  <a:gd name="connsiteX3" fmla="*/ 46813 w 82861"/>
                  <a:gd name="connsiteY3" fmla="*/ 44958 h 50349"/>
                  <a:gd name="connsiteX4" fmla="*/ 30684 w 82861"/>
                  <a:gd name="connsiteY4" fmla="*/ 44958 h 50349"/>
                  <a:gd name="connsiteX5" fmla="*/ 572 w 82861"/>
                  <a:gd name="connsiteY5" fmla="*/ 27572 h 50349"/>
                  <a:gd name="connsiteX6" fmla="*/ 572 w 82861"/>
                  <a:gd name="connsiteY6" fmla="*/ 16332 h 50349"/>
                  <a:gd name="connsiteX7" fmla="*/ 30684 w 82861"/>
                  <a:gd name="connsiteY7" fmla="*/ -1067 h 50349"/>
                  <a:gd name="connsiteX8" fmla="*/ 46813 w 82861"/>
                  <a:gd name="connsiteY8" fmla="*/ -106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46813" y="-1067"/>
                    </a:moveTo>
                    <a:lnTo>
                      <a:pt x="76937" y="16332"/>
                    </a:lnTo>
                    <a:cubicBezTo>
                      <a:pt x="81268" y="18821"/>
                      <a:pt x="81268" y="25070"/>
                      <a:pt x="76937" y="27572"/>
                    </a:cubicBezTo>
                    <a:lnTo>
                      <a:pt x="46813" y="44958"/>
                    </a:lnTo>
                    <a:cubicBezTo>
                      <a:pt x="41834" y="47841"/>
                      <a:pt x="35675" y="47841"/>
                      <a:pt x="30684" y="44958"/>
                    </a:cubicBezTo>
                    <a:lnTo>
                      <a:pt x="572" y="27572"/>
                    </a:lnTo>
                    <a:cubicBezTo>
                      <a:pt x="-3759" y="25070"/>
                      <a:pt x="-3759" y="18821"/>
                      <a:pt x="572" y="16332"/>
                    </a:cubicBezTo>
                    <a:lnTo>
                      <a:pt x="30684" y="-1067"/>
                    </a:lnTo>
                    <a:cubicBezTo>
                      <a:pt x="35675" y="-3950"/>
                      <a:pt x="41834" y="-3950"/>
                      <a:pt x="46813" y="-1067"/>
                    </a:cubicBezTo>
                  </a:path>
                </a:pathLst>
              </a:custGeom>
              <a:solidFill>
                <a:srgbClr val="41454E"/>
              </a:solidFill>
              <a:ln w="1270" cap="flat">
                <a:noFill/>
                <a:prstDash val="solid"/>
                <a:miter/>
              </a:ln>
            </p:spPr>
            <p:txBody>
              <a:bodyPr rtlCol="0" anchor="ctr"/>
              <a:lstStyle/>
              <a:p>
                <a:endParaRPr lang="en-IN"/>
              </a:p>
            </p:txBody>
          </p:sp>
          <p:sp>
            <p:nvSpPr>
              <p:cNvPr id="2030" name="Freeform: Shape 2029">
                <a:extLst>
                  <a:ext uri="{FF2B5EF4-FFF2-40B4-BE49-F238E27FC236}">
                    <a16:creationId xmlns:a16="http://schemas.microsoft.com/office/drawing/2014/main" id="{DEE4792E-047B-79D4-55A2-67A44D1B4A59}"/>
                  </a:ext>
                </a:extLst>
              </p:cNvPr>
              <p:cNvSpPr/>
              <p:nvPr/>
            </p:nvSpPr>
            <p:spPr>
              <a:xfrm flipV="1">
                <a:off x="9593749" y="1409734"/>
                <a:ext cx="61375" cy="38068"/>
              </a:xfrm>
              <a:custGeom>
                <a:avLst/>
                <a:gdLst>
                  <a:gd name="connsiteX0" fmla="*/ 8919 w 61375"/>
                  <a:gd name="connsiteY0" fmla="*/ -1450 h 38068"/>
                  <a:gd name="connsiteX1" fmla="*/ 25048 w 61375"/>
                  <a:gd name="connsiteY1" fmla="*/ -1450 h 38068"/>
                  <a:gd name="connsiteX2" fmla="*/ 55172 w 61375"/>
                  <a:gd name="connsiteY2" fmla="*/ 15936 h 38068"/>
                  <a:gd name="connsiteX3" fmla="*/ 55172 w 61375"/>
                  <a:gd name="connsiteY3" fmla="*/ 27176 h 38068"/>
                  <a:gd name="connsiteX4" fmla="*/ 46536 w 61375"/>
                  <a:gd name="connsiteY4" fmla="*/ 32294 h 38068"/>
                  <a:gd name="connsiteX5" fmla="*/ 30407 w 61375"/>
                  <a:gd name="connsiteY5" fmla="*/ 32294 h 38068"/>
                  <a:gd name="connsiteX6" fmla="*/ 283 w 61375"/>
                  <a:gd name="connsiteY6" fmla="*/ 14908 h 38068"/>
                  <a:gd name="connsiteX7" fmla="*/ 283 w 61375"/>
                  <a:gd name="connsiteY7" fmla="*/ 3668 h 38068"/>
                  <a:gd name="connsiteX8" fmla="*/ 8919 w 61375"/>
                  <a:gd name="connsiteY8" fmla="*/ -1450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8919" y="-1450"/>
                    </a:moveTo>
                    <a:cubicBezTo>
                      <a:pt x="13910" y="-4333"/>
                      <a:pt x="20057" y="-4333"/>
                      <a:pt x="25048" y="-1450"/>
                    </a:cubicBezTo>
                    <a:lnTo>
                      <a:pt x="55172" y="15936"/>
                    </a:lnTo>
                    <a:cubicBezTo>
                      <a:pt x="59490" y="18438"/>
                      <a:pt x="59490" y="24674"/>
                      <a:pt x="55172" y="27176"/>
                    </a:cubicBezTo>
                    <a:lnTo>
                      <a:pt x="46536" y="32294"/>
                    </a:lnTo>
                    <a:cubicBezTo>
                      <a:pt x="41545" y="35177"/>
                      <a:pt x="35386" y="35177"/>
                      <a:pt x="30407" y="32294"/>
                    </a:cubicBezTo>
                    <a:lnTo>
                      <a:pt x="283" y="14908"/>
                    </a:lnTo>
                    <a:cubicBezTo>
                      <a:pt x="-4048" y="12406"/>
                      <a:pt x="-4048" y="6170"/>
                      <a:pt x="283" y="3668"/>
                    </a:cubicBezTo>
                    <a:lnTo>
                      <a:pt x="8919" y="-1450"/>
                    </a:lnTo>
                  </a:path>
                </a:pathLst>
              </a:custGeom>
              <a:solidFill>
                <a:srgbClr val="41454E"/>
              </a:solidFill>
              <a:ln w="1270" cap="flat">
                <a:noFill/>
                <a:prstDash val="solid"/>
                <a:miter/>
              </a:ln>
            </p:spPr>
            <p:txBody>
              <a:bodyPr rtlCol="0" anchor="ctr"/>
              <a:lstStyle/>
              <a:p>
                <a:endParaRPr lang="en-IN"/>
              </a:p>
            </p:txBody>
          </p:sp>
          <p:sp>
            <p:nvSpPr>
              <p:cNvPr id="2031" name="Freeform: Shape 2030">
                <a:extLst>
                  <a:ext uri="{FF2B5EF4-FFF2-40B4-BE49-F238E27FC236}">
                    <a16:creationId xmlns:a16="http://schemas.microsoft.com/office/drawing/2014/main" id="{6045DF39-DF04-F1A1-5470-DA28505A89B8}"/>
                  </a:ext>
                </a:extLst>
              </p:cNvPr>
              <p:cNvSpPr/>
              <p:nvPr/>
            </p:nvSpPr>
            <p:spPr>
              <a:xfrm flipV="1">
                <a:off x="8797281" y="2012260"/>
                <a:ext cx="134604" cy="80219"/>
              </a:xfrm>
              <a:custGeom>
                <a:avLst/>
                <a:gdLst>
                  <a:gd name="connsiteX0" fmla="*/ 132158 w 134604"/>
                  <a:gd name="connsiteY0" fmla="*/ 51976 h 80219"/>
                  <a:gd name="connsiteX1" fmla="*/ 128919 w 134604"/>
                  <a:gd name="connsiteY1" fmla="*/ 57615 h 80219"/>
                  <a:gd name="connsiteX2" fmla="*/ 98795 w 134604"/>
                  <a:gd name="connsiteY2" fmla="*/ 75002 h 80219"/>
                  <a:gd name="connsiteX3" fmla="*/ 82666 w 134604"/>
                  <a:gd name="connsiteY3" fmla="*/ 75002 h 80219"/>
                  <a:gd name="connsiteX4" fmla="*/ 52554 w 134604"/>
                  <a:gd name="connsiteY4" fmla="*/ 57615 h 80219"/>
                  <a:gd name="connsiteX5" fmla="*/ 52516 w 134604"/>
                  <a:gd name="connsiteY5" fmla="*/ 57577 h 80219"/>
                  <a:gd name="connsiteX6" fmla="*/ 802 w 134604"/>
                  <a:gd name="connsiteY6" fmla="*/ 27732 h 80219"/>
                  <a:gd name="connsiteX7" fmla="*/ 802 w 134604"/>
                  <a:gd name="connsiteY7" fmla="*/ 16493 h 80219"/>
                  <a:gd name="connsiteX8" fmla="*/ 30913 w 134604"/>
                  <a:gd name="connsiteY8" fmla="*/ -894 h 80219"/>
                  <a:gd name="connsiteX9" fmla="*/ 47042 w 134604"/>
                  <a:gd name="connsiteY9" fmla="*/ -894 h 80219"/>
                  <a:gd name="connsiteX10" fmla="*/ 128919 w 134604"/>
                  <a:gd name="connsiteY10" fmla="*/ 46350 h 80219"/>
                  <a:gd name="connsiteX11" fmla="*/ 132158 w 134604"/>
                  <a:gd name="connsiteY11" fmla="*/ 51976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32158" y="51976"/>
                    </a:moveTo>
                    <a:cubicBezTo>
                      <a:pt x="132170" y="54173"/>
                      <a:pt x="131091" y="56358"/>
                      <a:pt x="128919" y="57615"/>
                    </a:cubicBezTo>
                    <a:lnTo>
                      <a:pt x="98795" y="75002"/>
                    </a:lnTo>
                    <a:cubicBezTo>
                      <a:pt x="93816" y="77884"/>
                      <a:pt x="87657" y="77884"/>
                      <a:pt x="82666" y="75002"/>
                    </a:cubicBezTo>
                    <a:lnTo>
                      <a:pt x="52554" y="57615"/>
                    </a:lnTo>
                    <a:lnTo>
                      <a:pt x="52516" y="57577"/>
                    </a:lnTo>
                    <a:lnTo>
                      <a:pt x="802" y="27732"/>
                    </a:lnTo>
                    <a:cubicBezTo>
                      <a:pt x="-3529" y="25230"/>
                      <a:pt x="-3529" y="18994"/>
                      <a:pt x="802" y="16493"/>
                    </a:cubicBezTo>
                    <a:lnTo>
                      <a:pt x="30913" y="-894"/>
                    </a:lnTo>
                    <a:cubicBezTo>
                      <a:pt x="35904" y="-3777"/>
                      <a:pt x="42051" y="-3777"/>
                      <a:pt x="47042" y="-894"/>
                    </a:cubicBezTo>
                    <a:lnTo>
                      <a:pt x="128919" y="46350"/>
                    </a:lnTo>
                    <a:cubicBezTo>
                      <a:pt x="131091" y="47595"/>
                      <a:pt x="132170" y="49792"/>
                      <a:pt x="132158" y="51976"/>
                    </a:cubicBezTo>
                  </a:path>
                </a:pathLst>
              </a:custGeom>
              <a:solidFill>
                <a:srgbClr val="41454E"/>
              </a:solidFill>
              <a:ln w="1270" cap="flat">
                <a:noFill/>
                <a:prstDash val="solid"/>
                <a:miter/>
              </a:ln>
            </p:spPr>
            <p:txBody>
              <a:bodyPr rtlCol="0" anchor="ctr"/>
              <a:lstStyle/>
              <a:p>
                <a:endParaRPr lang="en-IN"/>
              </a:p>
            </p:txBody>
          </p:sp>
          <p:sp>
            <p:nvSpPr>
              <p:cNvPr id="2032" name="Freeform: Shape 2031">
                <a:extLst>
                  <a:ext uri="{FF2B5EF4-FFF2-40B4-BE49-F238E27FC236}">
                    <a16:creationId xmlns:a16="http://schemas.microsoft.com/office/drawing/2014/main" id="{5E09D8F9-08B6-CF41-97EE-C438FED3231D}"/>
                  </a:ext>
                </a:extLst>
              </p:cNvPr>
              <p:cNvSpPr/>
              <p:nvPr/>
            </p:nvSpPr>
            <p:spPr>
              <a:xfrm flipV="1">
                <a:off x="8850659" y="2013203"/>
                <a:ext cx="186369" cy="110099"/>
              </a:xfrm>
              <a:custGeom>
                <a:avLst/>
                <a:gdLst>
                  <a:gd name="connsiteX0" fmla="*/ 183869 w 186369"/>
                  <a:gd name="connsiteY0" fmla="*/ 81886 h 110099"/>
                  <a:gd name="connsiteX1" fmla="*/ 183869 w 186369"/>
                  <a:gd name="connsiteY1" fmla="*/ 81886 h 110099"/>
                  <a:gd name="connsiteX2" fmla="*/ 183462 w 186369"/>
                  <a:gd name="connsiteY2" fmla="*/ 83448 h 110099"/>
                  <a:gd name="connsiteX3" fmla="*/ 183056 w 186369"/>
                  <a:gd name="connsiteY3" fmla="*/ 85049 h 110099"/>
                  <a:gd name="connsiteX4" fmla="*/ 182599 w 186369"/>
                  <a:gd name="connsiteY4" fmla="*/ 85506 h 110099"/>
                  <a:gd name="connsiteX5" fmla="*/ 180617 w 186369"/>
                  <a:gd name="connsiteY5" fmla="*/ 87512 h 110099"/>
                  <a:gd name="connsiteX6" fmla="*/ 150506 w 186369"/>
                  <a:gd name="connsiteY6" fmla="*/ 104899 h 110099"/>
                  <a:gd name="connsiteX7" fmla="*/ 142441 w 186369"/>
                  <a:gd name="connsiteY7" fmla="*/ 107058 h 110099"/>
                  <a:gd name="connsiteX8" fmla="*/ 134377 w 186369"/>
                  <a:gd name="connsiteY8" fmla="*/ 104899 h 110099"/>
                  <a:gd name="connsiteX9" fmla="*/ 104252 w 186369"/>
                  <a:gd name="connsiteY9" fmla="*/ 87512 h 110099"/>
                  <a:gd name="connsiteX10" fmla="*/ 104252 w 186369"/>
                  <a:gd name="connsiteY10" fmla="*/ 87512 h 110099"/>
                  <a:gd name="connsiteX11" fmla="*/ 52500 w 186369"/>
                  <a:gd name="connsiteY11" fmla="*/ 57629 h 110099"/>
                  <a:gd name="connsiteX12" fmla="*/ 52462 w 186369"/>
                  <a:gd name="connsiteY12" fmla="*/ 57591 h 110099"/>
                  <a:gd name="connsiteX13" fmla="*/ 747 w 186369"/>
                  <a:gd name="connsiteY13" fmla="*/ 27759 h 110099"/>
                  <a:gd name="connsiteX14" fmla="*/ 747 w 186369"/>
                  <a:gd name="connsiteY14" fmla="*/ 16519 h 110099"/>
                  <a:gd name="connsiteX15" fmla="*/ 30859 w 186369"/>
                  <a:gd name="connsiteY15" fmla="*/ -880 h 110099"/>
                  <a:gd name="connsiteX16" fmla="*/ 46988 w 186369"/>
                  <a:gd name="connsiteY16" fmla="*/ -880 h 110099"/>
                  <a:gd name="connsiteX17" fmla="*/ 180617 w 186369"/>
                  <a:gd name="connsiteY17" fmla="*/ 76248 h 110099"/>
                  <a:gd name="connsiteX18" fmla="*/ 183869 w 186369"/>
                  <a:gd name="connsiteY18" fmla="*/ 81886 h 1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369" h="110099">
                    <a:moveTo>
                      <a:pt x="183869" y="81886"/>
                    </a:moveTo>
                    <a:lnTo>
                      <a:pt x="183869" y="81886"/>
                    </a:lnTo>
                    <a:lnTo>
                      <a:pt x="183462" y="83448"/>
                    </a:lnTo>
                    <a:lnTo>
                      <a:pt x="183056" y="85049"/>
                    </a:lnTo>
                    <a:lnTo>
                      <a:pt x="182599" y="85506"/>
                    </a:lnTo>
                    <a:lnTo>
                      <a:pt x="180617" y="87512"/>
                    </a:lnTo>
                    <a:lnTo>
                      <a:pt x="150506" y="104899"/>
                    </a:lnTo>
                    <a:cubicBezTo>
                      <a:pt x="148017" y="106346"/>
                      <a:pt x="145223" y="107058"/>
                      <a:pt x="142441" y="107058"/>
                    </a:cubicBezTo>
                    <a:cubicBezTo>
                      <a:pt x="139660" y="107058"/>
                      <a:pt x="136866" y="106346"/>
                      <a:pt x="134377" y="104899"/>
                    </a:cubicBezTo>
                    <a:lnTo>
                      <a:pt x="104252" y="87512"/>
                    </a:lnTo>
                    <a:lnTo>
                      <a:pt x="104252" y="87512"/>
                    </a:lnTo>
                    <a:lnTo>
                      <a:pt x="52500" y="57629"/>
                    </a:lnTo>
                    <a:lnTo>
                      <a:pt x="52462" y="57591"/>
                    </a:lnTo>
                    <a:lnTo>
                      <a:pt x="747" y="27759"/>
                    </a:lnTo>
                    <a:cubicBezTo>
                      <a:pt x="-3583" y="25257"/>
                      <a:pt x="-3583" y="19009"/>
                      <a:pt x="747" y="16519"/>
                    </a:cubicBezTo>
                    <a:lnTo>
                      <a:pt x="30859" y="-880"/>
                    </a:lnTo>
                    <a:cubicBezTo>
                      <a:pt x="35850" y="-3762"/>
                      <a:pt x="42010" y="-3762"/>
                      <a:pt x="46988" y="-880"/>
                    </a:cubicBezTo>
                    <a:lnTo>
                      <a:pt x="180617" y="76248"/>
                    </a:lnTo>
                    <a:cubicBezTo>
                      <a:pt x="182789" y="77505"/>
                      <a:pt x="183869" y="79689"/>
                      <a:pt x="183869" y="81886"/>
                    </a:cubicBezTo>
                  </a:path>
                </a:pathLst>
              </a:custGeom>
              <a:solidFill>
                <a:srgbClr val="41454E"/>
              </a:solidFill>
              <a:ln w="1270" cap="flat">
                <a:noFill/>
                <a:prstDash val="solid"/>
                <a:miter/>
              </a:ln>
            </p:spPr>
            <p:txBody>
              <a:bodyPr rtlCol="0" anchor="ctr"/>
              <a:lstStyle/>
              <a:p>
                <a:endParaRPr lang="en-IN"/>
              </a:p>
            </p:txBody>
          </p:sp>
          <p:sp>
            <p:nvSpPr>
              <p:cNvPr id="2033" name="Freeform: Shape 2032">
                <a:extLst>
                  <a:ext uri="{FF2B5EF4-FFF2-40B4-BE49-F238E27FC236}">
                    <a16:creationId xmlns:a16="http://schemas.microsoft.com/office/drawing/2014/main" id="{64D11259-D9E9-ED67-42CE-2C919225878A}"/>
                  </a:ext>
                </a:extLst>
              </p:cNvPr>
              <p:cNvSpPr/>
              <p:nvPr/>
            </p:nvSpPr>
            <p:spPr>
              <a:xfrm flipV="1">
                <a:off x="9419962" y="1684555"/>
                <a:ext cx="186366" cy="110033"/>
              </a:xfrm>
              <a:custGeom>
                <a:avLst/>
                <a:gdLst>
                  <a:gd name="connsiteX0" fmla="*/ 46600 w 186366"/>
                  <a:gd name="connsiteY0" fmla="*/ -1173 h 110033"/>
                  <a:gd name="connsiteX1" fmla="*/ 180229 w 186366"/>
                  <a:gd name="connsiteY1" fmla="*/ 75954 h 110033"/>
                  <a:gd name="connsiteX2" fmla="*/ 180229 w 186366"/>
                  <a:gd name="connsiteY2" fmla="*/ 87194 h 110033"/>
                  <a:gd name="connsiteX3" fmla="*/ 150231 w 186366"/>
                  <a:gd name="connsiteY3" fmla="*/ 104517 h 110033"/>
                  <a:gd name="connsiteX4" fmla="*/ 149330 w 186366"/>
                  <a:gd name="connsiteY4" fmla="*/ 104897 h 110033"/>
                  <a:gd name="connsiteX5" fmla="*/ 133988 w 186366"/>
                  <a:gd name="connsiteY5" fmla="*/ 104580 h 110033"/>
                  <a:gd name="connsiteX6" fmla="*/ 359 w 186366"/>
                  <a:gd name="connsiteY6" fmla="*/ 27453 h 110033"/>
                  <a:gd name="connsiteX7" fmla="*/ 359 w 186366"/>
                  <a:gd name="connsiteY7" fmla="*/ 16213 h 110033"/>
                  <a:gd name="connsiteX8" fmla="*/ 30471 w 186366"/>
                  <a:gd name="connsiteY8" fmla="*/ -1173 h 110033"/>
                  <a:gd name="connsiteX9" fmla="*/ 46600 w 186366"/>
                  <a:gd name="connsiteY9" fmla="*/ -1173 h 11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366" h="110033">
                    <a:moveTo>
                      <a:pt x="46600" y="-1173"/>
                    </a:moveTo>
                    <a:lnTo>
                      <a:pt x="180229" y="75954"/>
                    </a:lnTo>
                    <a:cubicBezTo>
                      <a:pt x="184560" y="78456"/>
                      <a:pt x="184560" y="84692"/>
                      <a:pt x="180229" y="87194"/>
                    </a:cubicBezTo>
                    <a:lnTo>
                      <a:pt x="150231" y="104517"/>
                    </a:lnTo>
                    <a:lnTo>
                      <a:pt x="149330" y="104897"/>
                    </a:lnTo>
                    <a:cubicBezTo>
                      <a:pt x="144491" y="107374"/>
                      <a:pt x="138725" y="107323"/>
                      <a:pt x="133988" y="104580"/>
                    </a:cubicBezTo>
                    <a:lnTo>
                      <a:pt x="359" y="27453"/>
                    </a:lnTo>
                    <a:cubicBezTo>
                      <a:pt x="-3972" y="24951"/>
                      <a:pt x="-3972" y="18715"/>
                      <a:pt x="359" y="16213"/>
                    </a:cubicBezTo>
                    <a:lnTo>
                      <a:pt x="30471" y="-1173"/>
                    </a:lnTo>
                    <a:cubicBezTo>
                      <a:pt x="35462" y="-4056"/>
                      <a:pt x="41609" y="-4056"/>
                      <a:pt x="46600" y="-1173"/>
                    </a:cubicBezTo>
                  </a:path>
                </a:pathLst>
              </a:custGeom>
              <a:solidFill>
                <a:srgbClr val="41454E"/>
              </a:solidFill>
              <a:ln w="1270" cap="flat">
                <a:noFill/>
                <a:prstDash val="solid"/>
                <a:miter/>
              </a:ln>
            </p:spPr>
            <p:txBody>
              <a:bodyPr rtlCol="0" anchor="ctr"/>
              <a:lstStyle/>
              <a:p>
                <a:endParaRPr lang="en-IN"/>
              </a:p>
            </p:txBody>
          </p:sp>
          <p:sp>
            <p:nvSpPr>
              <p:cNvPr id="2034" name="Freeform: Shape 2033">
                <a:extLst>
                  <a:ext uri="{FF2B5EF4-FFF2-40B4-BE49-F238E27FC236}">
                    <a16:creationId xmlns:a16="http://schemas.microsoft.com/office/drawing/2014/main" id="{59FC3057-40BF-1238-F359-B9389BA34DAF}"/>
                  </a:ext>
                </a:extLst>
              </p:cNvPr>
              <p:cNvSpPr/>
              <p:nvPr/>
            </p:nvSpPr>
            <p:spPr>
              <a:xfrm flipV="1">
                <a:off x="9007555" y="2044010"/>
                <a:ext cx="82848" cy="50336"/>
              </a:xfrm>
              <a:custGeom>
                <a:avLst/>
                <a:gdLst>
                  <a:gd name="connsiteX0" fmla="*/ 46916 w 82848"/>
                  <a:gd name="connsiteY0" fmla="*/ 45133 h 50336"/>
                  <a:gd name="connsiteX1" fmla="*/ 30787 w 82848"/>
                  <a:gd name="connsiteY1" fmla="*/ 45133 h 50336"/>
                  <a:gd name="connsiteX2" fmla="*/ 676 w 82848"/>
                  <a:gd name="connsiteY2" fmla="*/ 27747 h 50336"/>
                  <a:gd name="connsiteX3" fmla="*/ 676 w 82848"/>
                  <a:gd name="connsiteY3" fmla="*/ 16508 h 50336"/>
                  <a:gd name="connsiteX4" fmla="*/ 30787 w 82848"/>
                  <a:gd name="connsiteY4" fmla="*/ -879 h 50336"/>
                  <a:gd name="connsiteX5" fmla="*/ 46916 w 82848"/>
                  <a:gd name="connsiteY5" fmla="*/ -879 h 50336"/>
                  <a:gd name="connsiteX6" fmla="*/ 77028 w 82848"/>
                  <a:gd name="connsiteY6" fmla="*/ 16508 h 50336"/>
                  <a:gd name="connsiteX7" fmla="*/ 77028 w 82848"/>
                  <a:gd name="connsiteY7" fmla="*/ 27747 h 50336"/>
                  <a:gd name="connsiteX8" fmla="*/ 46916 w 82848"/>
                  <a:gd name="connsiteY8" fmla="*/ 4513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46916" y="45133"/>
                    </a:moveTo>
                    <a:cubicBezTo>
                      <a:pt x="41925" y="48016"/>
                      <a:pt x="35778" y="48016"/>
                      <a:pt x="30787" y="45133"/>
                    </a:cubicBezTo>
                    <a:lnTo>
                      <a:pt x="676" y="27747"/>
                    </a:lnTo>
                    <a:cubicBezTo>
                      <a:pt x="-3655" y="25245"/>
                      <a:pt x="-3655" y="18997"/>
                      <a:pt x="676" y="16508"/>
                    </a:cubicBezTo>
                    <a:lnTo>
                      <a:pt x="30787" y="-879"/>
                    </a:lnTo>
                    <a:cubicBezTo>
                      <a:pt x="35778" y="-3762"/>
                      <a:pt x="41925" y="-3762"/>
                      <a:pt x="46916" y="-879"/>
                    </a:cubicBezTo>
                    <a:lnTo>
                      <a:pt x="77028" y="16508"/>
                    </a:lnTo>
                    <a:cubicBezTo>
                      <a:pt x="81359" y="18997"/>
                      <a:pt x="81359" y="25245"/>
                      <a:pt x="77028" y="27747"/>
                    </a:cubicBezTo>
                    <a:lnTo>
                      <a:pt x="46916" y="45133"/>
                    </a:lnTo>
                  </a:path>
                </a:pathLst>
              </a:custGeom>
              <a:solidFill>
                <a:srgbClr val="41454E"/>
              </a:solidFill>
              <a:ln w="1270" cap="flat">
                <a:noFill/>
                <a:prstDash val="solid"/>
                <a:miter/>
              </a:ln>
            </p:spPr>
            <p:txBody>
              <a:bodyPr rtlCol="0" anchor="ctr"/>
              <a:lstStyle/>
              <a:p>
                <a:endParaRPr lang="en-IN"/>
              </a:p>
            </p:txBody>
          </p:sp>
          <p:sp>
            <p:nvSpPr>
              <p:cNvPr id="2035" name="Freeform: Shape 2034">
                <a:extLst>
                  <a:ext uri="{FF2B5EF4-FFF2-40B4-BE49-F238E27FC236}">
                    <a16:creationId xmlns:a16="http://schemas.microsoft.com/office/drawing/2014/main" id="{5A57EA7C-6C09-AAEF-CC8A-F791EFED4D92}"/>
                  </a:ext>
                </a:extLst>
              </p:cNvPr>
              <p:cNvSpPr/>
              <p:nvPr/>
            </p:nvSpPr>
            <p:spPr>
              <a:xfrm flipV="1">
                <a:off x="8904047" y="2073725"/>
                <a:ext cx="134582" cy="80387"/>
              </a:xfrm>
              <a:custGeom>
                <a:avLst/>
                <a:gdLst>
                  <a:gd name="connsiteX0" fmla="*/ 98725 w 134582"/>
                  <a:gd name="connsiteY0" fmla="*/ 75234 h 80387"/>
                  <a:gd name="connsiteX1" fmla="*/ 82596 w 134582"/>
                  <a:gd name="connsiteY1" fmla="*/ 75234 h 80387"/>
                  <a:gd name="connsiteX2" fmla="*/ 719 w 134582"/>
                  <a:gd name="connsiteY2" fmla="*/ 27787 h 80387"/>
                  <a:gd name="connsiteX3" fmla="*/ 719 w 134582"/>
                  <a:gd name="connsiteY3" fmla="*/ 16547 h 80387"/>
                  <a:gd name="connsiteX4" fmla="*/ 30844 w 134582"/>
                  <a:gd name="connsiteY4" fmla="*/ -839 h 80387"/>
                  <a:gd name="connsiteX5" fmla="*/ 46973 w 134582"/>
                  <a:gd name="connsiteY5" fmla="*/ -839 h 80387"/>
                  <a:gd name="connsiteX6" fmla="*/ 98077 w 134582"/>
                  <a:gd name="connsiteY6" fmla="*/ 28778 h 80387"/>
                  <a:gd name="connsiteX7" fmla="*/ 98725 w 134582"/>
                  <a:gd name="connsiteY7" fmla="*/ 29044 h 80387"/>
                  <a:gd name="connsiteX8" fmla="*/ 128837 w 134582"/>
                  <a:gd name="connsiteY8" fmla="*/ 46431 h 80387"/>
                  <a:gd name="connsiteX9" fmla="*/ 132063 w 134582"/>
                  <a:gd name="connsiteY9" fmla="*/ 52133 h 80387"/>
                  <a:gd name="connsiteX10" fmla="*/ 128837 w 134582"/>
                  <a:gd name="connsiteY10" fmla="*/ 57835 h 80387"/>
                  <a:gd name="connsiteX11" fmla="*/ 98725 w 134582"/>
                  <a:gd name="connsiteY11" fmla="*/ 75234 h 8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582" h="80387">
                    <a:moveTo>
                      <a:pt x="98725" y="75234"/>
                    </a:moveTo>
                    <a:cubicBezTo>
                      <a:pt x="93734" y="78104"/>
                      <a:pt x="87587" y="78104"/>
                      <a:pt x="82596" y="75234"/>
                    </a:cubicBezTo>
                    <a:lnTo>
                      <a:pt x="719" y="27787"/>
                    </a:lnTo>
                    <a:cubicBezTo>
                      <a:pt x="-3599" y="25285"/>
                      <a:pt x="-3599" y="19049"/>
                      <a:pt x="719" y="16547"/>
                    </a:cubicBezTo>
                    <a:lnTo>
                      <a:pt x="30844" y="-839"/>
                    </a:lnTo>
                    <a:cubicBezTo>
                      <a:pt x="35835" y="-3722"/>
                      <a:pt x="41982" y="-3722"/>
                      <a:pt x="46973" y="-839"/>
                    </a:cubicBezTo>
                    <a:lnTo>
                      <a:pt x="98077" y="28778"/>
                    </a:lnTo>
                    <a:lnTo>
                      <a:pt x="98725" y="29044"/>
                    </a:lnTo>
                    <a:lnTo>
                      <a:pt x="128837" y="46431"/>
                    </a:lnTo>
                    <a:cubicBezTo>
                      <a:pt x="131034" y="47701"/>
                      <a:pt x="132088" y="49923"/>
                      <a:pt x="132063" y="52133"/>
                    </a:cubicBezTo>
                    <a:cubicBezTo>
                      <a:pt x="132088" y="54355"/>
                      <a:pt x="131034" y="56578"/>
                      <a:pt x="128837" y="57835"/>
                    </a:cubicBezTo>
                    <a:lnTo>
                      <a:pt x="98725" y="75234"/>
                    </a:lnTo>
                  </a:path>
                </a:pathLst>
              </a:custGeom>
              <a:solidFill>
                <a:srgbClr val="41454E"/>
              </a:solidFill>
              <a:ln w="1270" cap="flat">
                <a:noFill/>
                <a:prstDash val="solid"/>
                <a:miter/>
              </a:ln>
            </p:spPr>
            <p:txBody>
              <a:bodyPr rtlCol="0" anchor="ctr"/>
              <a:lstStyle/>
              <a:p>
                <a:endParaRPr lang="en-IN"/>
              </a:p>
            </p:txBody>
          </p:sp>
          <p:sp>
            <p:nvSpPr>
              <p:cNvPr id="2036" name="Freeform: Shape 2035">
                <a:extLst>
                  <a:ext uri="{FF2B5EF4-FFF2-40B4-BE49-F238E27FC236}">
                    <a16:creationId xmlns:a16="http://schemas.microsoft.com/office/drawing/2014/main" id="{DD867D0E-1768-85EB-A6BE-F450AA92A6CD}"/>
                  </a:ext>
                </a:extLst>
              </p:cNvPr>
              <p:cNvSpPr/>
              <p:nvPr/>
            </p:nvSpPr>
            <p:spPr>
              <a:xfrm flipV="1">
                <a:off x="8855016" y="1836365"/>
                <a:ext cx="61372" cy="38068"/>
              </a:xfrm>
              <a:custGeom>
                <a:avLst/>
                <a:gdLst>
                  <a:gd name="connsiteX0" fmla="*/ 9423 w 61372"/>
                  <a:gd name="connsiteY0" fmla="*/ -1069 h 38068"/>
                  <a:gd name="connsiteX1" fmla="*/ 25552 w 61372"/>
                  <a:gd name="connsiteY1" fmla="*/ -1069 h 38068"/>
                  <a:gd name="connsiteX2" fmla="*/ 55664 w 61372"/>
                  <a:gd name="connsiteY2" fmla="*/ 16317 h 38068"/>
                  <a:gd name="connsiteX3" fmla="*/ 55664 w 61372"/>
                  <a:gd name="connsiteY3" fmla="*/ 27556 h 38068"/>
                  <a:gd name="connsiteX4" fmla="*/ 47028 w 61372"/>
                  <a:gd name="connsiteY4" fmla="*/ 32675 h 38068"/>
                  <a:gd name="connsiteX5" fmla="*/ 30899 w 61372"/>
                  <a:gd name="connsiteY5" fmla="*/ 32675 h 38068"/>
                  <a:gd name="connsiteX6" fmla="*/ 787 w 61372"/>
                  <a:gd name="connsiteY6" fmla="*/ 15288 h 38068"/>
                  <a:gd name="connsiteX7" fmla="*/ 787 w 61372"/>
                  <a:gd name="connsiteY7" fmla="*/ 4049 h 38068"/>
                  <a:gd name="connsiteX8" fmla="*/ 9423 w 61372"/>
                  <a:gd name="connsiteY8" fmla="*/ -106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9423" y="-1069"/>
                    </a:moveTo>
                    <a:cubicBezTo>
                      <a:pt x="14414" y="-3952"/>
                      <a:pt x="20561" y="-3952"/>
                      <a:pt x="25552" y="-1069"/>
                    </a:cubicBezTo>
                    <a:lnTo>
                      <a:pt x="55664" y="16317"/>
                    </a:lnTo>
                    <a:cubicBezTo>
                      <a:pt x="59994" y="18819"/>
                      <a:pt x="59994" y="25055"/>
                      <a:pt x="55664" y="27556"/>
                    </a:cubicBezTo>
                    <a:lnTo>
                      <a:pt x="47028" y="32675"/>
                    </a:lnTo>
                    <a:cubicBezTo>
                      <a:pt x="42037" y="35557"/>
                      <a:pt x="35890" y="35557"/>
                      <a:pt x="30899" y="32675"/>
                    </a:cubicBezTo>
                    <a:lnTo>
                      <a:pt x="787" y="15288"/>
                    </a:lnTo>
                    <a:cubicBezTo>
                      <a:pt x="-3544" y="12786"/>
                      <a:pt x="-3544" y="6551"/>
                      <a:pt x="787" y="4049"/>
                    </a:cubicBezTo>
                    <a:lnTo>
                      <a:pt x="9423" y="-1069"/>
                    </a:lnTo>
                  </a:path>
                </a:pathLst>
              </a:custGeom>
              <a:solidFill>
                <a:srgbClr val="41454E"/>
              </a:solidFill>
              <a:ln w="1270" cap="flat">
                <a:noFill/>
                <a:prstDash val="solid"/>
                <a:miter/>
              </a:ln>
            </p:spPr>
            <p:txBody>
              <a:bodyPr rtlCol="0" anchor="ctr"/>
              <a:lstStyle/>
              <a:p>
                <a:endParaRPr lang="en-IN"/>
              </a:p>
            </p:txBody>
          </p:sp>
          <p:sp>
            <p:nvSpPr>
              <p:cNvPr id="2037" name="Freeform: Shape 2036">
                <a:extLst>
                  <a:ext uri="{FF2B5EF4-FFF2-40B4-BE49-F238E27FC236}">
                    <a16:creationId xmlns:a16="http://schemas.microsoft.com/office/drawing/2014/main" id="{79496D54-BDFD-E6A9-DB32-BBCA0AEB23C5}"/>
                  </a:ext>
                </a:extLst>
              </p:cNvPr>
              <p:cNvSpPr/>
              <p:nvPr/>
            </p:nvSpPr>
            <p:spPr>
              <a:xfrm flipV="1">
                <a:off x="9059308" y="2014127"/>
                <a:ext cx="82851" cy="50349"/>
              </a:xfrm>
              <a:custGeom>
                <a:avLst/>
                <a:gdLst>
                  <a:gd name="connsiteX0" fmla="*/ 46881 w 82851"/>
                  <a:gd name="connsiteY0" fmla="*/ 45119 h 50349"/>
                  <a:gd name="connsiteX1" fmla="*/ 30752 w 82851"/>
                  <a:gd name="connsiteY1" fmla="*/ 45119 h 50349"/>
                  <a:gd name="connsiteX2" fmla="*/ 640 w 82851"/>
                  <a:gd name="connsiteY2" fmla="*/ 27733 h 50349"/>
                  <a:gd name="connsiteX3" fmla="*/ 640 w 82851"/>
                  <a:gd name="connsiteY3" fmla="*/ 16481 h 50349"/>
                  <a:gd name="connsiteX4" fmla="*/ 30752 w 82851"/>
                  <a:gd name="connsiteY4" fmla="*/ -906 h 50349"/>
                  <a:gd name="connsiteX5" fmla="*/ 46881 w 82851"/>
                  <a:gd name="connsiteY5" fmla="*/ -906 h 50349"/>
                  <a:gd name="connsiteX6" fmla="*/ 77005 w 82851"/>
                  <a:gd name="connsiteY6" fmla="*/ 16481 h 50349"/>
                  <a:gd name="connsiteX7" fmla="*/ 77005 w 82851"/>
                  <a:gd name="connsiteY7" fmla="*/ 27733 h 50349"/>
                  <a:gd name="connsiteX8" fmla="*/ 46881 w 82851"/>
                  <a:gd name="connsiteY8" fmla="*/ 45119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46881" y="45119"/>
                    </a:moveTo>
                    <a:cubicBezTo>
                      <a:pt x="41890" y="48002"/>
                      <a:pt x="35743" y="48002"/>
                      <a:pt x="30752" y="45119"/>
                    </a:cubicBezTo>
                    <a:lnTo>
                      <a:pt x="640" y="27733"/>
                    </a:lnTo>
                    <a:cubicBezTo>
                      <a:pt x="-3690" y="25231"/>
                      <a:pt x="-3690" y="18983"/>
                      <a:pt x="640" y="16481"/>
                    </a:cubicBezTo>
                    <a:lnTo>
                      <a:pt x="30752" y="-906"/>
                    </a:lnTo>
                    <a:cubicBezTo>
                      <a:pt x="35743" y="-3788"/>
                      <a:pt x="41890" y="-3788"/>
                      <a:pt x="46881" y="-906"/>
                    </a:cubicBezTo>
                    <a:lnTo>
                      <a:pt x="77005" y="16481"/>
                    </a:lnTo>
                    <a:cubicBezTo>
                      <a:pt x="81323" y="18983"/>
                      <a:pt x="81323" y="25231"/>
                      <a:pt x="77005" y="27733"/>
                    </a:cubicBezTo>
                    <a:lnTo>
                      <a:pt x="46881" y="45119"/>
                    </a:lnTo>
                  </a:path>
                </a:pathLst>
              </a:custGeom>
              <a:solidFill>
                <a:srgbClr val="41454E"/>
              </a:solidFill>
              <a:ln w="1270" cap="flat">
                <a:noFill/>
                <a:prstDash val="solid"/>
                <a:miter/>
              </a:ln>
            </p:spPr>
            <p:txBody>
              <a:bodyPr rtlCol="0" anchor="ctr"/>
              <a:lstStyle/>
              <a:p>
                <a:endParaRPr lang="en-IN"/>
              </a:p>
            </p:txBody>
          </p:sp>
          <p:sp>
            <p:nvSpPr>
              <p:cNvPr id="2038" name="Freeform: Shape 2037">
                <a:extLst>
                  <a:ext uri="{FF2B5EF4-FFF2-40B4-BE49-F238E27FC236}">
                    <a16:creationId xmlns:a16="http://schemas.microsoft.com/office/drawing/2014/main" id="{95C92F6A-379A-A8C9-8181-DA6162E7F8E5}"/>
                  </a:ext>
                </a:extLst>
              </p:cNvPr>
              <p:cNvSpPr/>
              <p:nvPr/>
            </p:nvSpPr>
            <p:spPr>
              <a:xfrm flipV="1">
                <a:off x="8803263" y="1866248"/>
                <a:ext cx="61372" cy="38068"/>
              </a:xfrm>
              <a:custGeom>
                <a:avLst/>
                <a:gdLst>
                  <a:gd name="connsiteX0" fmla="*/ 9458 w 61372"/>
                  <a:gd name="connsiteY0" fmla="*/ -1043 h 38068"/>
                  <a:gd name="connsiteX1" fmla="*/ 25587 w 61372"/>
                  <a:gd name="connsiteY1" fmla="*/ -1043 h 38068"/>
                  <a:gd name="connsiteX2" fmla="*/ 55699 w 61372"/>
                  <a:gd name="connsiteY2" fmla="*/ 16343 h 38068"/>
                  <a:gd name="connsiteX3" fmla="*/ 55699 w 61372"/>
                  <a:gd name="connsiteY3" fmla="*/ 27583 h 38068"/>
                  <a:gd name="connsiteX4" fmla="*/ 47063 w 61372"/>
                  <a:gd name="connsiteY4" fmla="*/ 32701 h 38068"/>
                  <a:gd name="connsiteX5" fmla="*/ 30934 w 61372"/>
                  <a:gd name="connsiteY5" fmla="*/ 32701 h 38068"/>
                  <a:gd name="connsiteX6" fmla="*/ 822 w 61372"/>
                  <a:gd name="connsiteY6" fmla="*/ 15315 h 38068"/>
                  <a:gd name="connsiteX7" fmla="*/ 822 w 61372"/>
                  <a:gd name="connsiteY7" fmla="*/ 4075 h 38068"/>
                  <a:gd name="connsiteX8" fmla="*/ 9458 w 61372"/>
                  <a:gd name="connsiteY8" fmla="*/ -1043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9458" y="-1043"/>
                    </a:moveTo>
                    <a:cubicBezTo>
                      <a:pt x="14449" y="-3926"/>
                      <a:pt x="20596" y="-3926"/>
                      <a:pt x="25587" y="-1043"/>
                    </a:cubicBezTo>
                    <a:lnTo>
                      <a:pt x="55699" y="16343"/>
                    </a:lnTo>
                    <a:cubicBezTo>
                      <a:pt x="60029" y="18845"/>
                      <a:pt x="60029" y="25094"/>
                      <a:pt x="55699" y="27583"/>
                    </a:cubicBezTo>
                    <a:lnTo>
                      <a:pt x="47063" y="32701"/>
                    </a:lnTo>
                    <a:cubicBezTo>
                      <a:pt x="42072" y="35584"/>
                      <a:pt x="35925" y="35584"/>
                      <a:pt x="30934" y="32701"/>
                    </a:cubicBezTo>
                    <a:lnTo>
                      <a:pt x="822" y="15315"/>
                    </a:lnTo>
                    <a:cubicBezTo>
                      <a:pt x="-3508" y="12825"/>
                      <a:pt x="-3508" y="6577"/>
                      <a:pt x="822" y="4075"/>
                    </a:cubicBezTo>
                    <a:lnTo>
                      <a:pt x="9458" y="-1043"/>
                    </a:lnTo>
                  </a:path>
                </a:pathLst>
              </a:custGeom>
              <a:solidFill>
                <a:srgbClr val="41454E"/>
              </a:solidFill>
              <a:ln w="1270" cap="flat">
                <a:noFill/>
                <a:prstDash val="solid"/>
                <a:miter/>
              </a:ln>
            </p:spPr>
            <p:txBody>
              <a:bodyPr rtlCol="0" anchor="ctr"/>
              <a:lstStyle/>
              <a:p>
                <a:endParaRPr lang="en-IN"/>
              </a:p>
            </p:txBody>
          </p:sp>
          <p:sp>
            <p:nvSpPr>
              <p:cNvPr id="2039" name="Freeform: Shape 2038">
                <a:extLst>
                  <a:ext uri="{FF2B5EF4-FFF2-40B4-BE49-F238E27FC236}">
                    <a16:creationId xmlns:a16="http://schemas.microsoft.com/office/drawing/2014/main" id="{58CD69F8-8148-7905-559B-97C1D001A96A}"/>
                  </a:ext>
                </a:extLst>
              </p:cNvPr>
              <p:cNvSpPr/>
              <p:nvPr/>
            </p:nvSpPr>
            <p:spPr>
              <a:xfrm flipV="1">
                <a:off x="8742278" y="1950627"/>
                <a:ext cx="82851" cy="50339"/>
              </a:xfrm>
              <a:custGeom>
                <a:avLst/>
                <a:gdLst>
                  <a:gd name="connsiteX0" fmla="*/ 30968 w 82851"/>
                  <a:gd name="connsiteY0" fmla="*/ -972 h 50339"/>
                  <a:gd name="connsiteX1" fmla="*/ 47097 w 82851"/>
                  <a:gd name="connsiteY1" fmla="*/ -972 h 50339"/>
                  <a:gd name="connsiteX2" fmla="*/ 77221 w 82851"/>
                  <a:gd name="connsiteY2" fmla="*/ 16427 h 50339"/>
                  <a:gd name="connsiteX3" fmla="*/ 77221 w 82851"/>
                  <a:gd name="connsiteY3" fmla="*/ 27667 h 50339"/>
                  <a:gd name="connsiteX4" fmla="*/ 47097 w 82851"/>
                  <a:gd name="connsiteY4" fmla="*/ 45053 h 50339"/>
                  <a:gd name="connsiteX5" fmla="*/ 30968 w 82851"/>
                  <a:gd name="connsiteY5" fmla="*/ 45053 h 50339"/>
                  <a:gd name="connsiteX6" fmla="*/ 857 w 82851"/>
                  <a:gd name="connsiteY6" fmla="*/ 27667 h 50339"/>
                  <a:gd name="connsiteX7" fmla="*/ 857 w 82851"/>
                  <a:gd name="connsiteY7" fmla="*/ 16427 h 50339"/>
                  <a:gd name="connsiteX8" fmla="*/ 30968 w 82851"/>
                  <a:gd name="connsiteY8" fmla="*/ -97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968" y="-972"/>
                    </a:moveTo>
                    <a:cubicBezTo>
                      <a:pt x="35959" y="-3842"/>
                      <a:pt x="42106" y="-3842"/>
                      <a:pt x="47097" y="-972"/>
                    </a:cubicBezTo>
                    <a:lnTo>
                      <a:pt x="77221" y="16427"/>
                    </a:lnTo>
                    <a:cubicBezTo>
                      <a:pt x="81540" y="18917"/>
                      <a:pt x="81540" y="25165"/>
                      <a:pt x="77221" y="27667"/>
                    </a:cubicBezTo>
                    <a:lnTo>
                      <a:pt x="47097" y="45053"/>
                    </a:lnTo>
                    <a:cubicBezTo>
                      <a:pt x="42106" y="47936"/>
                      <a:pt x="35959" y="47936"/>
                      <a:pt x="30968" y="45053"/>
                    </a:cubicBezTo>
                    <a:lnTo>
                      <a:pt x="857" y="27667"/>
                    </a:lnTo>
                    <a:cubicBezTo>
                      <a:pt x="-3474" y="25165"/>
                      <a:pt x="-3474" y="18917"/>
                      <a:pt x="857" y="16427"/>
                    </a:cubicBezTo>
                    <a:lnTo>
                      <a:pt x="30968" y="-972"/>
                    </a:lnTo>
                  </a:path>
                </a:pathLst>
              </a:custGeom>
              <a:solidFill>
                <a:srgbClr val="41454E"/>
              </a:solidFill>
              <a:ln w="1270" cap="flat">
                <a:noFill/>
                <a:prstDash val="solid"/>
                <a:miter/>
              </a:ln>
            </p:spPr>
            <p:txBody>
              <a:bodyPr rtlCol="0" anchor="ctr"/>
              <a:lstStyle/>
              <a:p>
                <a:endParaRPr lang="en-IN"/>
              </a:p>
            </p:txBody>
          </p:sp>
          <p:sp>
            <p:nvSpPr>
              <p:cNvPr id="2040" name="Freeform: Shape 2039">
                <a:extLst>
                  <a:ext uri="{FF2B5EF4-FFF2-40B4-BE49-F238E27FC236}">
                    <a16:creationId xmlns:a16="http://schemas.microsoft.com/office/drawing/2014/main" id="{1A6E91ED-993F-F03D-DA7C-66B40003A20C}"/>
                  </a:ext>
                </a:extLst>
              </p:cNvPr>
              <p:cNvSpPr/>
              <p:nvPr/>
            </p:nvSpPr>
            <p:spPr>
              <a:xfrm flipV="1">
                <a:off x="8751507" y="1896119"/>
                <a:ext cx="61375" cy="38081"/>
              </a:xfrm>
              <a:custGeom>
                <a:avLst/>
                <a:gdLst>
                  <a:gd name="connsiteX0" fmla="*/ 9484 w 61375"/>
                  <a:gd name="connsiteY0" fmla="*/ -1016 h 38081"/>
                  <a:gd name="connsiteX1" fmla="*/ 25613 w 61375"/>
                  <a:gd name="connsiteY1" fmla="*/ -1016 h 38081"/>
                  <a:gd name="connsiteX2" fmla="*/ 55737 w 61375"/>
                  <a:gd name="connsiteY2" fmla="*/ 16370 h 38081"/>
                  <a:gd name="connsiteX3" fmla="*/ 55737 w 61375"/>
                  <a:gd name="connsiteY3" fmla="*/ 27610 h 38081"/>
                  <a:gd name="connsiteX4" fmla="*/ 47101 w 61375"/>
                  <a:gd name="connsiteY4" fmla="*/ 32741 h 38081"/>
                  <a:gd name="connsiteX5" fmla="*/ 30972 w 61375"/>
                  <a:gd name="connsiteY5" fmla="*/ 32741 h 38081"/>
                  <a:gd name="connsiteX6" fmla="*/ 848 w 61375"/>
                  <a:gd name="connsiteY6" fmla="*/ 15354 h 38081"/>
                  <a:gd name="connsiteX7" fmla="*/ 848 w 61375"/>
                  <a:gd name="connsiteY7" fmla="*/ 4102 h 38081"/>
                  <a:gd name="connsiteX8" fmla="*/ 9484 w 61375"/>
                  <a:gd name="connsiteY8" fmla="*/ -1016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9484" y="-1016"/>
                    </a:moveTo>
                    <a:cubicBezTo>
                      <a:pt x="14475" y="-3899"/>
                      <a:pt x="20635" y="-3899"/>
                      <a:pt x="25613" y="-1016"/>
                    </a:cubicBezTo>
                    <a:lnTo>
                      <a:pt x="55737" y="16370"/>
                    </a:lnTo>
                    <a:cubicBezTo>
                      <a:pt x="60068" y="18872"/>
                      <a:pt x="60068" y="25121"/>
                      <a:pt x="55737" y="27610"/>
                    </a:cubicBezTo>
                    <a:lnTo>
                      <a:pt x="47101" y="32741"/>
                    </a:lnTo>
                    <a:cubicBezTo>
                      <a:pt x="42110" y="35623"/>
                      <a:pt x="35963" y="35623"/>
                      <a:pt x="30972" y="32741"/>
                    </a:cubicBezTo>
                    <a:lnTo>
                      <a:pt x="848" y="15354"/>
                    </a:lnTo>
                    <a:cubicBezTo>
                      <a:pt x="-3470" y="12852"/>
                      <a:pt x="-3470" y="6604"/>
                      <a:pt x="848" y="4102"/>
                    </a:cubicBezTo>
                    <a:lnTo>
                      <a:pt x="9484" y="-1016"/>
                    </a:lnTo>
                  </a:path>
                </a:pathLst>
              </a:custGeom>
              <a:solidFill>
                <a:srgbClr val="41454E"/>
              </a:solidFill>
              <a:ln w="1270" cap="flat">
                <a:noFill/>
                <a:prstDash val="solid"/>
                <a:miter/>
              </a:ln>
            </p:spPr>
            <p:txBody>
              <a:bodyPr rtlCol="0" anchor="ctr"/>
              <a:lstStyle/>
              <a:p>
                <a:endParaRPr lang="en-IN"/>
              </a:p>
            </p:txBody>
          </p:sp>
          <p:sp>
            <p:nvSpPr>
              <p:cNvPr id="2041" name="Freeform: Shape 2040">
                <a:extLst>
                  <a:ext uri="{FF2B5EF4-FFF2-40B4-BE49-F238E27FC236}">
                    <a16:creationId xmlns:a16="http://schemas.microsoft.com/office/drawing/2014/main" id="{6E688AE5-5D98-2FAC-6447-6B53C47D046D}"/>
                  </a:ext>
                </a:extLst>
              </p:cNvPr>
              <p:cNvSpPr/>
              <p:nvPr/>
            </p:nvSpPr>
            <p:spPr>
              <a:xfrm flipV="1">
                <a:off x="9899930" y="1467049"/>
                <a:ext cx="136229" cy="81146"/>
              </a:xfrm>
              <a:custGeom>
                <a:avLst/>
                <a:gdLst>
                  <a:gd name="connsiteX0" fmla="*/ 129782 w 136229"/>
                  <a:gd name="connsiteY0" fmla="*/ 27246 h 81146"/>
                  <a:gd name="connsiteX1" fmla="*/ 99670 w 136229"/>
                  <a:gd name="connsiteY1" fmla="*/ 44632 h 81146"/>
                  <a:gd name="connsiteX2" fmla="*/ 99670 w 136229"/>
                  <a:gd name="connsiteY2" fmla="*/ 44632 h 81146"/>
                  <a:gd name="connsiteX3" fmla="*/ 46292 w 136229"/>
                  <a:gd name="connsiteY3" fmla="*/ 75442 h 81146"/>
                  <a:gd name="connsiteX4" fmla="*/ 30163 w 136229"/>
                  <a:gd name="connsiteY4" fmla="*/ 75442 h 81146"/>
                  <a:gd name="connsiteX5" fmla="*/ 39 w 136229"/>
                  <a:gd name="connsiteY5" fmla="*/ 58056 h 81146"/>
                  <a:gd name="connsiteX6" fmla="*/ 39 w 136229"/>
                  <a:gd name="connsiteY6" fmla="*/ 46830 h 81146"/>
                  <a:gd name="connsiteX7" fmla="*/ 83542 w 136229"/>
                  <a:gd name="connsiteY7" fmla="*/ -1380 h 81146"/>
                  <a:gd name="connsiteX8" fmla="*/ 99670 w 136229"/>
                  <a:gd name="connsiteY8" fmla="*/ -1380 h 81146"/>
                  <a:gd name="connsiteX9" fmla="*/ 129782 w 136229"/>
                  <a:gd name="connsiteY9" fmla="*/ 16007 h 81146"/>
                  <a:gd name="connsiteX10" fmla="*/ 129782 w 136229"/>
                  <a:gd name="connsiteY10" fmla="*/ 27246 h 81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229" h="81146">
                    <a:moveTo>
                      <a:pt x="129782" y="27246"/>
                    </a:moveTo>
                    <a:lnTo>
                      <a:pt x="99670" y="44632"/>
                    </a:lnTo>
                    <a:lnTo>
                      <a:pt x="99670" y="44632"/>
                    </a:lnTo>
                    <a:lnTo>
                      <a:pt x="46292" y="75442"/>
                    </a:lnTo>
                    <a:cubicBezTo>
                      <a:pt x="41301" y="78325"/>
                      <a:pt x="35154" y="78325"/>
                      <a:pt x="30163" y="75442"/>
                    </a:cubicBezTo>
                    <a:lnTo>
                      <a:pt x="39" y="58056"/>
                    </a:lnTo>
                    <a:cubicBezTo>
                      <a:pt x="-4279" y="55567"/>
                      <a:pt x="-4279" y="49319"/>
                      <a:pt x="39" y="46830"/>
                    </a:cubicBezTo>
                    <a:lnTo>
                      <a:pt x="83542" y="-1380"/>
                    </a:lnTo>
                    <a:cubicBezTo>
                      <a:pt x="88533" y="-4263"/>
                      <a:pt x="94679" y="-4263"/>
                      <a:pt x="99670" y="-1380"/>
                    </a:cubicBezTo>
                    <a:lnTo>
                      <a:pt x="129782" y="16007"/>
                    </a:lnTo>
                    <a:cubicBezTo>
                      <a:pt x="134113" y="18496"/>
                      <a:pt x="134113" y="24744"/>
                      <a:pt x="129782" y="27246"/>
                    </a:cubicBezTo>
                  </a:path>
                </a:pathLst>
              </a:custGeom>
              <a:solidFill>
                <a:srgbClr val="41454E"/>
              </a:solidFill>
              <a:ln w="1270" cap="flat">
                <a:noFill/>
                <a:prstDash val="solid"/>
                <a:miter/>
              </a:ln>
            </p:spPr>
            <p:txBody>
              <a:bodyPr rtlCol="0" anchor="ctr"/>
              <a:lstStyle/>
              <a:p>
                <a:endParaRPr lang="en-IN"/>
              </a:p>
            </p:txBody>
          </p:sp>
          <p:sp>
            <p:nvSpPr>
              <p:cNvPr id="2042" name="Freeform: Shape 2041">
                <a:extLst>
                  <a:ext uri="{FF2B5EF4-FFF2-40B4-BE49-F238E27FC236}">
                    <a16:creationId xmlns:a16="http://schemas.microsoft.com/office/drawing/2014/main" id="{2706E300-C285-1906-1832-6B6016FA4DCD}"/>
                  </a:ext>
                </a:extLst>
              </p:cNvPr>
              <p:cNvSpPr/>
              <p:nvPr/>
            </p:nvSpPr>
            <p:spPr>
              <a:xfrm flipV="1">
                <a:off x="9739707" y="1621138"/>
                <a:ext cx="82851" cy="50336"/>
              </a:xfrm>
              <a:custGeom>
                <a:avLst/>
                <a:gdLst>
                  <a:gd name="connsiteX0" fmla="*/ 46420 w 82851"/>
                  <a:gd name="connsiteY0" fmla="*/ 44756 h 50336"/>
                  <a:gd name="connsiteX1" fmla="*/ 30291 w 82851"/>
                  <a:gd name="connsiteY1" fmla="*/ 44756 h 50336"/>
                  <a:gd name="connsiteX2" fmla="*/ 166 w 82851"/>
                  <a:gd name="connsiteY2" fmla="*/ 27370 h 50336"/>
                  <a:gd name="connsiteX3" fmla="*/ 166 w 82851"/>
                  <a:gd name="connsiteY3" fmla="*/ 16130 h 50336"/>
                  <a:gd name="connsiteX4" fmla="*/ 30291 w 82851"/>
                  <a:gd name="connsiteY4" fmla="*/ -1256 h 50336"/>
                  <a:gd name="connsiteX5" fmla="*/ 46420 w 82851"/>
                  <a:gd name="connsiteY5" fmla="*/ -1256 h 50336"/>
                  <a:gd name="connsiteX6" fmla="*/ 76532 w 82851"/>
                  <a:gd name="connsiteY6" fmla="*/ 16130 h 50336"/>
                  <a:gd name="connsiteX7" fmla="*/ 76532 w 82851"/>
                  <a:gd name="connsiteY7" fmla="*/ 27370 h 50336"/>
                  <a:gd name="connsiteX8" fmla="*/ 46420 w 82851"/>
                  <a:gd name="connsiteY8" fmla="*/ 4475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20" y="44756"/>
                    </a:moveTo>
                    <a:cubicBezTo>
                      <a:pt x="41429" y="47639"/>
                      <a:pt x="35282" y="47639"/>
                      <a:pt x="30291" y="44756"/>
                    </a:cubicBezTo>
                    <a:lnTo>
                      <a:pt x="166" y="27370"/>
                    </a:lnTo>
                    <a:cubicBezTo>
                      <a:pt x="-4152" y="24868"/>
                      <a:pt x="-4152" y="18619"/>
                      <a:pt x="166" y="16130"/>
                    </a:cubicBezTo>
                    <a:lnTo>
                      <a:pt x="30291" y="-1256"/>
                    </a:lnTo>
                    <a:cubicBezTo>
                      <a:pt x="35282" y="-4139"/>
                      <a:pt x="41429" y="-4139"/>
                      <a:pt x="46420" y="-1256"/>
                    </a:cubicBezTo>
                    <a:lnTo>
                      <a:pt x="76532" y="16130"/>
                    </a:lnTo>
                    <a:cubicBezTo>
                      <a:pt x="80862" y="18619"/>
                      <a:pt x="80862" y="24868"/>
                      <a:pt x="76532" y="27370"/>
                    </a:cubicBezTo>
                    <a:lnTo>
                      <a:pt x="46420" y="44756"/>
                    </a:lnTo>
                  </a:path>
                </a:pathLst>
              </a:custGeom>
              <a:solidFill>
                <a:srgbClr val="41454E"/>
              </a:solidFill>
              <a:ln w="1270" cap="flat">
                <a:noFill/>
                <a:prstDash val="solid"/>
                <a:miter/>
              </a:ln>
            </p:spPr>
            <p:txBody>
              <a:bodyPr rtlCol="0" anchor="ctr"/>
              <a:lstStyle/>
              <a:p>
                <a:endParaRPr lang="en-IN"/>
              </a:p>
            </p:txBody>
          </p:sp>
          <p:sp>
            <p:nvSpPr>
              <p:cNvPr id="2043" name="Freeform: Shape 2042">
                <a:extLst>
                  <a:ext uri="{FF2B5EF4-FFF2-40B4-BE49-F238E27FC236}">
                    <a16:creationId xmlns:a16="http://schemas.microsoft.com/office/drawing/2014/main" id="{77F4BE99-EA13-10AD-81D8-1C8943DB95F6}"/>
                  </a:ext>
                </a:extLst>
              </p:cNvPr>
              <p:cNvSpPr/>
              <p:nvPr/>
            </p:nvSpPr>
            <p:spPr>
              <a:xfrm flipV="1">
                <a:off x="9798041" y="1557625"/>
                <a:ext cx="134613" cy="80210"/>
              </a:xfrm>
              <a:custGeom>
                <a:avLst/>
                <a:gdLst>
                  <a:gd name="connsiteX0" fmla="*/ 98124 w 134613"/>
                  <a:gd name="connsiteY0" fmla="*/ 74586 h 80210"/>
                  <a:gd name="connsiteX1" fmla="*/ 81995 w 134613"/>
                  <a:gd name="connsiteY1" fmla="*/ 74586 h 80210"/>
                  <a:gd name="connsiteX2" fmla="*/ 51871 w 134613"/>
                  <a:gd name="connsiteY2" fmla="*/ 57200 h 80210"/>
                  <a:gd name="connsiteX3" fmla="*/ 51871 w 134613"/>
                  <a:gd name="connsiteY3" fmla="*/ 57200 h 80210"/>
                  <a:gd name="connsiteX4" fmla="*/ 119 w 134613"/>
                  <a:gd name="connsiteY4" fmla="*/ 27330 h 80210"/>
                  <a:gd name="connsiteX5" fmla="*/ 119 w 134613"/>
                  <a:gd name="connsiteY5" fmla="*/ 16090 h 80210"/>
                  <a:gd name="connsiteX6" fmla="*/ 30230 w 134613"/>
                  <a:gd name="connsiteY6" fmla="*/ -1309 h 80210"/>
                  <a:gd name="connsiteX7" fmla="*/ 46359 w 134613"/>
                  <a:gd name="connsiteY7" fmla="*/ -1309 h 80210"/>
                  <a:gd name="connsiteX8" fmla="*/ 98124 w 134613"/>
                  <a:gd name="connsiteY8" fmla="*/ 28574 h 80210"/>
                  <a:gd name="connsiteX9" fmla="*/ 98124 w 134613"/>
                  <a:gd name="connsiteY9" fmla="*/ 28574 h 80210"/>
                  <a:gd name="connsiteX10" fmla="*/ 128236 w 134613"/>
                  <a:gd name="connsiteY10" fmla="*/ 45973 h 80210"/>
                  <a:gd name="connsiteX11" fmla="*/ 128236 w 134613"/>
                  <a:gd name="connsiteY11" fmla="*/ 57200 h 80210"/>
                  <a:gd name="connsiteX12" fmla="*/ 98124 w 134613"/>
                  <a:gd name="connsiteY12" fmla="*/ 74586 h 8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613" h="80210">
                    <a:moveTo>
                      <a:pt x="98124" y="74586"/>
                    </a:moveTo>
                    <a:cubicBezTo>
                      <a:pt x="93133" y="77469"/>
                      <a:pt x="86987" y="77469"/>
                      <a:pt x="81995" y="74586"/>
                    </a:cubicBezTo>
                    <a:lnTo>
                      <a:pt x="51871" y="57200"/>
                    </a:lnTo>
                    <a:lnTo>
                      <a:pt x="51871" y="57200"/>
                    </a:lnTo>
                    <a:lnTo>
                      <a:pt x="119" y="27330"/>
                    </a:lnTo>
                    <a:cubicBezTo>
                      <a:pt x="-4212" y="24827"/>
                      <a:pt x="-4212" y="18579"/>
                      <a:pt x="119" y="16090"/>
                    </a:cubicBezTo>
                    <a:lnTo>
                      <a:pt x="30230" y="-1309"/>
                    </a:lnTo>
                    <a:cubicBezTo>
                      <a:pt x="35221" y="-4179"/>
                      <a:pt x="41381" y="-4179"/>
                      <a:pt x="46359" y="-1309"/>
                    </a:cubicBezTo>
                    <a:lnTo>
                      <a:pt x="98124" y="28574"/>
                    </a:lnTo>
                    <a:lnTo>
                      <a:pt x="98124" y="28574"/>
                    </a:lnTo>
                    <a:lnTo>
                      <a:pt x="128236" y="45973"/>
                    </a:lnTo>
                    <a:cubicBezTo>
                      <a:pt x="132567" y="48462"/>
                      <a:pt x="132567" y="54711"/>
                      <a:pt x="128236" y="57200"/>
                    </a:cubicBezTo>
                    <a:lnTo>
                      <a:pt x="98124" y="74586"/>
                    </a:lnTo>
                  </a:path>
                </a:pathLst>
              </a:custGeom>
              <a:solidFill>
                <a:srgbClr val="41454E"/>
              </a:solidFill>
              <a:ln w="1270" cap="flat">
                <a:noFill/>
                <a:prstDash val="solid"/>
                <a:miter/>
              </a:ln>
            </p:spPr>
            <p:txBody>
              <a:bodyPr rtlCol="0" anchor="ctr"/>
              <a:lstStyle/>
              <a:p>
                <a:endParaRPr lang="en-IN"/>
              </a:p>
            </p:txBody>
          </p:sp>
          <p:sp>
            <p:nvSpPr>
              <p:cNvPr id="2044" name="Freeform: Shape 2043">
                <a:extLst>
                  <a:ext uri="{FF2B5EF4-FFF2-40B4-BE49-F238E27FC236}">
                    <a16:creationId xmlns:a16="http://schemas.microsoft.com/office/drawing/2014/main" id="{84429F3C-2AB3-E13A-D73E-F97356DF3C3F}"/>
                  </a:ext>
                </a:extLst>
              </p:cNvPr>
              <p:cNvSpPr/>
              <p:nvPr/>
            </p:nvSpPr>
            <p:spPr>
              <a:xfrm flipV="1">
                <a:off x="9901556" y="1527739"/>
                <a:ext cx="82851" cy="50339"/>
              </a:xfrm>
              <a:custGeom>
                <a:avLst/>
                <a:gdLst>
                  <a:gd name="connsiteX0" fmla="*/ 46309 w 82851"/>
                  <a:gd name="connsiteY0" fmla="*/ 44685 h 50339"/>
                  <a:gd name="connsiteX1" fmla="*/ 30180 w 82851"/>
                  <a:gd name="connsiteY1" fmla="*/ 44685 h 50339"/>
                  <a:gd name="connsiteX2" fmla="*/ 56 w 82851"/>
                  <a:gd name="connsiteY2" fmla="*/ 27286 h 50339"/>
                  <a:gd name="connsiteX3" fmla="*/ 56 w 82851"/>
                  <a:gd name="connsiteY3" fmla="*/ 16047 h 50339"/>
                  <a:gd name="connsiteX4" fmla="*/ 30180 w 82851"/>
                  <a:gd name="connsiteY4" fmla="*/ -1339 h 50339"/>
                  <a:gd name="connsiteX5" fmla="*/ 46309 w 82851"/>
                  <a:gd name="connsiteY5" fmla="*/ -1339 h 50339"/>
                  <a:gd name="connsiteX6" fmla="*/ 76421 w 82851"/>
                  <a:gd name="connsiteY6" fmla="*/ 16047 h 50339"/>
                  <a:gd name="connsiteX7" fmla="*/ 76421 w 82851"/>
                  <a:gd name="connsiteY7" fmla="*/ 27286 h 50339"/>
                  <a:gd name="connsiteX8" fmla="*/ 46309 w 82851"/>
                  <a:gd name="connsiteY8" fmla="*/ 44685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309" y="44685"/>
                    </a:moveTo>
                    <a:cubicBezTo>
                      <a:pt x="41318" y="47556"/>
                      <a:pt x="35171" y="47556"/>
                      <a:pt x="30180" y="44685"/>
                    </a:cubicBezTo>
                    <a:lnTo>
                      <a:pt x="56" y="27286"/>
                    </a:lnTo>
                    <a:cubicBezTo>
                      <a:pt x="-4262" y="24797"/>
                      <a:pt x="-4262" y="18549"/>
                      <a:pt x="56" y="16047"/>
                    </a:cubicBezTo>
                    <a:lnTo>
                      <a:pt x="30180" y="-1339"/>
                    </a:lnTo>
                    <a:cubicBezTo>
                      <a:pt x="35171" y="-4222"/>
                      <a:pt x="41318" y="-4222"/>
                      <a:pt x="46309" y="-1339"/>
                    </a:cubicBezTo>
                    <a:lnTo>
                      <a:pt x="76421" y="16047"/>
                    </a:lnTo>
                    <a:cubicBezTo>
                      <a:pt x="80752" y="18549"/>
                      <a:pt x="80752" y="24797"/>
                      <a:pt x="76421" y="27286"/>
                    </a:cubicBezTo>
                    <a:lnTo>
                      <a:pt x="46309" y="44685"/>
                    </a:lnTo>
                  </a:path>
                </a:pathLst>
              </a:custGeom>
              <a:solidFill>
                <a:srgbClr val="41454E"/>
              </a:solidFill>
              <a:ln w="1270" cap="flat">
                <a:noFill/>
                <a:prstDash val="solid"/>
                <a:miter/>
              </a:ln>
            </p:spPr>
            <p:txBody>
              <a:bodyPr rtlCol="0" anchor="ctr"/>
              <a:lstStyle/>
              <a:p>
                <a:endParaRPr lang="en-IN"/>
              </a:p>
            </p:txBody>
          </p:sp>
          <p:sp>
            <p:nvSpPr>
              <p:cNvPr id="2045" name="Freeform: Shape 2044">
                <a:extLst>
                  <a:ext uri="{FF2B5EF4-FFF2-40B4-BE49-F238E27FC236}">
                    <a16:creationId xmlns:a16="http://schemas.microsoft.com/office/drawing/2014/main" id="{DD0F6528-C363-9477-87F3-AA972A3D1C8C}"/>
                  </a:ext>
                </a:extLst>
              </p:cNvPr>
              <p:cNvSpPr/>
              <p:nvPr/>
            </p:nvSpPr>
            <p:spPr>
              <a:xfrm flipV="1">
                <a:off x="8897535" y="1860990"/>
                <a:ext cx="82861" cy="50336"/>
              </a:xfrm>
              <a:custGeom>
                <a:avLst/>
                <a:gdLst>
                  <a:gd name="connsiteX0" fmla="*/ 751 w 82861"/>
                  <a:gd name="connsiteY0" fmla="*/ 16344 h 50336"/>
                  <a:gd name="connsiteX1" fmla="*/ 30875 w 82861"/>
                  <a:gd name="connsiteY1" fmla="*/ -1042 h 50336"/>
                  <a:gd name="connsiteX2" fmla="*/ 47004 w 82861"/>
                  <a:gd name="connsiteY2" fmla="*/ -1042 h 50336"/>
                  <a:gd name="connsiteX3" fmla="*/ 77116 w 82861"/>
                  <a:gd name="connsiteY3" fmla="*/ 16344 h 50336"/>
                  <a:gd name="connsiteX4" fmla="*/ 77116 w 82861"/>
                  <a:gd name="connsiteY4" fmla="*/ 27584 h 50336"/>
                  <a:gd name="connsiteX5" fmla="*/ 47004 w 82861"/>
                  <a:gd name="connsiteY5" fmla="*/ 44970 h 50336"/>
                  <a:gd name="connsiteX6" fmla="*/ 30875 w 82861"/>
                  <a:gd name="connsiteY6" fmla="*/ 44970 h 50336"/>
                  <a:gd name="connsiteX7" fmla="*/ 751 w 82861"/>
                  <a:gd name="connsiteY7" fmla="*/ 27584 h 50336"/>
                  <a:gd name="connsiteX8" fmla="*/ 751 w 82861"/>
                  <a:gd name="connsiteY8" fmla="*/ 1634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751" y="16344"/>
                    </a:moveTo>
                    <a:lnTo>
                      <a:pt x="30875" y="-1042"/>
                    </a:lnTo>
                    <a:cubicBezTo>
                      <a:pt x="35853" y="-3925"/>
                      <a:pt x="42013" y="-3925"/>
                      <a:pt x="47004" y="-1042"/>
                    </a:cubicBezTo>
                    <a:lnTo>
                      <a:pt x="77116" y="16344"/>
                    </a:lnTo>
                    <a:cubicBezTo>
                      <a:pt x="81446" y="18846"/>
                      <a:pt x="81446" y="25082"/>
                      <a:pt x="77116" y="27584"/>
                    </a:cubicBezTo>
                    <a:lnTo>
                      <a:pt x="47004" y="44970"/>
                    </a:lnTo>
                    <a:cubicBezTo>
                      <a:pt x="42013" y="47853"/>
                      <a:pt x="35853" y="47853"/>
                      <a:pt x="30875" y="44970"/>
                    </a:cubicBezTo>
                    <a:lnTo>
                      <a:pt x="751" y="27584"/>
                    </a:lnTo>
                    <a:cubicBezTo>
                      <a:pt x="-3580" y="25082"/>
                      <a:pt x="-3580" y="18846"/>
                      <a:pt x="751" y="16344"/>
                    </a:cubicBezTo>
                  </a:path>
                </a:pathLst>
              </a:custGeom>
              <a:solidFill>
                <a:srgbClr val="41454E"/>
              </a:solidFill>
              <a:ln w="1270" cap="flat">
                <a:noFill/>
                <a:prstDash val="solid"/>
                <a:miter/>
              </a:ln>
            </p:spPr>
            <p:txBody>
              <a:bodyPr rtlCol="0" anchor="ctr"/>
              <a:lstStyle/>
              <a:p>
                <a:endParaRPr lang="en-IN"/>
              </a:p>
            </p:txBody>
          </p:sp>
          <p:sp>
            <p:nvSpPr>
              <p:cNvPr id="2046" name="Freeform: Shape 2045">
                <a:extLst>
                  <a:ext uri="{FF2B5EF4-FFF2-40B4-BE49-F238E27FC236}">
                    <a16:creationId xmlns:a16="http://schemas.microsoft.com/office/drawing/2014/main" id="{16F26D3D-906E-C753-50ED-EAB244ECE765}"/>
                  </a:ext>
                </a:extLst>
              </p:cNvPr>
              <p:cNvSpPr/>
              <p:nvPr/>
            </p:nvSpPr>
            <p:spPr>
              <a:xfrm flipV="1">
                <a:off x="9687954" y="1651021"/>
                <a:ext cx="82851" cy="50336"/>
              </a:xfrm>
              <a:custGeom>
                <a:avLst/>
                <a:gdLst>
                  <a:gd name="connsiteX0" fmla="*/ 46455 w 82851"/>
                  <a:gd name="connsiteY0" fmla="*/ 44783 h 50336"/>
                  <a:gd name="connsiteX1" fmla="*/ 30326 w 82851"/>
                  <a:gd name="connsiteY1" fmla="*/ 44783 h 50336"/>
                  <a:gd name="connsiteX2" fmla="*/ 202 w 82851"/>
                  <a:gd name="connsiteY2" fmla="*/ 27396 h 50336"/>
                  <a:gd name="connsiteX3" fmla="*/ 202 w 82851"/>
                  <a:gd name="connsiteY3" fmla="*/ 16157 h 50336"/>
                  <a:gd name="connsiteX4" fmla="*/ 30326 w 82851"/>
                  <a:gd name="connsiteY4" fmla="*/ -1229 h 50336"/>
                  <a:gd name="connsiteX5" fmla="*/ 46455 w 82851"/>
                  <a:gd name="connsiteY5" fmla="*/ -1229 h 50336"/>
                  <a:gd name="connsiteX6" fmla="*/ 76567 w 82851"/>
                  <a:gd name="connsiteY6" fmla="*/ 16157 h 50336"/>
                  <a:gd name="connsiteX7" fmla="*/ 76567 w 82851"/>
                  <a:gd name="connsiteY7" fmla="*/ 27396 h 50336"/>
                  <a:gd name="connsiteX8" fmla="*/ 46455 w 82851"/>
                  <a:gd name="connsiteY8" fmla="*/ 4478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55" y="44783"/>
                    </a:moveTo>
                    <a:cubicBezTo>
                      <a:pt x="41464" y="47666"/>
                      <a:pt x="35317" y="47666"/>
                      <a:pt x="30326" y="44783"/>
                    </a:cubicBezTo>
                    <a:lnTo>
                      <a:pt x="202" y="27396"/>
                    </a:lnTo>
                    <a:cubicBezTo>
                      <a:pt x="-4116" y="24907"/>
                      <a:pt x="-4116" y="18659"/>
                      <a:pt x="202" y="16157"/>
                    </a:cubicBezTo>
                    <a:lnTo>
                      <a:pt x="30326" y="-1229"/>
                    </a:lnTo>
                    <a:cubicBezTo>
                      <a:pt x="35317" y="-4112"/>
                      <a:pt x="41464" y="-4112"/>
                      <a:pt x="46455" y="-1229"/>
                    </a:cubicBezTo>
                    <a:lnTo>
                      <a:pt x="76567" y="16157"/>
                    </a:lnTo>
                    <a:cubicBezTo>
                      <a:pt x="80898" y="18659"/>
                      <a:pt x="80898" y="24907"/>
                      <a:pt x="76567" y="27396"/>
                    </a:cubicBezTo>
                    <a:lnTo>
                      <a:pt x="46455" y="44783"/>
                    </a:lnTo>
                  </a:path>
                </a:pathLst>
              </a:custGeom>
              <a:solidFill>
                <a:srgbClr val="41454E"/>
              </a:solidFill>
              <a:ln w="1270" cap="flat">
                <a:noFill/>
                <a:prstDash val="solid"/>
                <a:miter/>
              </a:ln>
            </p:spPr>
            <p:txBody>
              <a:bodyPr rtlCol="0" anchor="ctr"/>
              <a:lstStyle/>
              <a:p>
                <a:endParaRPr lang="en-IN"/>
              </a:p>
            </p:txBody>
          </p:sp>
          <p:sp>
            <p:nvSpPr>
              <p:cNvPr id="2047" name="Freeform: Shape 2046">
                <a:extLst>
                  <a:ext uri="{FF2B5EF4-FFF2-40B4-BE49-F238E27FC236}">
                    <a16:creationId xmlns:a16="http://schemas.microsoft.com/office/drawing/2014/main" id="{8260E203-1EB2-723D-B36D-D01154EBC794}"/>
                  </a:ext>
                </a:extLst>
              </p:cNvPr>
              <p:cNvSpPr/>
              <p:nvPr/>
            </p:nvSpPr>
            <p:spPr>
              <a:xfrm flipV="1">
                <a:off x="9369835" y="1834854"/>
                <a:ext cx="82851" cy="50336"/>
              </a:xfrm>
              <a:custGeom>
                <a:avLst/>
                <a:gdLst>
                  <a:gd name="connsiteX0" fmla="*/ 46669 w 82851"/>
                  <a:gd name="connsiteY0" fmla="*/ 44947 h 50336"/>
                  <a:gd name="connsiteX1" fmla="*/ 30540 w 82851"/>
                  <a:gd name="connsiteY1" fmla="*/ 44947 h 50336"/>
                  <a:gd name="connsiteX2" fmla="*/ 428 w 82851"/>
                  <a:gd name="connsiteY2" fmla="*/ 27560 h 50336"/>
                  <a:gd name="connsiteX3" fmla="*/ 428 w 82851"/>
                  <a:gd name="connsiteY3" fmla="*/ 16321 h 50336"/>
                  <a:gd name="connsiteX4" fmla="*/ 30540 w 82851"/>
                  <a:gd name="connsiteY4" fmla="*/ -1065 h 50336"/>
                  <a:gd name="connsiteX5" fmla="*/ 46669 w 82851"/>
                  <a:gd name="connsiteY5" fmla="*/ -1065 h 50336"/>
                  <a:gd name="connsiteX6" fmla="*/ 76794 w 82851"/>
                  <a:gd name="connsiteY6" fmla="*/ 16321 h 50336"/>
                  <a:gd name="connsiteX7" fmla="*/ 76794 w 82851"/>
                  <a:gd name="connsiteY7" fmla="*/ 27560 h 50336"/>
                  <a:gd name="connsiteX8" fmla="*/ 46669 w 82851"/>
                  <a:gd name="connsiteY8" fmla="*/ 44947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69" y="44947"/>
                    </a:moveTo>
                    <a:cubicBezTo>
                      <a:pt x="41678" y="47830"/>
                      <a:pt x="35531" y="47830"/>
                      <a:pt x="30540" y="44947"/>
                    </a:cubicBezTo>
                    <a:lnTo>
                      <a:pt x="428" y="27560"/>
                    </a:lnTo>
                    <a:cubicBezTo>
                      <a:pt x="-3902" y="25071"/>
                      <a:pt x="-3902" y="18823"/>
                      <a:pt x="428" y="16321"/>
                    </a:cubicBezTo>
                    <a:lnTo>
                      <a:pt x="30540" y="-1065"/>
                    </a:lnTo>
                    <a:cubicBezTo>
                      <a:pt x="35531" y="-3948"/>
                      <a:pt x="41678" y="-3948"/>
                      <a:pt x="46669" y="-1065"/>
                    </a:cubicBezTo>
                    <a:lnTo>
                      <a:pt x="76794" y="16321"/>
                    </a:lnTo>
                    <a:cubicBezTo>
                      <a:pt x="81111" y="18823"/>
                      <a:pt x="81111" y="25071"/>
                      <a:pt x="76794" y="27560"/>
                    </a:cubicBezTo>
                    <a:lnTo>
                      <a:pt x="46669" y="44947"/>
                    </a:lnTo>
                  </a:path>
                </a:pathLst>
              </a:custGeom>
              <a:solidFill>
                <a:srgbClr val="41454E"/>
              </a:solidFill>
              <a:ln w="1270" cap="flat">
                <a:noFill/>
                <a:prstDash val="solid"/>
                <a:miter/>
              </a:ln>
            </p:spPr>
            <p:txBody>
              <a:bodyPr rtlCol="0" anchor="ctr"/>
              <a:lstStyle/>
              <a:p>
                <a:endParaRPr lang="en-IN"/>
              </a:p>
            </p:txBody>
          </p:sp>
          <p:sp>
            <p:nvSpPr>
              <p:cNvPr id="2048" name="Freeform: Shape 2047">
                <a:extLst>
                  <a:ext uri="{FF2B5EF4-FFF2-40B4-BE49-F238E27FC236}">
                    <a16:creationId xmlns:a16="http://schemas.microsoft.com/office/drawing/2014/main" id="{2D41974A-E0EC-1A27-00B7-CC2942811687}"/>
                  </a:ext>
                </a:extLst>
              </p:cNvPr>
              <p:cNvSpPr/>
              <p:nvPr/>
            </p:nvSpPr>
            <p:spPr>
              <a:xfrm flipV="1">
                <a:off x="9111060" y="1864724"/>
                <a:ext cx="289871" cy="169869"/>
              </a:xfrm>
              <a:custGeom>
                <a:avLst/>
                <a:gdLst>
                  <a:gd name="connsiteX0" fmla="*/ 253798 w 289871"/>
                  <a:gd name="connsiteY0" fmla="*/ 164559 h 169869"/>
                  <a:gd name="connsiteX1" fmla="*/ 237669 w 289871"/>
                  <a:gd name="connsiteY1" fmla="*/ 164559 h 169869"/>
                  <a:gd name="connsiteX2" fmla="*/ 534 w 289871"/>
                  <a:gd name="connsiteY2" fmla="*/ 27640 h 169869"/>
                  <a:gd name="connsiteX3" fmla="*/ 534 w 289871"/>
                  <a:gd name="connsiteY3" fmla="*/ 16401 h 169869"/>
                  <a:gd name="connsiteX4" fmla="*/ 30646 w 289871"/>
                  <a:gd name="connsiteY4" fmla="*/ -985 h 169869"/>
                  <a:gd name="connsiteX5" fmla="*/ 46775 w 289871"/>
                  <a:gd name="connsiteY5" fmla="*/ -985 h 169869"/>
                  <a:gd name="connsiteX6" fmla="*/ 253798 w 289871"/>
                  <a:gd name="connsiteY6" fmla="*/ 118534 h 169869"/>
                  <a:gd name="connsiteX7" fmla="*/ 283910 w 289871"/>
                  <a:gd name="connsiteY7" fmla="*/ 135921 h 169869"/>
                  <a:gd name="connsiteX8" fmla="*/ 283910 w 289871"/>
                  <a:gd name="connsiteY8" fmla="*/ 147160 h 169869"/>
                  <a:gd name="connsiteX9" fmla="*/ 253798 w 289871"/>
                  <a:gd name="connsiteY9" fmla="*/ 164559 h 1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871" h="169869">
                    <a:moveTo>
                      <a:pt x="253798" y="164559"/>
                    </a:moveTo>
                    <a:cubicBezTo>
                      <a:pt x="248807" y="167442"/>
                      <a:pt x="242660" y="167442"/>
                      <a:pt x="237669" y="164559"/>
                    </a:cubicBezTo>
                    <a:lnTo>
                      <a:pt x="534" y="27640"/>
                    </a:lnTo>
                    <a:cubicBezTo>
                      <a:pt x="-3796" y="25151"/>
                      <a:pt x="-3796" y="18903"/>
                      <a:pt x="534" y="16401"/>
                    </a:cubicBezTo>
                    <a:lnTo>
                      <a:pt x="30646" y="-985"/>
                    </a:lnTo>
                    <a:cubicBezTo>
                      <a:pt x="35637" y="-3868"/>
                      <a:pt x="41784" y="-3868"/>
                      <a:pt x="46775" y="-985"/>
                    </a:cubicBezTo>
                    <a:lnTo>
                      <a:pt x="253798" y="118534"/>
                    </a:lnTo>
                    <a:lnTo>
                      <a:pt x="283910" y="135921"/>
                    </a:lnTo>
                    <a:cubicBezTo>
                      <a:pt x="288240" y="138423"/>
                      <a:pt x="288240" y="144671"/>
                      <a:pt x="283910" y="147160"/>
                    </a:cubicBezTo>
                    <a:lnTo>
                      <a:pt x="253798" y="164559"/>
                    </a:lnTo>
                  </a:path>
                </a:pathLst>
              </a:custGeom>
              <a:solidFill>
                <a:srgbClr val="41454E"/>
              </a:solidFill>
              <a:ln w="1270" cap="flat">
                <a:noFill/>
                <a:prstDash val="solid"/>
                <a:miter/>
              </a:ln>
            </p:spPr>
            <p:txBody>
              <a:bodyPr rtlCol="0" anchor="ctr"/>
              <a:lstStyle/>
              <a:p>
                <a:endParaRPr lang="en-IN"/>
              </a:p>
            </p:txBody>
          </p:sp>
          <p:sp>
            <p:nvSpPr>
              <p:cNvPr id="2049" name="Freeform: Shape 2048">
                <a:extLst>
                  <a:ext uri="{FF2B5EF4-FFF2-40B4-BE49-F238E27FC236}">
                    <a16:creationId xmlns:a16="http://schemas.microsoft.com/office/drawing/2014/main" id="{5CF3CD8E-DE05-E59B-2C4D-75CA61F3D5F6}"/>
                  </a:ext>
                </a:extLst>
              </p:cNvPr>
              <p:cNvSpPr/>
              <p:nvPr/>
            </p:nvSpPr>
            <p:spPr>
              <a:xfrm flipV="1">
                <a:off x="9421588" y="1804971"/>
                <a:ext cx="82851" cy="50336"/>
              </a:xfrm>
              <a:custGeom>
                <a:avLst/>
                <a:gdLst>
                  <a:gd name="connsiteX0" fmla="*/ 46634 w 82851"/>
                  <a:gd name="connsiteY0" fmla="*/ 44920 h 50336"/>
                  <a:gd name="connsiteX1" fmla="*/ 30505 w 82851"/>
                  <a:gd name="connsiteY1" fmla="*/ 44920 h 50336"/>
                  <a:gd name="connsiteX2" fmla="*/ 393 w 82851"/>
                  <a:gd name="connsiteY2" fmla="*/ 27534 h 50336"/>
                  <a:gd name="connsiteX3" fmla="*/ 393 w 82851"/>
                  <a:gd name="connsiteY3" fmla="*/ 16294 h 50336"/>
                  <a:gd name="connsiteX4" fmla="*/ 30505 w 82851"/>
                  <a:gd name="connsiteY4" fmla="*/ -1092 h 50336"/>
                  <a:gd name="connsiteX5" fmla="*/ 46634 w 82851"/>
                  <a:gd name="connsiteY5" fmla="*/ -1092 h 50336"/>
                  <a:gd name="connsiteX6" fmla="*/ 76758 w 82851"/>
                  <a:gd name="connsiteY6" fmla="*/ 16294 h 50336"/>
                  <a:gd name="connsiteX7" fmla="*/ 76758 w 82851"/>
                  <a:gd name="connsiteY7" fmla="*/ 27534 h 50336"/>
                  <a:gd name="connsiteX8" fmla="*/ 46634 w 82851"/>
                  <a:gd name="connsiteY8" fmla="*/ 4492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34" y="44920"/>
                    </a:moveTo>
                    <a:cubicBezTo>
                      <a:pt x="41643" y="47803"/>
                      <a:pt x="35496" y="47803"/>
                      <a:pt x="30505" y="44920"/>
                    </a:cubicBezTo>
                    <a:lnTo>
                      <a:pt x="393" y="27534"/>
                    </a:lnTo>
                    <a:cubicBezTo>
                      <a:pt x="-3938" y="25032"/>
                      <a:pt x="-3938" y="18796"/>
                      <a:pt x="393" y="16294"/>
                    </a:cubicBezTo>
                    <a:lnTo>
                      <a:pt x="30505" y="-1092"/>
                    </a:lnTo>
                    <a:cubicBezTo>
                      <a:pt x="35496" y="-3975"/>
                      <a:pt x="41643" y="-3975"/>
                      <a:pt x="46634" y="-1092"/>
                    </a:cubicBezTo>
                    <a:lnTo>
                      <a:pt x="76758" y="16294"/>
                    </a:lnTo>
                    <a:cubicBezTo>
                      <a:pt x="81076" y="18796"/>
                      <a:pt x="81076" y="25032"/>
                      <a:pt x="76758" y="27534"/>
                    </a:cubicBezTo>
                    <a:lnTo>
                      <a:pt x="46634" y="44920"/>
                    </a:lnTo>
                  </a:path>
                </a:pathLst>
              </a:custGeom>
              <a:solidFill>
                <a:srgbClr val="41454E"/>
              </a:solidFill>
              <a:ln w="1270" cap="flat">
                <a:noFill/>
                <a:prstDash val="solid"/>
                <a:miter/>
              </a:ln>
            </p:spPr>
            <p:txBody>
              <a:bodyPr rtlCol="0" anchor="ctr"/>
              <a:lstStyle/>
              <a:p>
                <a:endParaRPr lang="en-IN"/>
              </a:p>
            </p:txBody>
          </p:sp>
          <p:sp>
            <p:nvSpPr>
              <p:cNvPr id="2050" name="Freeform: Shape 2049">
                <a:extLst>
                  <a:ext uri="{FF2B5EF4-FFF2-40B4-BE49-F238E27FC236}">
                    <a16:creationId xmlns:a16="http://schemas.microsoft.com/office/drawing/2014/main" id="{DC1272CB-9C2C-EDEA-C636-689D91232E1D}"/>
                  </a:ext>
                </a:extLst>
              </p:cNvPr>
              <p:cNvSpPr/>
              <p:nvPr/>
            </p:nvSpPr>
            <p:spPr>
              <a:xfrm flipV="1">
                <a:off x="9636202" y="1680904"/>
                <a:ext cx="82851" cy="50336"/>
              </a:xfrm>
              <a:custGeom>
                <a:avLst/>
                <a:gdLst>
                  <a:gd name="connsiteX0" fmla="*/ 46491 w 82851"/>
                  <a:gd name="connsiteY0" fmla="*/ 44809 h 50336"/>
                  <a:gd name="connsiteX1" fmla="*/ 30362 w 82851"/>
                  <a:gd name="connsiteY1" fmla="*/ 44809 h 50336"/>
                  <a:gd name="connsiteX2" fmla="*/ 237 w 82851"/>
                  <a:gd name="connsiteY2" fmla="*/ 27423 h 50336"/>
                  <a:gd name="connsiteX3" fmla="*/ 237 w 82851"/>
                  <a:gd name="connsiteY3" fmla="*/ 16183 h 50336"/>
                  <a:gd name="connsiteX4" fmla="*/ 30362 w 82851"/>
                  <a:gd name="connsiteY4" fmla="*/ -1203 h 50336"/>
                  <a:gd name="connsiteX5" fmla="*/ 46491 w 82851"/>
                  <a:gd name="connsiteY5" fmla="*/ -1203 h 50336"/>
                  <a:gd name="connsiteX6" fmla="*/ 76602 w 82851"/>
                  <a:gd name="connsiteY6" fmla="*/ 16183 h 50336"/>
                  <a:gd name="connsiteX7" fmla="*/ 76602 w 82851"/>
                  <a:gd name="connsiteY7" fmla="*/ 27423 h 50336"/>
                  <a:gd name="connsiteX8" fmla="*/ 46491 w 82851"/>
                  <a:gd name="connsiteY8" fmla="*/ 4480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91" y="44809"/>
                    </a:moveTo>
                    <a:cubicBezTo>
                      <a:pt x="41500" y="47692"/>
                      <a:pt x="35353" y="47692"/>
                      <a:pt x="30362" y="44809"/>
                    </a:cubicBezTo>
                    <a:lnTo>
                      <a:pt x="237" y="27423"/>
                    </a:lnTo>
                    <a:cubicBezTo>
                      <a:pt x="-4081" y="24934"/>
                      <a:pt x="-4081" y="18685"/>
                      <a:pt x="237" y="16183"/>
                    </a:cubicBezTo>
                    <a:lnTo>
                      <a:pt x="30362" y="-1203"/>
                    </a:lnTo>
                    <a:cubicBezTo>
                      <a:pt x="35353" y="-4086"/>
                      <a:pt x="41500" y="-4086"/>
                      <a:pt x="46491" y="-1203"/>
                    </a:cubicBezTo>
                    <a:lnTo>
                      <a:pt x="76602" y="16183"/>
                    </a:lnTo>
                    <a:cubicBezTo>
                      <a:pt x="80933" y="18685"/>
                      <a:pt x="80933" y="24934"/>
                      <a:pt x="76602" y="27423"/>
                    </a:cubicBezTo>
                    <a:lnTo>
                      <a:pt x="46491" y="44809"/>
                    </a:lnTo>
                  </a:path>
                </a:pathLst>
              </a:custGeom>
              <a:solidFill>
                <a:srgbClr val="41454E"/>
              </a:solidFill>
              <a:ln w="1270" cap="flat">
                <a:noFill/>
                <a:prstDash val="solid"/>
                <a:miter/>
              </a:ln>
            </p:spPr>
            <p:txBody>
              <a:bodyPr rtlCol="0" anchor="ctr"/>
              <a:lstStyle/>
              <a:p>
                <a:endParaRPr lang="en-IN"/>
              </a:p>
            </p:txBody>
          </p:sp>
          <p:sp>
            <p:nvSpPr>
              <p:cNvPr id="2051" name="Freeform: Shape 2050">
                <a:extLst>
                  <a:ext uri="{FF2B5EF4-FFF2-40B4-BE49-F238E27FC236}">
                    <a16:creationId xmlns:a16="http://schemas.microsoft.com/office/drawing/2014/main" id="{05E270BA-2F6C-3CF8-AC96-46B8AFB84D5D}"/>
                  </a:ext>
                </a:extLst>
              </p:cNvPr>
              <p:cNvSpPr/>
              <p:nvPr/>
            </p:nvSpPr>
            <p:spPr>
              <a:xfrm flipV="1">
                <a:off x="9525102" y="1715334"/>
                <a:ext cx="134604" cy="80209"/>
              </a:xfrm>
              <a:custGeom>
                <a:avLst/>
                <a:gdLst>
                  <a:gd name="connsiteX0" fmla="*/ 98301 w 134604"/>
                  <a:gd name="connsiteY0" fmla="*/ 74727 h 80209"/>
                  <a:gd name="connsiteX1" fmla="*/ 82172 w 134604"/>
                  <a:gd name="connsiteY1" fmla="*/ 74727 h 80209"/>
                  <a:gd name="connsiteX2" fmla="*/ 295 w 134604"/>
                  <a:gd name="connsiteY2" fmla="*/ 27470 h 80209"/>
                  <a:gd name="connsiteX3" fmla="*/ 295 w 134604"/>
                  <a:gd name="connsiteY3" fmla="*/ 16218 h 80209"/>
                  <a:gd name="connsiteX4" fmla="*/ 30420 w 134604"/>
                  <a:gd name="connsiteY4" fmla="*/ -1168 h 80209"/>
                  <a:gd name="connsiteX5" fmla="*/ 46549 w 134604"/>
                  <a:gd name="connsiteY5" fmla="*/ -1168 h 80209"/>
                  <a:gd name="connsiteX6" fmla="*/ 128413 w 134604"/>
                  <a:gd name="connsiteY6" fmla="*/ 46101 h 80209"/>
                  <a:gd name="connsiteX7" fmla="*/ 128413 w 134604"/>
                  <a:gd name="connsiteY7" fmla="*/ 57341 h 80209"/>
                  <a:gd name="connsiteX8" fmla="*/ 98301 w 134604"/>
                  <a:gd name="connsiteY8" fmla="*/ 74727 h 80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604" h="80209">
                    <a:moveTo>
                      <a:pt x="98301" y="74727"/>
                    </a:moveTo>
                    <a:cubicBezTo>
                      <a:pt x="93310" y="77610"/>
                      <a:pt x="87163" y="77610"/>
                      <a:pt x="82172" y="74727"/>
                    </a:cubicBezTo>
                    <a:lnTo>
                      <a:pt x="295" y="27470"/>
                    </a:lnTo>
                    <a:cubicBezTo>
                      <a:pt x="-4023" y="24968"/>
                      <a:pt x="-4023" y="18720"/>
                      <a:pt x="295" y="16218"/>
                    </a:cubicBezTo>
                    <a:lnTo>
                      <a:pt x="30420" y="-1168"/>
                    </a:lnTo>
                    <a:cubicBezTo>
                      <a:pt x="35411" y="-4038"/>
                      <a:pt x="41557" y="-4038"/>
                      <a:pt x="46549" y="-1168"/>
                    </a:cubicBezTo>
                    <a:lnTo>
                      <a:pt x="128413" y="46101"/>
                    </a:lnTo>
                    <a:cubicBezTo>
                      <a:pt x="132743" y="48603"/>
                      <a:pt x="132743" y="54851"/>
                      <a:pt x="128413" y="57341"/>
                    </a:cubicBezTo>
                    <a:lnTo>
                      <a:pt x="98301" y="74727"/>
                    </a:lnTo>
                  </a:path>
                </a:pathLst>
              </a:custGeom>
              <a:solidFill>
                <a:srgbClr val="41454E"/>
              </a:solidFill>
              <a:ln w="1270" cap="flat">
                <a:noFill/>
                <a:prstDash val="solid"/>
                <a:miter/>
              </a:ln>
            </p:spPr>
            <p:txBody>
              <a:bodyPr rtlCol="0" anchor="ctr"/>
              <a:lstStyle/>
              <a:p>
                <a:endParaRPr lang="en-IN"/>
              </a:p>
            </p:txBody>
          </p:sp>
          <p:sp>
            <p:nvSpPr>
              <p:cNvPr id="2052" name="Freeform: Shape 2051">
                <a:extLst>
                  <a:ext uri="{FF2B5EF4-FFF2-40B4-BE49-F238E27FC236}">
                    <a16:creationId xmlns:a16="http://schemas.microsoft.com/office/drawing/2014/main" id="{30FFD218-D05B-FC20-D111-4F0E1A36D34D}"/>
                  </a:ext>
                </a:extLst>
              </p:cNvPr>
              <p:cNvSpPr/>
              <p:nvPr/>
            </p:nvSpPr>
            <p:spPr>
              <a:xfrm flipV="1">
                <a:off x="9473340" y="1775088"/>
                <a:ext cx="82861" cy="50336"/>
              </a:xfrm>
              <a:custGeom>
                <a:avLst/>
                <a:gdLst>
                  <a:gd name="connsiteX0" fmla="*/ 46599 w 82861"/>
                  <a:gd name="connsiteY0" fmla="*/ 44893 h 50336"/>
                  <a:gd name="connsiteX1" fmla="*/ 30470 w 82861"/>
                  <a:gd name="connsiteY1" fmla="*/ 44893 h 50336"/>
                  <a:gd name="connsiteX2" fmla="*/ 358 w 82861"/>
                  <a:gd name="connsiteY2" fmla="*/ 27507 h 50336"/>
                  <a:gd name="connsiteX3" fmla="*/ 358 w 82861"/>
                  <a:gd name="connsiteY3" fmla="*/ 16268 h 50336"/>
                  <a:gd name="connsiteX4" fmla="*/ 30470 w 82861"/>
                  <a:gd name="connsiteY4" fmla="*/ -1119 h 50336"/>
                  <a:gd name="connsiteX5" fmla="*/ 46599 w 82861"/>
                  <a:gd name="connsiteY5" fmla="*/ -1119 h 50336"/>
                  <a:gd name="connsiteX6" fmla="*/ 76723 w 82861"/>
                  <a:gd name="connsiteY6" fmla="*/ 16268 h 50336"/>
                  <a:gd name="connsiteX7" fmla="*/ 76723 w 82861"/>
                  <a:gd name="connsiteY7" fmla="*/ 27507 h 50336"/>
                  <a:gd name="connsiteX8" fmla="*/ 46599 w 82861"/>
                  <a:gd name="connsiteY8" fmla="*/ 448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46599" y="44893"/>
                    </a:moveTo>
                    <a:cubicBezTo>
                      <a:pt x="41620" y="47776"/>
                      <a:pt x="35461" y="47776"/>
                      <a:pt x="30470" y="44893"/>
                    </a:cubicBezTo>
                    <a:lnTo>
                      <a:pt x="358" y="27507"/>
                    </a:lnTo>
                    <a:cubicBezTo>
                      <a:pt x="-3973" y="25005"/>
                      <a:pt x="-3973" y="18769"/>
                      <a:pt x="358" y="16268"/>
                    </a:cubicBezTo>
                    <a:lnTo>
                      <a:pt x="30470" y="-1119"/>
                    </a:lnTo>
                    <a:cubicBezTo>
                      <a:pt x="35461" y="-4002"/>
                      <a:pt x="41620" y="-4002"/>
                      <a:pt x="46599" y="-1119"/>
                    </a:cubicBezTo>
                    <a:lnTo>
                      <a:pt x="76723" y="16268"/>
                    </a:lnTo>
                    <a:cubicBezTo>
                      <a:pt x="81053" y="18769"/>
                      <a:pt x="81053" y="25005"/>
                      <a:pt x="76723" y="27507"/>
                    </a:cubicBezTo>
                    <a:lnTo>
                      <a:pt x="46599" y="44893"/>
                    </a:lnTo>
                  </a:path>
                </a:pathLst>
              </a:custGeom>
              <a:solidFill>
                <a:srgbClr val="4F555F"/>
              </a:solidFill>
              <a:ln w="1270" cap="flat">
                <a:noFill/>
                <a:prstDash val="solid"/>
                <a:miter/>
              </a:ln>
            </p:spPr>
            <p:txBody>
              <a:bodyPr rtlCol="0" anchor="ctr"/>
              <a:lstStyle/>
              <a:p>
                <a:endParaRPr lang="en-IN"/>
              </a:p>
            </p:txBody>
          </p:sp>
          <p:sp>
            <p:nvSpPr>
              <p:cNvPr id="2053" name="Freeform: Shape 2052">
                <a:extLst>
                  <a:ext uri="{FF2B5EF4-FFF2-40B4-BE49-F238E27FC236}">
                    <a16:creationId xmlns:a16="http://schemas.microsoft.com/office/drawing/2014/main" id="{950FD320-A30C-FA6D-CDF2-19C977803A67}"/>
                  </a:ext>
                </a:extLst>
              </p:cNvPr>
              <p:cNvSpPr/>
              <p:nvPr/>
            </p:nvSpPr>
            <p:spPr>
              <a:xfrm flipV="1">
                <a:off x="8743903" y="1981450"/>
                <a:ext cx="134604" cy="80219"/>
              </a:xfrm>
              <a:custGeom>
                <a:avLst/>
                <a:gdLst>
                  <a:gd name="connsiteX0" fmla="*/ 132194 w 134604"/>
                  <a:gd name="connsiteY0" fmla="*/ 51961 h 80219"/>
                  <a:gd name="connsiteX1" fmla="*/ 128955 w 134604"/>
                  <a:gd name="connsiteY1" fmla="*/ 57587 h 80219"/>
                  <a:gd name="connsiteX2" fmla="*/ 98831 w 134604"/>
                  <a:gd name="connsiteY2" fmla="*/ 74974 h 80219"/>
                  <a:gd name="connsiteX3" fmla="*/ 82702 w 134604"/>
                  <a:gd name="connsiteY3" fmla="*/ 74974 h 80219"/>
                  <a:gd name="connsiteX4" fmla="*/ 52590 w 134604"/>
                  <a:gd name="connsiteY4" fmla="*/ 57587 h 80219"/>
                  <a:gd name="connsiteX5" fmla="*/ 52552 w 134604"/>
                  <a:gd name="connsiteY5" fmla="*/ 57549 h 80219"/>
                  <a:gd name="connsiteX6" fmla="*/ 838 w 134604"/>
                  <a:gd name="connsiteY6" fmla="*/ 27704 h 80219"/>
                  <a:gd name="connsiteX7" fmla="*/ 838 w 134604"/>
                  <a:gd name="connsiteY7" fmla="*/ 16465 h 80219"/>
                  <a:gd name="connsiteX8" fmla="*/ 30950 w 134604"/>
                  <a:gd name="connsiteY8" fmla="*/ -921 h 80219"/>
                  <a:gd name="connsiteX9" fmla="*/ 47079 w 134604"/>
                  <a:gd name="connsiteY9" fmla="*/ -921 h 80219"/>
                  <a:gd name="connsiteX10" fmla="*/ 128955 w 134604"/>
                  <a:gd name="connsiteY10" fmla="*/ 46323 h 80219"/>
                  <a:gd name="connsiteX11" fmla="*/ 132194 w 134604"/>
                  <a:gd name="connsiteY11" fmla="*/ 51961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132194" y="51961"/>
                    </a:moveTo>
                    <a:cubicBezTo>
                      <a:pt x="132194" y="54146"/>
                      <a:pt x="131115" y="56343"/>
                      <a:pt x="128955" y="57587"/>
                    </a:cubicBezTo>
                    <a:lnTo>
                      <a:pt x="98831" y="74974"/>
                    </a:lnTo>
                    <a:cubicBezTo>
                      <a:pt x="93840" y="77857"/>
                      <a:pt x="87693" y="77857"/>
                      <a:pt x="82702" y="74974"/>
                    </a:cubicBezTo>
                    <a:lnTo>
                      <a:pt x="52590" y="57587"/>
                    </a:lnTo>
                    <a:lnTo>
                      <a:pt x="52552" y="57549"/>
                    </a:lnTo>
                    <a:lnTo>
                      <a:pt x="838" y="27704"/>
                    </a:lnTo>
                    <a:cubicBezTo>
                      <a:pt x="-3493" y="25215"/>
                      <a:pt x="-3493" y="18967"/>
                      <a:pt x="838" y="16465"/>
                    </a:cubicBezTo>
                    <a:lnTo>
                      <a:pt x="30950" y="-921"/>
                    </a:lnTo>
                    <a:cubicBezTo>
                      <a:pt x="35941" y="-3804"/>
                      <a:pt x="42088" y="-3804"/>
                      <a:pt x="47079" y="-921"/>
                    </a:cubicBezTo>
                    <a:lnTo>
                      <a:pt x="128955" y="46323"/>
                    </a:lnTo>
                    <a:cubicBezTo>
                      <a:pt x="131115" y="47580"/>
                      <a:pt x="132194" y="49764"/>
                      <a:pt x="132194" y="51961"/>
                    </a:cubicBezTo>
                  </a:path>
                </a:pathLst>
              </a:custGeom>
              <a:solidFill>
                <a:srgbClr val="41454E"/>
              </a:solidFill>
              <a:ln w="1270" cap="flat">
                <a:noFill/>
                <a:prstDash val="solid"/>
                <a:miter/>
              </a:ln>
            </p:spPr>
            <p:txBody>
              <a:bodyPr rtlCol="0" anchor="ctr"/>
              <a:lstStyle/>
              <a:p>
                <a:endParaRPr lang="en-IN"/>
              </a:p>
            </p:txBody>
          </p:sp>
          <p:sp>
            <p:nvSpPr>
              <p:cNvPr id="2054" name="Freeform: Shape 2053">
                <a:extLst>
                  <a:ext uri="{FF2B5EF4-FFF2-40B4-BE49-F238E27FC236}">
                    <a16:creationId xmlns:a16="http://schemas.microsoft.com/office/drawing/2014/main" id="{E5E5E6C6-38D3-1761-A368-BC326831F81C}"/>
                  </a:ext>
                </a:extLst>
              </p:cNvPr>
              <p:cNvSpPr/>
              <p:nvPr/>
            </p:nvSpPr>
            <p:spPr>
              <a:xfrm flipV="1">
                <a:off x="9739786" y="1374593"/>
                <a:ext cx="82851" cy="50339"/>
              </a:xfrm>
              <a:custGeom>
                <a:avLst/>
                <a:gdLst>
                  <a:gd name="connsiteX0" fmla="*/ 176 w 82851"/>
                  <a:gd name="connsiteY0" fmla="*/ 15901 h 50339"/>
                  <a:gd name="connsiteX1" fmla="*/ 30287 w 82851"/>
                  <a:gd name="connsiteY1" fmla="*/ -1486 h 50339"/>
                  <a:gd name="connsiteX2" fmla="*/ 46417 w 82851"/>
                  <a:gd name="connsiteY2" fmla="*/ -1486 h 50339"/>
                  <a:gd name="connsiteX3" fmla="*/ 76541 w 82851"/>
                  <a:gd name="connsiteY3" fmla="*/ 15901 h 50339"/>
                  <a:gd name="connsiteX4" fmla="*/ 76541 w 82851"/>
                  <a:gd name="connsiteY4" fmla="*/ 27153 h 50339"/>
                  <a:gd name="connsiteX5" fmla="*/ 46417 w 82851"/>
                  <a:gd name="connsiteY5" fmla="*/ 44539 h 50339"/>
                  <a:gd name="connsiteX6" fmla="*/ 30287 w 82851"/>
                  <a:gd name="connsiteY6" fmla="*/ 44539 h 50339"/>
                  <a:gd name="connsiteX7" fmla="*/ 176 w 82851"/>
                  <a:gd name="connsiteY7" fmla="*/ 27153 h 50339"/>
                  <a:gd name="connsiteX8" fmla="*/ 176 w 82851"/>
                  <a:gd name="connsiteY8" fmla="*/ 15901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176" y="15901"/>
                    </a:moveTo>
                    <a:lnTo>
                      <a:pt x="30287" y="-1486"/>
                    </a:lnTo>
                    <a:cubicBezTo>
                      <a:pt x="35279" y="-4356"/>
                      <a:pt x="41425" y="-4356"/>
                      <a:pt x="46417" y="-1486"/>
                    </a:cubicBezTo>
                    <a:lnTo>
                      <a:pt x="76541" y="15901"/>
                    </a:lnTo>
                    <a:cubicBezTo>
                      <a:pt x="80859" y="18403"/>
                      <a:pt x="80859" y="24651"/>
                      <a:pt x="76541" y="27153"/>
                    </a:cubicBezTo>
                    <a:lnTo>
                      <a:pt x="46417" y="44539"/>
                    </a:lnTo>
                    <a:cubicBezTo>
                      <a:pt x="41425" y="47422"/>
                      <a:pt x="35279" y="47422"/>
                      <a:pt x="30287" y="44539"/>
                    </a:cubicBezTo>
                    <a:lnTo>
                      <a:pt x="176" y="27153"/>
                    </a:lnTo>
                    <a:cubicBezTo>
                      <a:pt x="-4155" y="24651"/>
                      <a:pt x="-4155" y="18403"/>
                      <a:pt x="176" y="15901"/>
                    </a:cubicBezTo>
                  </a:path>
                </a:pathLst>
              </a:custGeom>
              <a:solidFill>
                <a:srgbClr val="41454E"/>
              </a:solidFill>
              <a:ln w="1270" cap="flat">
                <a:noFill/>
                <a:prstDash val="solid"/>
                <a:miter/>
              </a:ln>
            </p:spPr>
            <p:txBody>
              <a:bodyPr rtlCol="0" anchor="ctr"/>
              <a:lstStyle/>
              <a:p>
                <a:endParaRPr lang="en-IN"/>
              </a:p>
            </p:txBody>
          </p:sp>
          <p:sp>
            <p:nvSpPr>
              <p:cNvPr id="2055" name="Freeform: Shape 2054">
                <a:extLst>
                  <a:ext uri="{FF2B5EF4-FFF2-40B4-BE49-F238E27FC236}">
                    <a16:creationId xmlns:a16="http://schemas.microsoft.com/office/drawing/2014/main" id="{BDA6C573-F5BB-2446-C126-77621D43A663}"/>
                  </a:ext>
                </a:extLst>
              </p:cNvPr>
              <p:cNvSpPr/>
              <p:nvPr/>
            </p:nvSpPr>
            <p:spPr>
              <a:xfrm flipV="1">
                <a:off x="9848178" y="1496920"/>
                <a:ext cx="82851" cy="50349"/>
              </a:xfrm>
              <a:custGeom>
                <a:avLst/>
                <a:gdLst>
                  <a:gd name="connsiteX0" fmla="*/ 46346 w 82851"/>
                  <a:gd name="connsiteY0" fmla="*/ -1367 h 50349"/>
                  <a:gd name="connsiteX1" fmla="*/ 76457 w 82851"/>
                  <a:gd name="connsiteY1" fmla="*/ 16019 h 50349"/>
                  <a:gd name="connsiteX2" fmla="*/ 76457 w 82851"/>
                  <a:gd name="connsiteY2" fmla="*/ 27271 h 50349"/>
                  <a:gd name="connsiteX3" fmla="*/ 46346 w 82851"/>
                  <a:gd name="connsiteY3" fmla="*/ 44658 h 50349"/>
                  <a:gd name="connsiteX4" fmla="*/ 30217 w 82851"/>
                  <a:gd name="connsiteY4" fmla="*/ 44658 h 50349"/>
                  <a:gd name="connsiteX5" fmla="*/ 93 w 82851"/>
                  <a:gd name="connsiteY5" fmla="*/ 27271 h 50349"/>
                  <a:gd name="connsiteX6" fmla="*/ 93 w 82851"/>
                  <a:gd name="connsiteY6" fmla="*/ 16019 h 50349"/>
                  <a:gd name="connsiteX7" fmla="*/ 30217 w 82851"/>
                  <a:gd name="connsiteY7" fmla="*/ -1367 h 50349"/>
                  <a:gd name="connsiteX8" fmla="*/ 46346 w 82851"/>
                  <a:gd name="connsiteY8" fmla="*/ -136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46346" y="-1367"/>
                    </a:moveTo>
                    <a:lnTo>
                      <a:pt x="76457" y="16019"/>
                    </a:lnTo>
                    <a:cubicBezTo>
                      <a:pt x="80788" y="18521"/>
                      <a:pt x="80788" y="24770"/>
                      <a:pt x="76457" y="27271"/>
                    </a:cubicBezTo>
                    <a:lnTo>
                      <a:pt x="46346" y="44658"/>
                    </a:lnTo>
                    <a:cubicBezTo>
                      <a:pt x="41355" y="47541"/>
                      <a:pt x="35208" y="47541"/>
                      <a:pt x="30217" y="44658"/>
                    </a:cubicBezTo>
                    <a:lnTo>
                      <a:pt x="93" y="27271"/>
                    </a:lnTo>
                    <a:cubicBezTo>
                      <a:pt x="-4226" y="24770"/>
                      <a:pt x="-4226" y="18521"/>
                      <a:pt x="93" y="16019"/>
                    </a:cubicBezTo>
                    <a:lnTo>
                      <a:pt x="30217" y="-1367"/>
                    </a:lnTo>
                    <a:cubicBezTo>
                      <a:pt x="35208" y="-4250"/>
                      <a:pt x="41355" y="-4250"/>
                      <a:pt x="46346" y="-1367"/>
                    </a:cubicBezTo>
                  </a:path>
                </a:pathLst>
              </a:custGeom>
              <a:solidFill>
                <a:srgbClr val="41454E"/>
              </a:solidFill>
              <a:ln w="1270" cap="flat">
                <a:noFill/>
                <a:prstDash val="solid"/>
                <a:miter/>
              </a:ln>
            </p:spPr>
            <p:txBody>
              <a:bodyPr rtlCol="0" anchor="ctr"/>
              <a:lstStyle/>
              <a:p>
                <a:endParaRPr lang="en-IN"/>
              </a:p>
            </p:txBody>
          </p:sp>
          <p:sp>
            <p:nvSpPr>
              <p:cNvPr id="2056" name="Freeform: Shape 2055">
                <a:extLst>
                  <a:ext uri="{FF2B5EF4-FFF2-40B4-BE49-F238E27FC236}">
                    <a16:creationId xmlns:a16="http://schemas.microsoft.com/office/drawing/2014/main" id="{1E1B926D-2D9C-251B-E6BD-31B2ADA0AABF}"/>
                  </a:ext>
                </a:extLst>
              </p:cNvPr>
              <p:cNvSpPr/>
              <p:nvPr/>
            </p:nvSpPr>
            <p:spPr>
              <a:xfrm flipV="1">
                <a:off x="9697264" y="1349968"/>
                <a:ext cx="61375" cy="38081"/>
              </a:xfrm>
              <a:custGeom>
                <a:avLst/>
                <a:gdLst>
                  <a:gd name="connsiteX0" fmla="*/ 8839 w 61375"/>
                  <a:gd name="connsiteY0" fmla="*/ -1504 h 38081"/>
                  <a:gd name="connsiteX1" fmla="*/ 24968 w 61375"/>
                  <a:gd name="connsiteY1" fmla="*/ -1504 h 38081"/>
                  <a:gd name="connsiteX2" fmla="*/ 55092 w 61375"/>
                  <a:gd name="connsiteY2" fmla="*/ 15895 h 38081"/>
                  <a:gd name="connsiteX3" fmla="*/ 55092 w 61375"/>
                  <a:gd name="connsiteY3" fmla="*/ 27135 h 38081"/>
                  <a:gd name="connsiteX4" fmla="*/ 46456 w 61375"/>
                  <a:gd name="connsiteY4" fmla="*/ 32253 h 38081"/>
                  <a:gd name="connsiteX5" fmla="*/ 30327 w 61375"/>
                  <a:gd name="connsiteY5" fmla="*/ 32253 h 38081"/>
                  <a:gd name="connsiteX6" fmla="*/ 203 w 61375"/>
                  <a:gd name="connsiteY6" fmla="*/ 14867 h 38081"/>
                  <a:gd name="connsiteX7" fmla="*/ 203 w 61375"/>
                  <a:gd name="connsiteY7" fmla="*/ 3627 h 38081"/>
                  <a:gd name="connsiteX8" fmla="*/ 8839 w 61375"/>
                  <a:gd name="connsiteY8" fmla="*/ -1504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8839" y="-1504"/>
                    </a:moveTo>
                    <a:cubicBezTo>
                      <a:pt x="13830" y="-4386"/>
                      <a:pt x="19989" y="-4386"/>
                      <a:pt x="24968" y="-1504"/>
                    </a:cubicBezTo>
                    <a:lnTo>
                      <a:pt x="55092" y="15895"/>
                    </a:lnTo>
                    <a:cubicBezTo>
                      <a:pt x="59423" y="18385"/>
                      <a:pt x="59423" y="24633"/>
                      <a:pt x="55092" y="27135"/>
                    </a:cubicBezTo>
                    <a:lnTo>
                      <a:pt x="46456" y="32253"/>
                    </a:lnTo>
                    <a:cubicBezTo>
                      <a:pt x="41465" y="35136"/>
                      <a:pt x="35318" y="35136"/>
                      <a:pt x="30327" y="32253"/>
                    </a:cubicBezTo>
                    <a:lnTo>
                      <a:pt x="203" y="14867"/>
                    </a:lnTo>
                    <a:cubicBezTo>
                      <a:pt x="-4115" y="12365"/>
                      <a:pt x="-4115" y="6116"/>
                      <a:pt x="203" y="3627"/>
                    </a:cubicBezTo>
                    <a:lnTo>
                      <a:pt x="8839" y="-1504"/>
                    </a:lnTo>
                  </a:path>
                </a:pathLst>
              </a:custGeom>
              <a:solidFill>
                <a:srgbClr val="41454E"/>
              </a:solidFill>
              <a:ln w="1270" cap="flat">
                <a:noFill/>
                <a:prstDash val="solid"/>
                <a:miter/>
              </a:ln>
            </p:spPr>
            <p:txBody>
              <a:bodyPr rtlCol="0" anchor="ctr"/>
              <a:lstStyle/>
              <a:p>
                <a:endParaRPr lang="en-IN"/>
              </a:p>
            </p:txBody>
          </p:sp>
          <p:sp>
            <p:nvSpPr>
              <p:cNvPr id="2057" name="Freeform: Shape 2056">
                <a:extLst>
                  <a:ext uri="{FF2B5EF4-FFF2-40B4-BE49-F238E27FC236}">
                    <a16:creationId xmlns:a16="http://schemas.microsoft.com/office/drawing/2014/main" id="{8CADC0DC-9853-C653-1F53-F4F7A3A047E0}"/>
                  </a:ext>
                </a:extLst>
              </p:cNvPr>
              <p:cNvSpPr/>
              <p:nvPr/>
            </p:nvSpPr>
            <p:spPr>
              <a:xfrm flipV="1">
                <a:off x="9541997" y="1439604"/>
                <a:ext cx="61372" cy="38081"/>
              </a:xfrm>
              <a:custGeom>
                <a:avLst/>
                <a:gdLst>
                  <a:gd name="connsiteX0" fmla="*/ 8954 w 61372"/>
                  <a:gd name="connsiteY0" fmla="*/ -1424 h 38081"/>
                  <a:gd name="connsiteX1" fmla="*/ 25083 w 61372"/>
                  <a:gd name="connsiteY1" fmla="*/ -1424 h 38081"/>
                  <a:gd name="connsiteX2" fmla="*/ 55195 w 61372"/>
                  <a:gd name="connsiteY2" fmla="*/ 15963 h 38081"/>
                  <a:gd name="connsiteX3" fmla="*/ 55195 w 61372"/>
                  <a:gd name="connsiteY3" fmla="*/ 27202 h 38081"/>
                  <a:gd name="connsiteX4" fmla="*/ 46559 w 61372"/>
                  <a:gd name="connsiteY4" fmla="*/ 32333 h 38081"/>
                  <a:gd name="connsiteX5" fmla="*/ 30430 w 61372"/>
                  <a:gd name="connsiteY5" fmla="*/ 32333 h 38081"/>
                  <a:gd name="connsiteX6" fmla="*/ 318 w 61372"/>
                  <a:gd name="connsiteY6" fmla="*/ 14934 h 38081"/>
                  <a:gd name="connsiteX7" fmla="*/ 318 w 61372"/>
                  <a:gd name="connsiteY7" fmla="*/ 3695 h 38081"/>
                  <a:gd name="connsiteX8" fmla="*/ 8954 w 61372"/>
                  <a:gd name="connsiteY8" fmla="*/ -1424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1">
                    <a:moveTo>
                      <a:pt x="8954" y="-1424"/>
                    </a:moveTo>
                    <a:cubicBezTo>
                      <a:pt x="13945" y="-4306"/>
                      <a:pt x="20092" y="-4306"/>
                      <a:pt x="25083" y="-1424"/>
                    </a:cubicBezTo>
                    <a:lnTo>
                      <a:pt x="55195" y="15963"/>
                    </a:lnTo>
                    <a:cubicBezTo>
                      <a:pt x="59526" y="18465"/>
                      <a:pt x="59526" y="24713"/>
                      <a:pt x="55195" y="27202"/>
                    </a:cubicBezTo>
                    <a:lnTo>
                      <a:pt x="46559" y="32333"/>
                    </a:lnTo>
                    <a:cubicBezTo>
                      <a:pt x="41568" y="35216"/>
                      <a:pt x="35421" y="35216"/>
                      <a:pt x="30430" y="32333"/>
                    </a:cubicBezTo>
                    <a:lnTo>
                      <a:pt x="318" y="14934"/>
                    </a:lnTo>
                    <a:cubicBezTo>
                      <a:pt x="-4012" y="12445"/>
                      <a:pt x="-4012" y="6196"/>
                      <a:pt x="318" y="3695"/>
                    </a:cubicBezTo>
                    <a:lnTo>
                      <a:pt x="8954" y="-1424"/>
                    </a:lnTo>
                  </a:path>
                </a:pathLst>
              </a:custGeom>
              <a:solidFill>
                <a:srgbClr val="41454E"/>
              </a:solidFill>
              <a:ln w="1270" cap="flat">
                <a:noFill/>
                <a:prstDash val="solid"/>
                <a:miter/>
              </a:ln>
            </p:spPr>
            <p:txBody>
              <a:bodyPr rtlCol="0" anchor="ctr"/>
              <a:lstStyle/>
              <a:p>
                <a:endParaRPr lang="en-IN"/>
              </a:p>
            </p:txBody>
          </p:sp>
          <p:sp>
            <p:nvSpPr>
              <p:cNvPr id="2058" name="Freeform: Shape 2057">
                <a:extLst>
                  <a:ext uri="{FF2B5EF4-FFF2-40B4-BE49-F238E27FC236}">
                    <a16:creationId xmlns:a16="http://schemas.microsoft.com/office/drawing/2014/main" id="{F38FEBBE-9330-65C0-40BF-20E0D4C920C3}"/>
                  </a:ext>
                </a:extLst>
              </p:cNvPr>
              <p:cNvSpPr/>
              <p:nvPr/>
            </p:nvSpPr>
            <p:spPr>
              <a:xfrm flipV="1">
                <a:off x="9645511" y="1379851"/>
                <a:ext cx="61366" cy="38068"/>
              </a:xfrm>
              <a:custGeom>
                <a:avLst/>
                <a:gdLst>
                  <a:gd name="connsiteX0" fmla="*/ 8874 w 61366"/>
                  <a:gd name="connsiteY0" fmla="*/ -1477 h 38068"/>
                  <a:gd name="connsiteX1" fmla="*/ 25003 w 61366"/>
                  <a:gd name="connsiteY1" fmla="*/ -1477 h 38068"/>
                  <a:gd name="connsiteX2" fmla="*/ 55127 w 61366"/>
                  <a:gd name="connsiteY2" fmla="*/ 15909 h 38068"/>
                  <a:gd name="connsiteX3" fmla="*/ 55127 w 61366"/>
                  <a:gd name="connsiteY3" fmla="*/ 27149 h 38068"/>
                  <a:gd name="connsiteX4" fmla="*/ 46491 w 61366"/>
                  <a:gd name="connsiteY4" fmla="*/ 32267 h 38068"/>
                  <a:gd name="connsiteX5" fmla="*/ 30362 w 61366"/>
                  <a:gd name="connsiteY5" fmla="*/ 32267 h 38068"/>
                  <a:gd name="connsiteX6" fmla="*/ 238 w 61366"/>
                  <a:gd name="connsiteY6" fmla="*/ 14881 h 38068"/>
                  <a:gd name="connsiteX7" fmla="*/ 238 w 61366"/>
                  <a:gd name="connsiteY7" fmla="*/ 3641 h 38068"/>
                  <a:gd name="connsiteX8" fmla="*/ 8874 w 61366"/>
                  <a:gd name="connsiteY8" fmla="*/ -147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8874" y="-1477"/>
                    </a:moveTo>
                    <a:cubicBezTo>
                      <a:pt x="13865" y="-4360"/>
                      <a:pt x="20012" y="-4360"/>
                      <a:pt x="25003" y="-1477"/>
                    </a:cubicBezTo>
                    <a:lnTo>
                      <a:pt x="55127" y="15909"/>
                    </a:lnTo>
                    <a:cubicBezTo>
                      <a:pt x="59445" y="18411"/>
                      <a:pt x="59445" y="24647"/>
                      <a:pt x="55127" y="27149"/>
                    </a:cubicBezTo>
                    <a:lnTo>
                      <a:pt x="46491" y="32267"/>
                    </a:lnTo>
                    <a:cubicBezTo>
                      <a:pt x="41500" y="35150"/>
                      <a:pt x="35354" y="35150"/>
                      <a:pt x="30362" y="32267"/>
                    </a:cubicBezTo>
                    <a:lnTo>
                      <a:pt x="238" y="14881"/>
                    </a:lnTo>
                    <a:cubicBezTo>
                      <a:pt x="-4080" y="12379"/>
                      <a:pt x="-4080" y="6143"/>
                      <a:pt x="238" y="3641"/>
                    </a:cubicBezTo>
                    <a:lnTo>
                      <a:pt x="8874" y="-1477"/>
                    </a:lnTo>
                  </a:path>
                </a:pathLst>
              </a:custGeom>
              <a:solidFill>
                <a:srgbClr val="41454E"/>
              </a:solidFill>
              <a:ln w="1270" cap="flat">
                <a:noFill/>
                <a:prstDash val="solid"/>
                <a:miter/>
              </a:ln>
            </p:spPr>
            <p:txBody>
              <a:bodyPr rtlCol="0" anchor="ctr"/>
              <a:lstStyle/>
              <a:p>
                <a:endParaRPr lang="en-IN"/>
              </a:p>
            </p:txBody>
          </p:sp>
          <p:sp>
            <p:nvSpPr>
              <p:cNvPr id="2059" name="Freeform: Shape 2058">
                <a:extLst>
                  <a:ext uri="{FF2B5EF4-FFF2-40B4-BE49-F238E27FC236}">
                    <a16:creationId xmlns:a16="http://schemas.microsoft.com/office/drawing/2014/main" id="{237BFE7B-9D1F-6F6C-3042-8BF32CE7F12C}"/>
                  </a:ext>
                </a:extLst>
              </p:cNvPr>
              <p:cNvSpPr/>
              <p:nvPr/>
            </p:nvSpPr>
            <p:spPr>
              <a:xfrm flipV="1">
                <a:off x="9796416" y="1526803"/>
                <a:ext cx="82861" cy="50336"/>
              </a:xfrm>
              <a:custGeom>
                <a:avLst/>
                <a:gdLst>
                  <a:gd name="connsiteX0" fmla="*/ 46378 w 82861"/>
                  <a:gd name="connsiteY0" fmla="*/ -1340 h 50336"/>
                  <a:gd name="connsiteX1" fmla="*/ 76502 w 82861"/>
                  <a:gd name="connsiteY1" fmla="*/ 16046 h 50336"/>
                  <a:gd name="connsiteX2" fmla="*/ 76502 w 82861"/>
                  <a:gd name="connsiteY2" fmla="*/ 27285 h 50336"/>
                  <a:gd name="connsiteX3" fmla="*/ 46378 w 82861"/>
                  <a:gd name="connsiteY3" fmla="*/ 44672 h 50336"/>
                  <a:gd name="connsiteX4" fmla="*/ 30249 w 82861"/>
                  <a:gd name="connsiteY4" fmla="*/ 44672 h 50336"/>
                  <a:gd name="connsiteX5" fmla="*/ 137 w 82861"/>
                  <a:gd name="connsiteY5" fmla="*/ 27285 h 50336"/>
                  <a:gd name="connsiteX6" fmla="*/ 137 w 82861"/>
                  <a:gd name="connsiteY6" fmla="*/ 16046 h 50336"/>
                  <a:gd name="connsiteX7" fmla="*/ 30249 w 82861"/>
                  <a:gd name="connsiteY7" fmla="*/ -1340 h 50336"/>
                  <a:gd name="connsiteX8" fmla="*/ 46378 w 82861"/>
                  <a:gd name="connsiteY8" fmla="*/ -134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46378" y="-1340"/>
                    </a:moveTo>
                    <a:lnTo>
                      <a:pt x="76502" y="16046"/>
                    </a:lnTo>
                    <a:cubicBezTo>
                      <a:pt x="80833" y="18548"/>
                      <a:pt x="80833" y="24783"/>
                      <a:pt x="76502" y="27285"/>
                    </a:cubicBezTo>
                    <a:lnTo>
                      <a:pt x="46378" y="44672"/>
                    </a:lnTo>
                    <a:cubicBezTo>
                      <a:pt x="41400" y="47555"/>
                      <a:pt x="35240" y="47555"/>
                      <a:pt x="30249" y="44672"/>
                    </a:cubicBezTo>
                    <a:lnTo>
                      <a:pt x="137" y="27285"/>
                    </a:lnTo>
                    <a:cubicBezTo>
                      <a:pt x="-4193" y="24783"/>
                      <a:pt x="-4193" y="18548"/>
                      <a:pt x="137" y="16046"/>
                    </a:cubicBezTo>
                    <a:lnTo>
                      <a:pt x="30249" y="-1340"/>
                    </a:lnTo>
                    <a:cubicBezTo>
                      <a:pt x="35240" y="-4223"/>
                      <a:pt x="41400" y="-4223"/>
                      <a:pt x="46378" y="-1340"/>
                    </a:cubicBezTo>
                  </a:path>
                </a:pathLst>
              </a:custGeom>
              <a:solidFill>
                <a:srgbClr val="41454E"/>
              </a:solidFill>
              <a:ln w="1270" cap="flat">
                <a:noFill/>
                <a:prstDash val="solid"/>
                <a:miter/>
              </a:ln>
            </p:spPr>
            <p:txBody>
              <a:bodyPr rtlCol="0" anchor="ctr"/>
              <a:lstStyle/>
              <a:p>
                <a:endParaRPr lang="en-IN"/>
              </a:p>
            </p:txBody>
          </p:sp>
          <p:sp>
            <p:nvSpPr>
              <p:cNvPr id="2060" name="Freeform: Shape 2059">
                <a:extLst>
                  <a:ext uri="{FF2B5EF4-FFF2-40B4-BE49-F238E27FC236}">
                    <a16:creationId xmlns:a16="http://schemas.microsoft.com/office/drawing/2014/main" id="{1FB9A511-3719-7A59-CBBA-084253362B9D}"/>
                  </a:ext>
                </a:extLst>
              </p:cNvPr>
              <p:cNvSpPr/>
              <p:nvPr/>
            </p:nvSpPr>
            <p:spPr>
              <a:xfrm flipV="1">
                <a:off x="9744663" y="1556686"/>
                <a:ext cx="82851" cy="50336"/>
              </a:xfrm>
              <a:custGeom>
                <a:avLst/>
                <a:gdLst>
                  <a:gd name="connsiteX0" fmla="*/ 30284 w 82851"/>
                  <a:gd name="connsiteY0" fmla="*/ -1314 h 50336"/>
                  <a:gd name="connsiteX1" fmla="*/ 46413 w 82851"/>
                  <a:gd name="connsiteY1" fmla="*/ -1314 h 50336"/>
                  <a:gd name="connsiteX2" fmla="*/ 76538 w 82851"/>
                  <a:gd name="connsiteY2" fmla="*/ 16073 h 50336"/>
                  <a:gd name="connsiteX3" fmla="*/ 76538 w 82851"/>
                  <a:gd name="connsiteY3" fmla="*/ 27312 h 50336"/>
                  <a:gd name="connsiteX4" fmla="*/ 46413 w 82851"/>
                  <a:gd name="connsiteY4" fmla="*/ 44698 h 50336"/>
                  <a:gd name="connsiteX5" fmla="*/ 30284 w 82851"/>
                  <a:gd name="connsiteY5" fmla="*/ 44698 h 50336"/>
                  <a:gd name="connsiteX6" fmla="*/ 173 w 82851"/>
                  <a:gd name="connsiteY6" fmla="*/ 27312 h 50336"/>
                  <a:gd name="connsiteX7" fmla="*/ 173 w 82851"/>
                  <a:gd name="connsiteY7" fmla="*/ 16073 h 50336"/>
                  <a:gd name="connsiteX8" fmla="*/ 30284 w 82851"/>
                  <a:gd name="connsiteY8" fmla="*/ -131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284" y="-1314"/>
                    </a:moveTo>
                    <a:cubicBezTo>
                      <a:pt x="35275" y="-4197"/>
                      <a:pt x="41422" y="-4197"/>
                      <a:pt x="46413" y="-1314"/>
                    </a:cubicBezTo>
                    <a:lnTo>
                      <a:pt x="76538" y="16073"/>
                    </a:lnTo>
                    <a:cubicBezTo>
                      <a:pt x="80856" y="18574"/>
                      <a:pt x="80856" y="24810"/>
                      <a:pt x="76538" y="27312"/>
                    </a:cubicBezTo>
                    <a:lnTo>
                      <a:pt x="46413" y="44698"/>
                    </a:lnTo>
                    <a:cubicBezTo>
                      <a:pt x="41422" y="47581"/>
                      <a:pt x="35275" y="47581"/>
                      <a:pt x="30284" y="44698"/>
                    </a:cubicBezTo>
                    <a:lnTo>
                      <a:pt x="173" y="27312"/>
                    </a:lnTo>
                    <a:cubicBezTo>
                      <a:pt x="-4158" y="24810"/>
                      <a:pt x="-4158" y="18574"/>
                      <a:pt x="173" y="16073"/>
                    </a:cubicBezTo>
                    <a:lnTo>
                      <a:pt x="30284" y="-1314"/>
                    </a:lnTo>
                  </a:path>
                </a:pathLst>
              </a:custGeom>
              <a:solidFill>
                <a:srgbClr val="41454E"/>
              </a:solidFill>
              <a:ln w="1270" cap="flat">
                <a:noFill/>
                <a:prstDash val="solid"/>
                <a:miter/>
              </a:ln>
            </p:spPr>
            <p:txBody>
              <a:bodyPr rtlCol="0" anchor="ctr"/>
              <a:lstStyle/>
              <a:p>
                <a:endParaRPr lang="en-IN"/>
              </a:p>
            </p:txBody>
          </p:sp>
          <p:sp>
            <p:nvSpPr>
              <p:cNvPr id="2061" name="Freeform: Shape 2060">
                <a:extLst>
                  <a:ext uri="{FF2B5EF4-FFF2-40B4-BE49-F238E27FC236}">
                    <a16:creationId xmlns:a16="http://schemas.microsoft.com/office/drawing/2014/main" id="{A57DF84A-327E-35E5-23EE-DC1810F0636E}"/>
                  </a:ext>
                </a:extLst>
              </p:cNvPr>
              <p:cNvSpPr/>
              <p:nvPr/>
            </p:nvSpPr>
            <p:spPr>
              <a:xfrm flipV="1">
                <a:off x="9580487" y="1528936"/>
                <a:ext cx="82851" cy="50336"/>
              </a:xfrm>
              <a:custGeom>
                <a:avLst/>
                <a:gdLst>
                  <a:gd name="connsiteX0" fmla="*/ 46528 w 82851"/>
                  <a:gd name="connsiteY0" fmla="*/ -1338 h 50336"/>
                  <a:gd name="connsiteX1" fmla="*/ 76640 w 82851"/>
                  <a:gd name="connsiteY1" fmla="*/ 16048 h 50336"/>
                  <a:gd name="connsiteX2" fmla="*/ 76640 w 82851"/>
                  <a:gd name="connsiteY2" fmla="*/ 27275 h 50336"/>
                  <a:gd name="connsiteX3" fmla="*/ 46528 w 82851"/>
                  <a:gd name="connsiteY3" fmla="*/ 44674 h 50336"/>
                  <a:gd name="connsiteX4" fmla="*/ 30399 w 82851"/>
                  <a:gd name="connsiteY4" fmla="*/ 44674 h 50336"/>
                  <a:gd name="connsiteX5" fmla="*/ 275 w 82851"/>
                  <a:gd name="connsiteY5" fmla="*/ 27275 h 50336"/>
                  <a:gd name="connsiteX6" fmla="*/ 275 w 82851"/>
                  <a:gd name="connsiteY6" fmla="*/ 16048 h 50336"/>
                  <a:gd name="connsiteX7" fmla="*/ 30399 w 82851"/>
                  <a:gd name="connsiteY7" fmla="*/ -1338 h 50336"/>
                  <a:gd name="connsiteX8" fmla="*/ 46528 w 82851"/>
                  <a:gd name="connsiteY8" fmla="*/ -133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528" y="-1338"/>
                    </a:moveTo>
                    <a:lnTo>
                      <a:pt x="76640" y="16048"/>
                    </a:lnTo>
                    <a:cubicBezTo>
                      <a:pt x="80971" y="18537"/>
                      <a:pt x="80971" y="24786"/>
                      <a:pt x="76640" y="27275"/>
                    </a:cubicBezTo>
                    <a:lnTo>
                      <a:pt x="46528" y="44674"/>
                    </a:lnTo>
                    <a:cubicBezTo>
                      <a:pt x="41537" y="47557"/>
                      <a:pt x="35390" y="47557"/>
                      <a:pt x="30399" y="44674"/>
                    </a:cubicBezTo>
                    <a:lnTo>
                      <a:pt x="275" y="27275"/>
                    </a:lnTo>
                    <a:cubicBezTo>
                      <a:pt x="-4043" y="24786"/>
                      <a:pt x="-4043" y="18537"/>
                      <a:pt x="275" y="16048"/>
                    </a:cubicBezTo>
                    <a:lnTo>
                      <a:pt x="30399" y="-1338"/>
                    </a:lnTo>
                    <a:cubicBezTo>
                      <a:pt x="35390" y="-4221"/>
                      <a:pt x="41537" y="-4221"/>
                      <a:pt x="46528" y="-1338"/>
                    </a:cubicBezTo>
                  </a:path>
                </a:pathLst>
              </a:custGeom>
              <a:solidFill>
                <a:srgbClr val="41454E"/>
              </a:solidFill>
              <a:ln w="1270" cap="flat">
                <a:noFill/>
                <a:prstDash val="solid"/>
                <a:miter/>
              </a:ln>
            </p:spPr>
            <p:txBody>
              <a:bodyPr rtlCol="0" anchor="ctr"/>
              <a:lstStyle/>
              <a:p>
                <a:endParaRPr lang="en-IN"/>
              </a:p>
            </p:txBody>
          </p:sp>
          <p:sp>
            <p:nvSpPr>
              <p:cNvPr id="2062" name="Freeform: Shape 2061">
                <a:extLst>
                  <a:ext uri="{FF2B5EF4-FFF2-40B4-BE49-F238E27FC236}">
                    <a16:creationId xmlns:a16="http://schemas.microsoft.com/office/drawing/2014/main" id="{ABB00552-6764-935A-D3A9-92885D2C767E}"/>
                  </a:ext>
                </a:extLst>
              </p:cNvPr>
              <p:cNvSpPr/>
              <p:nvPr/>
            </p:nvSpPr>
            <p:spPr>
              <a:xfrm flipV="1">
                <a:off x="9528735" y="1558819"/>
                <a:ext cx="82851" cy="50339"/>
              </a:xfrm>
              <a:custGeom>
                <a:avLst/>
                <a:gdLst>
                  <a:gd name="connsiteX0" fmla="*/ 76675 w 82851"/>
                  <a:gd name="connsiteY0" fmla="*/ 27317 h 50339"/>
                  <a:gd name="connsiteX1" fmla="*/ 46564 w 82851"/>
                  <a:gd name="connsiteY1" fmla="*/ 44704 h 50339"/>
                  <a:gd name="connsiteX2" fmla="*/ 30435 w 82851"/>
                  <a:gd name="connsiteY2" fmla="*/ 44704 h 50339"/>
                  <a:gd name="connsiteX3" fmla="*/ 310 w 82851"/>
                  <a:gd name="connsiteY3" fmla="*/ 27317 h 50339"/>
                  <a:gd name="connsiteX4" fmla="*/ 310 w 82851"/>
                  <a:gd name="connsiteY4" fmla="*/ 16078 h 50339"/>
                  <a:gd name="connsiteX5" fmla="*/ 30435 w 82851"/>
                  <a:gd name="connsiteY5" fmla="*/ -1321 h 50339"/>
                  <a:gd name="connsiteX6" fmla="*/ 46564 w 82851"/>
                  <a:gd name="connsiteY6" fmla="*/ -1321 h 50339"/>
                  <a:gd name="connsiteX7" fmla="*/ 76675 w 82851"/>
                  <a:gd name="connsiteY7" fmla="*/ 16078 h 50339"/>
                  <a:gd name="connsiteX8" fmla="*/ 76675 w 82851"/>
                  <a:gd name="connsiteY8" fmla="*/ 27317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6675" y="27317"/>
                    </a:moveTo>
                    <a:lnTo>
                      <a:pt x="46564" y="44704"/>
                    </a:lnTo>
                    <a:cubicBezTo>
                      <a:pt x="41573" y="47586"/>
                      <a:pt x="35426" y="47586"/>
                      <a:pt x="30435" y="44704"/>
                    </a:cubicBezTo>
                    <a:lnTo>
                      <a:pt x="310" y="27317"/>
                    </a:lnTo>
                    <a:cubicBezTo>
                      <a:pt x="-4008" y="24815"/>
                      <a:pt x="-4008" y="18567"/>
                      <a:pt x="310" y="16078"/>
                    </a:cubicBezTo>
                    <a:lnTo>
                      <a:pt x="30435" y="-1321"/>
                    </a:lnTo>
                    <a:cubicBezTo>
                      <a:pt x="35426" y="-4191"/>
                      <a:pt x="41573" y="-4191"/>
                      <a:pt x="46564" y="-1321"/>
                    </a:cubicBezTo>
                    <a:lnTo>
                      <a:pt x="76675" y="16078"/>
                    </a:lnTo>
                    <a:cubicBezTo>
                      <a:pt x="81006" y="18567"/>
                      <a:pt x="81006" y="24815"/>
                      <a:pt x="76675" y="27317"/>
                    </a:cubicBezTo>
                  </a:path>
                </a:pathLst>
              </a:custGeom>
              <a:solidFill>
                <a:srgbClr val="41454E"/>
              </a:solidFill>
              <a:ln w="1270" cap="flat">
                <a:noFill/>
                <a:prstDash val="solid"/>
                <a:miter/>
              </a:ln>
            </p:spPr>
            <p:txBody>
              <a:bodyPr rtlCol="0" anchor="ctr"/>
              <a:lstStyle/>
              <a:p>
                <a:endParaRPr lang="en-IN"/>
              </a:p>
            </p:txBody>
          </p:sp>
          <p:sp>
            <p:nvSpPr>
              <p:cNvPr id="2063" name="Freeform: Shape 2062">
                <a:extLst>
                  <a:ext uri="{FF2B5EF4-FFF2-40B4-BE49-F238E27FC236}">
                    <a16:creationId xmlns:a16="http://schemas.microsoft.com/office/drawing/2014/main" id="{73F1D438-628F-CD45-CD11-A5A843AC084E}"/>
                  </a:ext>
                </a:extLst>
              </p:cNvPr>
              <p:cNvSpPr/>
              <p:nvPr/>
            </p:nvSpPr>
            <p:spPr>
              <a:xfrm flipV="1">
                <a:off x="8949297" y="1831107"/>
                <a:ext cx="82851" cy="50336"/>
              </a:xfrm>
              <a:custGeom>
                <a:avLst/>
                <a:gdLst>
                  <a:gd name="connsiteX0" fmla="*/ 30830 w 82851"/>
                  <a:gd name="connsiteY0" fmla="*/ -1069 h 50336"/>
                  <a:gd name="connsiteX1" fmla="*/ 46959 w 82851"/>
                  <a:gd name="connsiteY1" fmla="*/ -1069 h 50336"/>
                  <a:gd name="connsiteX2" fmla="*/ 77071 w 82851"/>
                  <a:gd name="connsiteY2" fmla="*/ 16318 h 50336"/>
                  <a:gd name="connsiteX3" fmla="*/ 77071 w 82851"/>
                  <a:gd name="connsiteY3" fmla="*/ 27557 h 50336"/>
                  <a:gd name="connsiteX4" fmla="*/ 46959 w 82851"/>
                  <a:gd name="connsiteY4" fmla="*/ 44943 h 50336"/>
                  <a:gd name="connsiteX5" fmla="*/ 30830 w 82851"/>
                  <a:gd name="connsiteY5" fmla="*/ 44943 h 50336"/>
                  <a:gd name="connsiteX6" fmla="*/ 706 w 82851"/>
                  <a:gd name="connsiteY6" fmla="*/ 27557 h 50336"/>
                  <a:gd name="connsiteX7" fmla="*/ 706 w 82851"/>
                  <a:gd name="connsiteY7" fmla="*/ 16318 h 50336"/>
                  <a:gd name="connsiteX8" fmla="*/ 30830 w 82851"/>
                  <a:gd name="connsiteY8" fmla="*/ -106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830" y="-1069"/>
                    </a:moveTo>
                    <a:cubicBezTo>
                      <a:pt x="35821" y="-3952"/>
                      <a:pt x="41968" y="-3952"/>
                      <a:pt x="46959" y="-1069"/>
                    </a:cubicBezTo>
                    <a:lnTo>
                      <a:pt x="77071" y="16318"/>
                    </a:lnTo>
                    <a:cubicBezTo>
                      <a:pt x="81402" y="18807"/>
                      <a:pt x="81402" y="25055"/>
                      <a:pt x="77071" y="27557"/>
                    </a:cubicBezTo>
                    <a:lnTo>
                      <a:pt x="46959" y="44943"/>
                    </a:lnTo>
                    <a:cubicBezTo>
                      <a:pt x="41968" y="47826"/>
                      <a:pt x="35821" y="47826"/>
                      <a:pt x="30830" y="44943"/>
                    </a:cubicBezTo>
                    <a:lnTo>
                      <a:pt x="706" y="27557"/>
                    </a:lnTo>
                    <a:cubicBezTo>
                      <a:pt x="-3612" y="25055"/>
                      <a:pt x="-3612" y="18807"/>
                      <a:pt x="706" y="16318"/>
                    </a:cubicBezTo>
                    <a:lnTo>
                      <a:pt x="30830" y="-1069"/>
                    </a:lnTo>
                  </a:path>
                </a:pathLst>
              </a:custGeom>
              <a:solidFill>
                <a:srgbClr val="41454E"/>
              </a:solidFill>
              <a:ln w="1270" cap="flat">
                <a:noFill/>
                <a:prstDash val="solid"/>
                <a:miter/>
              </a:ln>
            </p:spPr>
            <p:txBody>
              <a:bodyPr rtlCol="0" anchor="ctr"/>
              <a:lstStyle/>
              <a:p>
                <a:endParaRPr lang="en-IN"/>
              </a:p>
            </p:txBody>
          </p:sp>
          <p:sp>
            <p:nvSpPr>
              <p:cNvPr id="2064" name="Freeform: Shape 2063">
                <a:extLst>
                  <a:ext uri="{FF2B5EF4-FFF2-40B4-BE49-F238E27FC236}">
                    <a16:creationId xmlns:a16="http://schemas.microsoft.com/office/drawing/2014/main" id="{CF0549F7-CD6F-DBE7-C3AC-6572F1E30780}"/>
                  </a:ext>
                </a:extLst>
              </p:cNvPr>
              <p:cNvSpPr/>
              <p:nvPr/>
            </p:nvSpPr>
            <p:spPr>
              <a:xfrm flipV="1">
                <a:off x="9691285" y="1525875"/>
                <a:ext cx="82851" cy="50336"/>
              </a:xfrm>
              <a:custGeom>
                <a:avLst/>
                <a:gdLst>
                  <a:gd name="connsiteX0" fmla="*/ 46450 w 82851"/>
                  <a:gd name="connsiteY0" fmla="*/ -1341 h 50336"/>
                  <a:gd name="connsiteX1" fmla="*/ 76574 w 82851"/>
                  <a:gd name="connsiteY1" fmla="*/ 16058 h 50336"/>
                  <a:gd name="connsiteX2" fmla="*/ 76574 w 82851"/>
                  <a:gd name="connsiteY2" fmla="*/ 27297 h 50336"/>
                  <a:gd name="connsiteX3" fmla="*/ 46450 w 82851"/>
                  <a:gd name="connsiteY3" fmla="*/ 44671 h 50336"/>
                  <a:gd name="connsiteX4" fmla="*/ 30321 w 82851"/>
                  <a:gd name="connsiteY4" fmla="*/ 44671 h 50336"/>
                  <a:gd name="connsiteX5" fmla="*/ 209 w 82851"/>
                  <a:gd name="connsiteY5" fmla="*/ 27297 h 50336"/>
                  <a:gd name="connsiteX6" fmla="*/ 209 w 82851"/>
                  <a:gd name="connsiteY6" fmla="*/ 16058 h 50336"/>
                  <a:gd name="connsiteX7" fmla="*/ 30321 w 82851"/>
                  <a:gd name="connsiteY7" fmla="*/ -1341 h 50336"/>
                  <a:gd name="connsiteX8" fmla="*/ 46450 w 82851"/>
                  <a:gd name="connsiteY8" fmla="*/ -134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450" y="-1341"/>
                    </a:moveTo>
                    <a:lnTo>
                      <a:pt x="76574" y="16058"/>
                    </a:lnTo>
                    <a:cubicBezTo>
                      <a:pt x="80892" y="18547"/>
                      <a:pt x="80892" y="24795"/>
                      <a:pt x="76574" y="27297"/>
                    </a:cubicBezTo>
                    <a:lnTo>
                      <a:pt x="46450" y="44671"/>
                    </a:lnTo>
                    <a:cubicBezTo>
                      <a:pt x="41458" y="47554"/>
                      <a:pt x="35312" y="47554"/>
                      <a:pt x="30321" y="44671"/>
                    </a:cubicBezTo>
                    <a:lnTo>
                      <a:pt x="209" y="27297"/>
                    </a:lnTo>
                    <a:cubicBezTo>
                      <a:pt x="-4122" y="24795"/>
                      <a:pt x="-4122" y="18547"/>
                      <a:pt x="209" y="16058"/>
                    </a:cubicBezTo>
                    <a:lnTo>
                      <a:pt x="30321" y="-1341"/>
                    </a:lnTo>
                    <a:cubicBezTo>
                      <a:pt x="35312" y="-4224"/>
                      <a:pt x="41458" y="-4224"/>
                      <a:pt x="46450" y="-1341"/>
                    </a:cubicBezTo>
                  </a:path>
                </a:pathLst>
              </a:custGeom>
              <a:solidFill>
                <a:srgbClr val="41454E"/>
              </a:solidFill>
              <a:ln w="1270" cap="flat">
                <a:noFill/>
                <a:prstDash val="solid"/>
                <a:miter/>
              </a:ln>
            </p:spPr>
            <p:txBody>
              <a:bodyPr rtlCol="0" anchor="ctr"/>
              <a:lstStyle/>
              <a:p>
                <a:endParaRPr lang="en-IN"/>
              </a:p>
            </p:txBody>
          </p:sp>
          <p:sp>
            <p:nvSpPr>
              <p:cNvPr id="2065" name="Freeform: Shape 2064">
                <a:extLst>
                  <a:ext uri="{FF2B5EF4-FFF2-40B4-BE49-F238E27FC236}">
                    <a16:creationId xmlns:a16="http://schemas.microsoft.com/office/drawing/2014/main" id="{379DDFAE-8738-B1A2-873C-3ECAC3E42A3B}"/>
                  </a:ext>
                </a:extLst>
              </p:cNvPr>
              <p:cNvSpPr/>
              <p:nvPr/>
            </p:nvSpPr>
            <p:spPr>
              <a:xfrm flipV="1">
                <a:off x="9634576" y="1620198"/>
                <a:ext cx="82851" cy="50349"/>
              </a:xfrm>
              <a:custGeom>
                <a:avLst/>
                <a:gdLst>
                  <a:gd name="connsiteX0" fmla="*/ 30363 w 82851"/>
                  <a:gd name="connsiteY0" fmla="*/ -1257 h 50349"/>
                  <a:gd name="connsiteX1" fmla="*/ 46492 w 82851"/>
                  <a:gd name="connsiteY1" fmla="*/ -1257 h 50349"/>
                  <a:gd name="connsiteX2" fmla="*/ 76603 w 82851"/>
                  <a:gd name="connsiteY2" fmla="*/ 16129 h 50349"/>
                  <a:gd name="connsiteX3" fmla="*/ 76603 w 82851"/>
                  <a:gd name="connsiteY3" fmla="*/ 27382 h 50349"/>
                  <a:gd name="connsiteX4" fmla="*/ 46492 w 82851"/>
                  <a:gd name="connsiteY4" fmla="*/ 44768 h 50349"/>
                  <a:gd name="connsiteX5" fmla="*/ 30363 w 82851"/>
                  <a:gd name="connsiteY5" fmla="*/ 44768 h 50349"/>
                  <a:gd name="connsiteX6" fmla="*/ 238 w 82851"/>
                  <a:gd name="connsiteY6" fmla="*/ 27382 h 50349"/>
                  <a:gd name="connsiteX7" fmla="*/ 238 w 82851"/>
                  <a:gd name="connsiteY7" fmla="*/ 16129 h 50349"/>
                  <a:gd name="connsiteX8" fmla="*/ 30363 w 82851"/>
                  <a:gd name="connsiteY8" fmla="*/ -1257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30363" y="-1257"/>
                    </a:moveTo>
                    <a:cubicBezTo>
                      <a:pt x="35354" y="-4140"/>
                      <a:pt x="41501" y="-4140"/>
                      <a:pt x="46492" y="-1257"/>
                    </a:cubicBezTo>
                    <a:lnTo>
                      <a:pt x="76603" y="16129"/>
                    </a:lnTo>
                    <a:cubicBezTo>
                      <a:pt x="80934" y="18631"/>
                      <a:pt x="80934" y="24879"/>
                      <a:pt x="76603" y="27382"/>
                    </a:cubicBezTo>
                    <a:lnTo>
                      <a:pt x="46492" y="44768"/>
                    </a:lnTo>
                    <a:cubicBezTo>
                      <a:pt x="41501" y="47651"/>
                      <a:pt x="35354" y="47651"/>
                      <a:pt x="30363" y="44768"/>
                    </a:cubicBezTo>
                    <a:lnTo>
                      <a:pt x="238" y="27382"/>
                    </a:lnTo>
                    <a:cubicBezTo>
                      <a:pt x="-4080" y="24879"/>
                      <a:pt x="-4080" y="18631"/>
                      <a:pt x="238" y="16129"/>
                    </a:cubicBezTo>
                    <a:lnTo>
                      <a:pt x="30363" y="-1257"/>
                    </a:lnTo>
                  </a:path>
                </a:pathLst>
              </a:custGeom>
              <a:solidFill>
                <a:srgbClr val="41454E"/>
              </a:solidFill>
              <a:ln w="1270" cap="flat">
                <a:noFill/>
                <a:prstDash val="solid"/>
                <a:miter/>
              </a:ln>
            </p:spPr>
            <p:txBody>
              <a:bodyPr rtlCol="0" anchor="ctr"/>
              <a:lstStyle/>
              <a:p>
                <a:endParaRPr lang="en-IN"/>
              </a:p>
            </p:txBody>
          </p:sp>
          <p:sp>
            <p:nvSpPr>
              <p:cNvPr id="2066" name="Freeform: Shape 2065">
                <a:extLst>
                  <a:ext uri="{FF2B5EF4-FFF2-40B4-BE49-F238E27FC236}">
                    <a16:creationId xmlns:a16="http://schemas.microsoft.com/office/drawing/2014/main" id="{D39F9C65-7278-C176-B42E-B5FC478A2A5D}"/>
                  </a:ext>
                </a:extLst>
              </p:cNvPr>
              <p:cNvSpPr/>
              <p:nvPr/>
            </p:nvSpPr>
            <p:spPr>
              <a:xfrm flipV="1">
                <a:off x="9484580" y="1473425"/>
                <a:ext cx="61372" cy="38068"/>
              </a:xfrm>
              <a:custGeom>
                <a:avLst/>
                <a:gdLst>
                  <a:gd name="connsiteX0" fmla="*/ 8993 w 61372"/>
                  <a:gd name="connsiteY0" fmla="*/ -1393 h 38068"/>
                  <a:gd name="connsiteX1" fmla="*/ 25122 w 61372"/>
                  <a:gd name="connsiteY1" fmla="*/ -1393 h 38068"/>
                  <a:gd name="connsiteX2" fmla="*/ 55234 w 61372"/>
                  <a:gd name="connsiteY2" fmla="*/ 15993 h 38068"/>
                  <a:gd name="connsiteX3" fmla="*/ 55234 w 61372"/>
                  <a:gd name="connsiteY3" fmla="*/ 27232 h 38068"/>
                  <a:gd name="connsiteX4" fmla="*/ 46598 w 61372"/>
                  <a:gd name="connsiteY4" fmla="*/ 32351 h 38068"/>
                  <a:gd name="connsiteX5" fmla="*/ 30469 w 61372"/>
                  <a:gd name="connsiteY5" fmla="*/ 32351 h 38068"/>
                  <a:gd name="connsiteX6" fmla="*/ 357 w 61372"/>
                  <a:gd name="connsiteY6" fmla="*/ 14964 h 38068"/>
                  <a:gd name="connsiteX7" fmla="*/ 357 w 61372"/>
                  <a:gd name="connsiteY7" fmla="*/ 3725 h 38068"/>
                  <a:gd name="connsiteX8" fmla="*/ 8993 w 61372"/>
                  <a:gd name="connsiteY8" fmla="*/ -1393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8993" y="-1393"/>
                    </a:moveTo>
                    <a:cubicBezTo>
                      <a:pt x="13984" y="-4276"/>
                      <a:pt x="20131" y="-4276"/>
                      <a:pt x="25122" y="-1393"/>
                    </a:cubicBezTo>
                    <a:lnTo>
                      <a:pt x="55234" y="15993"/>
                    </a:lnTo>
                    <a:cubicBezTo>
                      <a:pt x="59565" y="18495"/>
                      <a:pt x="59565" y="24743"/>
                      <a:pt x="55234" y="27232"/>
                    </a:cubicBezTo>
                    <a:lnTo>
                      <a:pt x="46598" y="32351"/>
                    </a:lnTo>
                    <a:cubicBezTo>
                      <a:pt x="41607" y="35233"/>
                      <a:pt x="35460" y="35233"/>
                      <a:pt x="30469" y="32351"/>
                    </a:cubicBezTo>
                    <a:lnTo>
                      <a:pt x="357" y="14964"/>
                    </a:lnTo>
                    <a:cubicBezTo>
                      <a:pt x="-3973" y="12462"/>
                      <a:pt x="-3973" y="6227"/>
                      <a:pt x="357" y="3725"/>
                    </a:cubicBezTo>
                    <a:lnTo>
                      <a:pt x="8993" y="-1393"/>
                    </a:lnTo>
                  </a:path>
                </a:pathLst>
              </a:custGeom>
              <a:solidFill>
                <a:srgbClr val="41454E"/>
              </a:solidFill>
              <a:ln w="1270" cap="flat">
                <a:noFill/>
                <a:prstDash val="solid"/>
                <a:miter/>
              </a:ln>
            </p:spPr>
            <p:txBody>
              <a:bodyPr rtlCol="0" anchor="ctr"/>
              <a:lstStyle/>
              <a:p>
                <a:endParaRPr lang="en-IN"/>
              </a:p>
            </p:txBody>
          </p:sp>
          <p:sp>
            <p:nvSpPr>
              <p:cNvPr id="2067" name="Freeform: Shape 2066">
                <a:extLst>
                  <a:ext uri="{FF2B5EF4-FFF2-40B4-BE49-F238E27FC236}">
                    <a16:creationId xmlns:a16="http://schemas.microsoft.com/office/drawing/2014/main" id="{B1DF8B48-7B7F-496C-E152-452613756AB1}"/>
                  </a:ext>
                </a:extLst>
              </p:cNvPr>
              <p:cNvSpPr/>
              <p:nvPr/>
            </p:nvSpPr>
            <p:spPr>
              <a:xfrm flipV="1">
                <a:off x="9156310" y="1711588"/>
                <a:ext cx="82861" cy="50336"/>
              </a:xfrm>
              <a:custGeom>
                <a:avLst/>
                <a:gdLst>
                  <a:gd name="connsiteX0" fmla="*/ 30686 w 82861"/>
                  <a:gd name="connsiteY0" fmla="*/ -1175 h 50336"/>
                  <a:gd name="connsiteX1" fmla="*/ 46815 w 82861"/>
                  <a:gd name="connsiteY1" fmla="*/ -1175 h 50336"/>
                  <a:gd name="connsiteX2" fmla="*/ 76939 w 82861"/>
                  <a:gd name="connsiteY2" fmla="*/ 16211 h 50336"/>
                  <a:gd name="connsiteX3" fmla="*/ 76939 w 82861"/>
                  <a:gd name="connsiteY3" fmla="*/ 27450 h 50336"/>
                  <a:gd name="connsiteX4" fmla="*/ 46815 w 82861"/>
                  <a:gd name="connsiteY4" fmla="*/ 44837 h 50336"/>
                  <a:gd name="connsiteX5" fmla="*/ 30686 w 82861"/>
                  <a:gd name="connsiteY5" fmla="*/ 44837 h 50336"/>
                  <a:gd name="connsiteX6" fmla="*/ 574 w 82861"/>
                  <a:gd name="connsiteY6" fmla="*/ 27450 h 50336"/>
                  <a:gd name="connsiteX7" fmla="*/ 574 w 82861"/>
                  <a:gd name="connsiteY7" fmla="*/ 16211 h 50336"/>
                  <a:gd name="connsiteX8" fmla="*/ 30686 w 82861"/>
                  <a:gd name="connsiteY8" fmla="*/ -117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686" y="-1175"/>
                    </a:moveTo>
                    <a:cubicBezTo>
                      <a:pt x="35677" y="-4058"/>
                      <a:pt x="41824" y="-4058"/>
                      <a:pt x="46815" y="-1175"/>
                    </a:cubicBezTo>
                    <a:lnTo>
                      <a:pt x="76939" y="16211"/>
                    </a:lnTo>
                    <a:cubicBezTo>
                      <a:pt x="81270" y="18713"/>
                      <a:pt x="81270" y="24948"/>
                      <a:pt x="76939" y="27450"/>
                    </a:cubicBezTo>
                    <a:lnTo>
                      <a:pt x="46815" y="44837"/>
                    </a:lnTo>
                    <a:cubicBezTo>
                      <a:pt x="41824" y="47720"/>
                      <a:pt x="35677" y="47720"/>
                      <a:pt x="30686" y="44837"/>
                    </a:cubicBezTo>
                    <a:lnTo>
                      <a:pt x="574" y="27450"/>
                    </a:lnTo>
                    <a:cubicBezTo>
                      <a:pt x="-3757" y="24948"/>
                      <a:pt x="-3757" y="18713"/>
                      <a:pt x="574" y="16211"/>
                    </a:cubicBezTo>
                    <a:lnTo>
                      <a:pt x="30686" y="-1175"/>
                    </a:lnTo>
                  </a:path>
                </a:pathLst>
              </a:custGeom>
              <a:solidFill>
                <a:srgbClr val="41454E"/>
              </a:solidFill>
              <a:ln w="1270" cap="flat">
                <a:noFill/>
                <a:prstDash val="solid"/>
                <a:miter/>
              </a:ln>
            </p:spPr>
            <p:txBody>
              <a:bodyPr rtlCol="0" anchor="ctr"/>
              <a:lstStyle/>
              <a:p>
                <a:endParaRPr lang="en-IN"/>
              </a:p>
            </p:txBody>
          </p:sp>
          <p:sp>
            <p:nvSpPr>
              <p:cNvPr id="2068" name="Freeform: Shape 2067">
                <a:extLst>
                  <a:ext uri="{FF2B5EF4-FFF2-40B4-BE49-F238E27FC236}">
                    <a16:creationId xmlns:a16="http://schemas.microsoft.com/office/drawing/2014/main" id="{48B4C36C-ADE3-4E93-616B-82E0BF28B57E}"/>
                  </a:ext>
                </a:extLst>
              </p:cNvPr>
              <p:cNvSpPr/>
              <p:nvPr/>
            </p:nvSpPr>
            <p:spPr>
              <a:xfrm flipV="1">
                <a:off x="9062035" y="1716845"/>
                <a:ext cx="61375" cy="38068"/>
              </a:xfrm>
              <a:custGeom>
                <a:avLst/>
                <a:gdLst>
                  <a:gd name="connsiteX0" fmla="*/ 9272 w 61375"/>
                  <a:gd name="connsiteY0" fmla="*/ -1176 h 38068"/>
                  <a:gd name="connsiteX1" fmla="*/ 25401 w 61375"/>
                  <a:gd name="connsiteY1" fmla="*/ -1176 h 38068"/>
                  <a:gd name="connsiteX2" fmla="*/ 55526 w 61375"/>
                  <a:gd name="connsiteY2" fmla="*/ 16210 h 38068"/>
                  <a:gd name="connsiteX3" fmla="*/ 55526 w 61375"/>
                  <a:gd name="connsiteY3" fmla="*/ 27449 h 38068"/>
                  <a:gd name="connsiteX4" fmla="*/ 46890 w 61375"/>
                  <a:gd name="connsiteY4" fmla="*/ 32568 h 38068"/>
                  <a:gd name="connsiteX5" fmla="*/ 30761 w 61375"/>
                  <a:gd name="connsiteY5" fmla="*/ 32568 h 38068"/>
                  <a:gd name="connsiteX6" fmla="*/ 636 w 61375"/>
                  <a:gd name="connsiteY6" fmla="*/ 15181 h 38068"/>
                  <a:gd name="connsiteX7" fmla="*/ 636 w 61375"/>
                  <a:gd name="connsiteY7" fmla="*/ 3942 h 38068"/>
                  <a:gd name="connsiteX8" fmla="*/ 9272 w 61375"/>
                  <a:gd name="connsiteY8" fmla="*/ -1176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8">
                    <a:moveTo>
                      <a:pt x="9272" y="-1176"/>
                    </a:moveTo>
                    <a:cubicBezTo>
                      <a:pt x="14263" y="-4059"/>
                      <a:pt x="20410" y="-4059"/>
                      <a:pt x="25401" y="-1176"/>
                    </a:cubicBezTo>
                    <a:lnTo>
                      <a:pt x="55526" y="16210"/>
                    </a:lnTo>
                    <a:cubicBezTo>
                      <a:pt x="59856" y="18712"/>
                      <a:pt x="59856" y="24948"/>
                      <a:pt x="55526" y="27449"/>
                    </a:cubicBezTo>
                    <a:lnTo>
                      <a:pt x="46890" y="32568"/>
                    </a:lnTo>
                    <a:cubicBezTo>
                      <a:pt x="41899" y="35451"/>
                      <a:pt x="35752" y="35451"/>
                      <a:pt x="30761" y="32568"/>
                    </a:cubicBezTo>
                    <a:lnTo>
                      <a:pt x="636" y="15181"/>
                    </a:lnTo>
                    <a:cubicBezTo>
                      <a:pt x="-3682" y="12680"/>
                      <a:pt x="-3682" y="6444"/>
                      <a:pt x="636" y="3942"/>
                    </a:cubicBezTo>
                    <a:lnTo>
                      <a:pt x="9272" y="-1176"/>
                    </a:lnTo>
                  </a:path>
                </a:pathLst>
              </a:custGeom>
              <a:solidFill>
                <a:srgbClr val="41454E"/>
              </a:solidFill>
              <a:ln w="1270" cap="flat">
                <a:noFill/>
                <a:prstDash val="solid"/>
                <a:miter/>
              </a:ln>
            </p:spPr>
            <p:txBody>
              <a:bodyPr rtlCol="0" anchor="ctr"/>
              <a:lstStyle/>
              <a:p>
                <a:endParaRPr lang="en-IN"/>
              </a:p>
            </p:txBody>
          </p:sp>
          <p:sp>
            <p:nvSpPr>
              <p:cNvPr id="2069" name="Freeform: Shape 2068">
                <a:extLst>
                  <a:ext uri="{FF2B5EF4-FFF2-40B4-BE49-F238E27FC236}">
                    <a16:creationId xmlns:a16="http://schemas.microsoft.com/office/drawing/2014/main" id="{80C4A609-97E1-35F5-762B-2E9B016894AC}"/>
                  </a:ext>
                </a:extLst>
              </p:cNvPr>
              <p:cNvSpPr/>
              <p:nvPr/>
            </p:nvSpPr>
            <p:spPr>
              <a:xfrm flipV="1">
                <a:off x="9104558" y="1741471"/>
                <a:ext cx="82851" cy="50336"/>
              </a:xfrm>
              <a:custGeom>
                <a:avLst/>
                <a:gdLst>
                  <a:gd name="connsiteX0" fmla="*/ 609 w 82851"/>
                  <a:gd name="connsiteY0" fmla="*/ 16238 h 50336"/>
                  <a:gd name="connsiteX1" fmla="*/ 30721 w 82851"/>
                  <a:gd name="connsiteY1" fmla="*/ -1149 h 50336"/>
                  <a:gd name="connsiteX2" fmla="*/ 46850 w 82851"/>
                  <a:gd name="connsiteY2" fmla="*/ -1149 h 50336"/>
                  <a:gd name="connsiteX3" fmla="*/ 76974 w 82851"/>
                  <a:gd name="connsiteY3" fmla="*/ 16238 h 50336"/>
                  <a:gd name="connsiteX4" fmla="*/ 76974 w 82851"/>
                  <a:gd name="connsiteY4" fmla="*/ 27477 h 50336"/>
                  <a:gd name="connsiteX5" fmla="*/ 46850 w 82851"/>
                  <a:gd name="connsiteY5" fmla="*/ 44863 h 50336"/>
                  <a:gd name="connsiteX6" fmla="*/ 30721 w 82851"/>
                  <a:gd name="connsiteY6" fmla="*/ 44863 h 50336"/>
                  <a:gd name="connsiteX7" fmla="*/ 609 w 82851"/>
                  <a:gd name="connsiteY7" fmla="*/ 27477 h 50336"/>
                  <a:gd name="connsiteX8" fmla="*/ 609 w 82851"/>
                  <a:gd name="connsiteY8" fmla="*/ 1623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609" y="16238"/>
                    </a:moveTo>
                    <a:lnTo>
                      <a:pt x="30721" y="-1149"/>
                    </a:lnTo>
                    <a:cubicBezTo>
                      <a:pt x="35712" y="-4032"/>
                      <a:pt x="41859" y="-4032"/>
                      <a:pt x="46850" y="-1149"/>
                    </a:cubicBezTo>
                    <a:lnTo>
                      <a:pt x="76974" y="16238"/>
                    </a:lnTo>
                    <a:cubicBezTo>
                      <a:pt x="81292" y="18739"/>
                      <a:pt x="81292" y="24975"/>
                      <a:pt x="76974" y="27477"/>
                    </a:cubicBezTo>
                    <a:lnTo>
                      <a:pt x="46850" y="44863"/>
                    </a:lnTo>
                    <a:cubicBezTo>
                      <a:pt x="41859" y="47746"/>
                      <a:pt x="35712" y="47746"/>
                      <a:pt x="30721" y="44863"/>
                    </a:cubicBezTo>
                    <a:lnTo>
                      <a:pt x="609" y="27477"/>
                    </a:lnTo>
                    <a:cubicBezTo>
                      <a:pt x="-3721" y="24975"/>
                      <a:pt x="-3721" y="18739"/>
                      <a:pt x="609" y="16238"/>
                    </a:cubicBezTo>
                  </a:path>
                </a:pathLst>
              </a:custGeom>
              <a:solidFill>
                <a:srgbClr val="4F555F"/>
              </a:solidFill>
              <a:ln w="1270" cap="flat">
                <a:noFill/>
                <a:prstDash val="solid"/>
                <a:miter/>
              </a:ln>
            </p:spPr>
            <p:txBody>
              <a:bodyPr rtlCol="0" anchor="ctr"/>
              <a:lstStyle/>
              <a:p>
                <a:endParaRPr lang="en-IN"/>
              </a:p>
            </p:txBody>
          </p:sp>
          <p:sp>
            <p:nvSpPr>
              <p:cNvPr id="2070" name="Freeform: Shape 2069">
                <a:extLst>
                  <a:ext uri="{FF2B5EF4-FFF2-40B4-BE49-F238E27FC236}">
                    <a16:creationId xmlns:a16="http://schemas.microsoft.com/office/drawing/2014/main" id="{211D1F6B-2B31-DFE1-2D1B-4D91EEAFAD1E}"/>
                  </a:ext>
                </a:extLst>
              </p:cNvPr>
              <p:cNvSpPr/>
              <p:nvPr/>
            </p:nvSpPr>
            <p:spPr>
              <a:xfrm flipV="1">
                <a:off x="9010282" y="1746716"/>
                <a:ext cx="61366" cy="38080"/>
              </a:xfrm>
              <a:custGeom>
                <a:avLst/>
                <a:gdLst>
                  <a:gd name="connsiteX0" fmla="*/ 9308 w 61366"/>
                  <a:gd name="connsiteY0" fmla="*/ -1149 h 38080"/>
                  <a:gd name="connsiteX1" fmla="*/ 25437 w 61366"/>
                  <a:gd name="connsiteY1" fmla="*/ -1149 h 38080"/>
                  <a:gd name="connsiteX2" fmla="*/ 55561 w 61366"/>
                  <a:gd name="connsiteY2" fmla="*/ 16237 h 38080"/>
                  <a:gd name="connsiteX3" fmla="*/ 55561 w 61366"/>
                  <a:gd name="connsiteY3" fmla="*/ 27476 h 38080"/>
                  <a:gd name="connsiteX4" fmla="*/ 46925 w 61366"/>
                  <a:gd name="connsiteY4" fmla="*/ 32607 h 38080"/>
                  <a:gd name="connsiteX5" fmla="*/ 30796 w 61366"/>
                  <a:gd name="connsiteY5" fmla="*/ 32607 h 38080"/>
                  <a:gd name="connsiteX6" fmla="*/ 672 w 61366"/>
                  <a:gd name="connsiteY6" fmla="*/ 15208 h 38080"/>
                  <a:gd name="connsiteX7" fmla="*/ 672 w 61366"/>
                  <a:gd name="connsiteY7" fmla="*/ 3968 h 38080"/>
                  <a:gd name="connsiteX8" fmla="*/ 9308 w 61366"/>
                  <a:gd name="connsiteY8" fmla="*/ -1149 h 3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80">
                    <a:moveTo>
                      <a:pt x="9308" y="-1149"/>
                    </a:moveTo>
                    <a:cubicBezTo>
                      <a:pt x="14299" y="-4032"/>
                      <a:pt x="20446" y="-4032"/>
                      <a:pt x="25437" y="-1149"/>
                    </a:cubicBezTo>
                    <a:lnTo>
                      <a:pt x="55561" y="16237"/>
                    </a:lnTo>
                    <a:cubicBezTo>
                      <a:pt x="59879" y="18739"/>
                      <a:pt x="59879" y="24987"/>
                      <a:pt x="55561" y="27476"/>
                    </a:cubicBezTo>
                    <a:lnTo>
                      <a:pt x="46925" y="32607"/>
                    </a:lnTo>
                    <a:cubicBezTo>
                      <a:pt x="41934" y="35490"/>
                      <a:pt x="35787" y="35490"/>
                      <a:pt x="30796" y="32607"/>
                    </a:cubicBezTo>
                    <a:lnTo>
                      <a:pt x="672" y="15208"/>
                    </a:lnTo>
                    <a:cubicBezTo>
                      <a:pt x="-3647" y="12719"/>
                      <a:pt x="-3647" y="6471"/>
                      <a:pt x="672" y="3968"/>
                    </a:cubicBezTo>
                    <a:lnTo>
                      <a:pt x="9308" y="-1149"/>
                    </a:lnTo>
                  </a:path>
                </a:pathLst>
              </a:custGeom>
              <a:solidFill>
                <a:srgbClr val="4F555F"/>
              </a:solidFill>
              <a:ln w="1270" cap="flat">
                <a:noFill/>
                <a:prstDash val="solid"/>
                <a:miter/>
              </a:ln>
            </p:spPr>
            <p:txBody>
              <a:bodyPr rtlCol="0" anchor="ctr"/>
              <a:lstStyle/>
              <a:p>
                <a:endParaRPr lang="en-IN"/>
              </a:p>
            </p:txBody>
          </p:sp>
          <p:sp>
            <p:nvSpPr>
              <p:cNvPr id="2071" name="Freeform: Shape 2070">
                <a:extLst>
                  <a:ext uri="{FF2B5EF4-FFF2-40B4-BE49-F238E27FC236}">
                    <a16:creationId xmlns:a16="http://schemas.microsoft.com/office/drawing/2014/main" id="{B38E142F-0429-12F9-EFB5-612A9A32139E}"/>
                  </a:ext>
                </a:extLst>
              </p:cNvPr>
              <p:cNvSpPr/>
              <p:nvPr/>
            </p:nvSpPr>
            <p:spPr>
              <a:xfrm flipV="1">
                <a:off x="8958521" y="1776609"/>
                <a:ext cx="61375" cy="38061"/>
              </a:xfrm>
              <a:custGeom>
                <a:avLst/>
                <a:gdLst>
                  <a:gd name="connsiteX0" fmla="*/ 9352 w 61375"/>
                  <a:gd name="connsiteY0" fmla="*/ -1132 h 38061"/>
                  <a:gd name="connsiteX1" fmla="*/ 25481 w 61375"/>
                  <a:gd name="connsiteY1" fmla="*/ -1132 h 38061"/>
                  <a:gd name="connsiteX2" fmla="*/ 55606 w 61375"/>
                  <a:gd name="connsiteY2" fmla="*/ 16267 h 38061"/>
                  <a:gd name="connsiteX3" fmla="*/ 55606 w 61375"/>
                  <a:gd name="connsiteY3" fmla="*/ 27506 h 38061"/>
                  <a:gd name="connsiteX4" fmla="*/ 46957 w 61375"/>
                  <a:gd name="connsiteY4" fmla="*/ 32624 h 38061"/>
                  <a:gd name="connsiteX5" fmla="*/ 30828 w 61375"/>
                  <a:gd name="connsiteY5" fmla="*/ 32624 h 38061"/>
                  <a:gd name="connsiteX6" fmla="*/ 716 w 61375"/>
                  <a:gd name="connsiteY6" fmla="*/ 15238 h 38061"/>
                  <a:gd name="connsiteX7" fmla="*/ 716 w 61375"/>
                  <a:gd name="connsiteY7" fmla="*/ 3999 h 38061"/>
                  <a:gd name="connsiteX8" fmla="*/ 9352 w 61375"/>
                  <a:gd name="connsiteY8" fmla="*/ -1132 h 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1">
                    <a:moveTo>
                      <a:pt x="9352" y="-1132"/>
                    </a:moveTo>
                    <a:cubicBezTo>
                      <a:pt x="14343" y="-4003"/>
                      <a:pt x="20490" y="-4003"/>
                      <a:pt x="25481" y="-1132"/>
                    </a:cubicBezTo>
                    <a:lnTo>
                      <a:pt x="55606" y="16267"/>
                    </a:lnTo>
                    <a:cubicBezTo>
                      <a:pt x="59924" y="18756"/>
                      <a:pt x="59924" y="25004"/>
                      <a:pt x="55606" y="27506"/>
                    </a:cubicBezTo>
                    <a:lnTo>
                      <a:pt x="46957" y="32624"/>
                    </a:lnTo>
                    <a:cubicBezTo>
                      <a:pt x="41979" y="35494"/>
                      <a:pt x="35819" y="35494"/>
                      <a:pt x="30828" y="32624"/>
                    </a:cubicBezTo>
                    <a:lnTo>
                      <a:pt x="716" y="15238"/>
                    </a:lnTo>
                    <a:cubicBezTo>
                      <a:pt x="-3614" y="12736"/>
                      <a:pt x="-3614" y="6488"/>
                      <a:pt x="716" y="3999"/>
                    </a:cubicBezTo>
                    <a:lnTo>
                      <a:pt x="9352" y="-1132"/>
                    </a:lnTo>
                  </a:path>
                </a:pathLst>
              </a:custGeom>
              <a:solidFill>
                <a:srgbClr val="41454E"/>
              </a:solidFill>
              <a:ln w="1270" cap="flat">
                <a:noFill/>
                <a:prstDash val="solid"/>
                <a:miter/>
              </a:ln>
            </p:spPr>
            <p:txBody>
              <a:bodyPr rtlCol="0" anchor="ctr"/>
              <a:lstStyle/>
              <a:p>
                <a:endParaRPr lang="en-IN"/>
              </a:p>
            </p:txBody>
          </p:sp>
          <p:sp>
            <p:nvSpPr>
              <p:cNvPr id="2072" name="Freeform: Shape 2071">
                <a:extLst>
                  <a:ext uri="{FF2B5EF4-FFF2-40B4-BE49-F238E27FC236}">
                    <a16:creationId xmlns:a16="http://schemas.microsoft.com/office/drawing/2014/main" id="{AD1245C1-CBCA-9328-24B2-F3B3AD8C25CD}"/>
                  </a:ext>
                </a:extLst>
              </p:cNvPr>
              <p:cNvSpPr/>
              <p:nvPr/>
            </p:nvSpPr>
            <p:spPr>
              <a:xfrm flipV="1">
                <a:off x="9217296" y="1627206"/>
                <a:ext cx="61372" cy="38062"/>
              </a:xfrm>
              <a:custGeom>
                <a:avLst/>
                <a:gdLst>
                  <a:gd name="connsiteX0" fmla="*/ 9176 w 61372"/>
                  <a:gd name="connsiteY0" fmla="*/ -1266 h 38062"/>
                  <a:gd name="connsiteX1" fmla="*/ 25305 w 61372"/>
                  <a:gd name="connsiteY1" fmla="*/ -1266 h 38062"/>
                  <a:gd name="connsiteX2" fmla="*/ 55417 w 61372"/>
                  <a:gd name="connsiteY2" fmla="*/ 16121 h 38062"/>
                  <a:gd name="connsiteX3" fmla="*/ 55417 w 61372"/>
                  <a:gd name="connsiteY3" fmla="*/ 27360 h 38062"/>
                  <a:gd name="connsiteX4" fmla="*/ 46781 w 61372"/>
                  <a:gd name="connsiteY4" fmla="*/ 32491 h 38062"/>
                  <a:gd name="connsiteX5" fmla="*/ 30652 w 61372"/>
                  <a:gd name="connsiteY5" fmla="*/ 32491 h 38062"/>
                  <a:gd name="connsiteX6" fmla="*/ 540 w 61372"/>
                  <a:gd name="connsiteY6" fmla="*/ 15105 h 38062"/>
                  <a:gd name="connsiteX7" fmla="*/ 540 w 61372"/>
                  <a:gd name="connsiteY7" fmla="*/ 3865 h 38062"/>
                  <a:gd name="connsiteX8" fmla="*/ 9176 w 61372"/>
                  <a:gd name="connsiteY8" fmla="*/ -1266 h 38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2">
                    <a:moveTo>
                      <a:pt x="9176" y="-1266"/>
                    </a:moveTo>
                    <a:cubicBezTo>
                      <a:pt x="14167" y="-4136"/>
                      <a:pt x="20314" y="-4136"/>
                      <a:pt x="25305" y="-1266"/>
                    </a:cubicBezTo>
                    <a:lnTo>
                      <a:pt x="55417" y="16121"/>
                    </a:lnTo>
                    <a:cubicBezTo>
                      <a:pt x="59747" y="18623"/>
                      <a:pt x="59747" y="24871"/>
                      <a:pt x="55417" y="27360"/>
                    </a:cubicBezTo>
                    <a:lnTo>
                      <a:pt x="46781" y="32491"/>
                    </a:lnTo>
                    <a:cubicBezTo>
                      <a:pt x="41790" y="35361"/>
                      <a:pt x="35643" y="35361"/>
                      <a:pt x="30652" y="32491"/>
                    </a:cubicBezTo>
                    <a:lnTo>
                      <a:pt x="540" y="15105"/>
                    </a:lnTo>
                    <a:cubicBezTo>
                      <a:pt x="-3791" y="12603"/>
                      <a:pt x="-3791" y="6354"/>
                      <a:pt x="540" y="3865"/>
                    </a:cubicBezTo>
                    <a:lnTo>
                      <a:pt x="9176" y="-1266"/>
                    </a:lnTo>
                  </a:path>
                </a:pathLst>
              </a:custGeom>
              <a:solidFill>
                <a:srgbClr val="41454E"/>
              </a:solidFill>
              <a:ln w="1270" cap="flat">
                <a:noFill/>
                <a:prstDash val="solid"/>
                <a:miter/>
              </a:ln>
            </p:spPr>
            <p:txBody>
              <a:bodyPr rtlCol="0" anchor="ctr"/>
              <a:lstStyle/>
              <a:p>
                <a:endParaRPr lang="en-IN"/>
              </a:p>
            </p:txBody>
          </p:sp>
          <p:sp>
            <p:nvSpPr>
              <p:cNvPr id="2073" name="Freeform: Shape 2072">
                <a:extLst>
                  <a:ext uri="{FF2B5EF4-FFF2-40B4-BE49-F238E27FC236}">
                    <a16:creationId xmlns:a16="http://schemas.microsoft.com/office/drawing/2014/main" id="{5E0E7BE1-6254-77CB-7C11-0B7EAC1B41D8}"/>
                  </a:ext>
                </a:extLst>
              </p:cNvPr>
              <p:cNvSpPr/>
              <p:nvPr/>
            </p:nvSpPr>
            <p:spPr>
              <a:xfrm flipV="1">
                <a:off x="9320810" y="1567443"/>
                <a:ext cx="61366" cy="38068"/>
              </a:xfrm>
              <a:custGeom>
                <a:avLst/>
                <a:gdLst>
                  <a:gd name="connsiteX0" fmla="*/ 9096 w 61366"/>
                  <a:gd name="connsiteY0" fmla="*/ -1309 h 38068"/>
                  <a:gd name="connsiteX1" fmla="*/ 25225 w 61366"/>
                  <a:gd name="connsiteY1" fmla="*/ -1309 h 38068"/>
                  <a:gd name="connsiteX2" fmla="*/ 55349 w 61366"/>
                  <a:gd name="connsiteY2" fmla="*/ 16077 h 38068"/>
                  <a:gd name="connsiteX3" fmla="*/ 55349 w 61366"/>
                  <a:gd name="connsiteY3" fmla="*/ 27316 h 38068"/>
                  <a:gd name="connsiteX4" fmla="*/ 46713 w 61366"/>
                  <a:gd name="connsiteY4" fmla="*/ 32435 h 38068"/>
                  <a:gd name="connsiteX5" fmla="*/ 30584 w 61366"/>
                  <a:gd name="connsiteY5" fmla="*/ 32435 h 38068"/>
                  <a:gd name="connsiteX6" fmla="*/ 460 w 61366"/>
                  <a:gd name="connsiteY6" fmla="*/ 15048 h 38068"/>
                  <a:gd name="connsiteX7" fmla="*/ 460 w 61366"/>
                  <a:gd name="connsiteY7" fmla="*/ 3809 h 38068"/>
                  <a:gd name="connsiteX8" fmla="*/ 9096 w 61366"/>
                  <a:gd name="connsiteY8" fmla="*/ -1309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66" h="38068">
                    <a:moveTo>
                      <a:pt x="9096" y="-1309"/>
                    </a:moveTo>
                    <a:cubicBezTo>
                      <a:pt x="14087" y="-4192"/>
                      <a:pt x="20234" y="-4192"/>
                      <a:pt x="25225" y="-1309"/>
                    </a:cubicBezTo>
                    <a:lnTo>
                      <a:pt x="55349" y="16077"/>
                    </a:lnTo>
                    <a:cubicBezTo>
                      <a:pt x="59667" y="18579"/>
                      <a:pt x="59667" y="24815"/>
                      <a:pt x="55349" y="27316"/>
                    </a:cubicBezTo>
                    <a:lnTo>
                      <a:pt x="46713" y="32435"/>
                    </a:lnTo>
                    <a:cubicBezTo>
                      <a:pt x="41722" y="35317"/>
                      <a:pt x="35575" y="35317"/>
                      <a:pt x="30584" y="32435"/>
                    </a:cubicBezTo>
                    <a:lnTo>
                      <a:pt x="460" y="15048"/>
                    </a:lnTo>
                    <a:cubicBezTo>
                      <a:pt x="-3858" y="12546"/>
                      <a:pt x="-3858" y="6311"/>
                      <a:pt x="460" y="3809"/>
                    </a:cubicBezTo>
                    <a:lnTo>
                      <a:pt x="9096" y="-1309"/>
                    </a:lnTo>
                  </a:path>
                </a:pathLst>
              </a:custGeom>
              <a:solidFill>
                <a:srgbClr val="41454E"/>
              </a:solidFill>
              <a:ln w="1270" cap="flat">
                <a:noFill/>
                <a:prstDash val="solid"/>
                <a:miter/>
              </a:ln>
            </p:spPr>
            <p:txBody>
              <a:bodyPr rtlCol="0" anchor="ctr"/>
              <a:lstStyle/>
              <a:p>
                <a:endParaRPr lang="en-IN"/>
              </a:p>
            </p:txBody>
          </p:sp>
          <p:sp>
            <p:nvSpPr>
              <p:cNvPr id="2074" name="Freeform: Shape 2073">
                <a:extLst>
                  <a:ext uri="{FF2B5EF4-FFF2-40B4-BE49-F238E27FC236}">
                    <a16:creationId xmlns:a16="http://schemas.microsoft.com/office/drawing/2014/main" id="{D85AB1A8-8F15-7454-C832-89DAA8F10BFC}"/>
                  </a:ext>
                </a:extLst>
              </p:cNvPr>
              <p:cNvSpPr/>
              <p:nvPr/>
            </p:nvSpPr>
            <p:spPr>
              <a:xfrm flipV="1">
                <a:off x="9381072" y="1533178"/>
                <a:ext cx="61375" cy="38081"/>
              </a:xfrm>
              <a:custGeom>
                <a:avLst/>
                <a:gdLst>
                  <a:gd name="connsiteX0" fmla="*/ 9067 w 61375"/>
                  <a:gd name="connsiteY0" fmla="*/ -1340 h 38081"/>
                  <a:gd name="connsiteX1" fmla="*/ 25196 w 61375"/>
                  <a:gd name="connsiteY1" fmla="*/ -1340 h 38081"/>
                  <a:gd name="connsiteX2" fmla="*/ 55308 w 61375"/>
                  <a:gd name="connsiteY2" fmla="*/ 16046 h 38081"/>
                  <a:gd name="connsiteX3" fmla="*/ 55308 w 61375"/>
                  <a:gd name="connsiteY3" fmla="*/ 27299 h 38081"/>
                  <a:gd name="connsiteX4" fmla="*/ 46672 w 61375"/>
                  <a:gd name="connsiteY4" fmla="*/ 32417 h 38081"/>
                  <a:gd name="connsiteX5" fmla="*/ 30543 w 61375"/>
                  <a:gd name="connsiteY5" fmla="*/ 32417 h 38081"/>
                  <a:gd name="connsiteX6" fmla="*/ 418 w 61375"/>
                  <a:gd name="connsiteY6" fmla="*/ 15030 h 38081"/>
                  <a:gd name="connsiteX7" fmla="*/ 418 w 61375"/>
                  <a:gd name="connsiteY7" fmla="*/ 3791 h 38081"/>
                  <a:gd name="connsiteX8" fmla="*/ 9067 w 61375"/>
                  <a:gd name="connsiteY8" fmla="*/ -1340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9067" y="-1340"/>
                    </a:moveTo>
                    <a:cubicBezTo>
                      <a:pt x="14045" y="-4223"/>
                      <a:pt x="20205" y="-4223"/>
                      <a:pt x="25196" y="-1340"/>
                    </a:cubicBezTo>
                    <a:lnTo>
                      <a:pt x="55308" y="16046"/>
                    </a:lnTo>
                    <a:cubicBezTo>
                      <a:pt x="59639" y="18548"/>
                      <a:pt x="59639" y="24797"/>
                      <a:pt x="55308" y="27299"/>
                    </a:cubicBezTo>
                    <a:lnTo>
                      <a:pt x="46672" y="32417"/>
                    </a:lnTo>
                    <a:cubicBezTo>
                      <a:pt x="41681" y="35300"/>
                      <a:pt x="35534" y="35300"/>
                      <a:pt x="30543" y="32417"/>
                    </a:cubicBezTo>
                    <a:lnTo>
                      <a:pt x="418" y="15030"/>
                    </a:lnTo>
                    <a:cubicBezTo>
                      <a:pt x="-3899" y="12528"/>
                      <a:pt x="-3899" y="6280"/>
                      <a:pt x="418" y="3791"/>
                    </a:cubicBezTo>
                    <a:lnTo>
                      <a:pt x="9067" y="-1340"/>
                    </a:lnTo>
                  </a:path>
                </a:pathLst>
              </a:custGeom>
              <a:solidFill>
                <a:srgbClr val="41454E"/>
              </a:solidFill>
              <a:ln w="1270" cap="flat">
                <a:noFill/>
                <a:prstDash val="solid"/>
                <a:miter/>
              </a:ln>
            </p:spPr>
            <p:txBody>
              <a:bodyPr rtlCol="0" anchor="ctr"/>
              <a:lstStyle/>
              <a:p>
                <a:endParaRPr lang="en-IN"/>
              </a:p>
            </p:txBody>
          </p:sp>
          <p:sp>
            <p:nvSpPr>
              <p:cNvPr id="2075" name="Freeform: Shape 2074">
                <a:extLst>
                  <a:ext uri="{FF2B5EF4-FFF2-40B4-BE49-F238E27FC236}">
                    <a16:creationId xmlns:a16="http://schemas.microsoft.com/office/drawing/2014/main" id="{0B08CAD5-8429-4DCD-2E1D-94BCBA8561D7}"/>
                  </a:ext>
                </a:extLst>
              </p:cNvPr>
              <p:cNvSpPr/>
              <p:nvPr/>
            </p:nvSpPr>
            <p:spPr>
              <a:xfrm flipV="1">
                <a:off x="9269048" y="1597322"/>
                <a:ext cx="61375" cy="38071"/>
              </a:xfrm>
              <a:custGeom>
                <a:avLst/>
                <a:gdLst>
                  <a:gd name="connsiteX0" fmla="*/ 9141 w 61375"/>
                  <a:gd name="connsiteY0" fmla="*/ -1283 h 38071"/>
                  <a:gd name="connsiteX1" fmla="*/ 25270 w 61375"/>
                  <a:gd name="connsiteY1" fmla="*/ -1283 h 38071"/>
                  <a:gd name="connsiteX2" fmla="*/ 55394 w 61375"/>
                  <a:gd name="connsiteY2" fmla="*/ 16103 h 38071"/>
                  <a:gd name="connsiteX3" fmla="*/ 55394 w 61375"/>
                  <a:gd name="connsiteY3" fmla="*/ 27343 h 38071"/>
                  <a:gd name="connsiteX4" fmla="*/ 46758 w 61375"/>
                  <a:gd name="connsiteY4" fmla="*/ 32474 h 38071"/>
                  <a:gd name="connsiteX5" fmla="*/ 30629 w 61375"/>
                  <a:gd name="connsiteY5" fmla="*/ 32474 h 38071"/>
                  <a:gd name="connsiteX6" fmla="*/ 505 w 61375"/>
                  <a:gd name="connsiteY6" fmla="*/ 15087 h 38071"/>
                  <a:gd name="connsiteX7" fmla="*/ 505 w 61375"/>
                  <a:gd name="connsiteY7" fmla="*/ 3835 h 38071"/>
                  <a:gd name="connsiteX8" fmla="*/ 9141 w 61375"/>
                  <a:gd name="connsiteY8" fmla="*/ -1283 h 3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71">
                    <a:moveTo>
                      <a:pt x="9141" y="-1283"/>
                    </a:moveTo>
                    <a:cubicBezTo>
                      <a:pt x="14132" y="-4166"/>
                      <a:pt x="20279" y="-4166"/>
                      <a:pt x="25270" y="-1283"/>
                    </a:cubicBezTo>
                    <a:lnTo>
                      <a:pt x="55394" y="16103"/>
                    </a:lnTo>
                    <a:cubicBezTo>
                      <a:pt x="59712" y="18605"/>
                      <a:pt x="59712" y="24854"/>
                      <a:pt x="55394" y="27343"/>
                    </a:cubicBezTo>
                    <a:lnTo>
                      <a:pt x="46758" y="32474"/>
                    </a:lnTo>
                    <a:cubicBezTo>
                      <a:pt x="41767" y="35344"/>
                      <a:pt x="35607" y="35344"/>
                      <a:pt x="30629" y="32474"/>
                    </a:cubicBezTo>
                    <a:lnTo>
                      <a:pt x="505" y="15087"/>
                    </a:lnTo>
                    <a:cubicBezTo>
                      <a:pt x="-3826" y="12585"/>
                      <a:pt x="-3826" y="6337"/>
                      <a:pt x="505" y="3835"/>
                    </a:cubicBezTo>
                    <a:lnTo>
                      <a:pt x="9141" y="-1283"/>
                    </a:lnTo>
                  </a:path>
                </a:pathLst>
              </a:custGeom>
              <a:solidFill>
                <a:srgbClr val="41454E"/>
              </a:solidFill>
              <a:ln w="1270" cap="flat">
                <a:noFill/>
                <a:prstDash val="solid"/>
                <a:miter/>
              </a:ln>
            </p:spPr>
            <p:txBody>
              <a:bodyPr rtlCol="0" anchor="ctr"/>
              <a:lstStyle/>
              <a:p>
                <a:endParaRPr lang="en-IN"/>
              </a:p>
            </p:txBody>
          </p:sp>
          <p:sp>
            <p:nvSpPr>
              <p:cNvPr id="2076" name="Freeform: Shape 2075">
                <a:extLst>
                  <a:ext uri="{FF2B5EF4-FFF2-40B4-BE49-F238E27FC236}">
                    <a16:creationId xmlns:a16="http://schemas.microsoft.com/office/drawing/2014/main" id="{BE215E07-1EA4-21A7-0FB4-2DCEEF564C37}"/>
                  </a:ext>
                </a:extLst>
              </p:cNvPr>
              <p:cNvSpPr/>
              <p:nvPr/>
            </p:nvSpPr>
            <p:spPr>
              <a:xfrm flipV="1">
                <a:off x="9432827" y="1503308"/>
                <a:ext cx="61372" cy="38068"/>
              </a:xfrm>
              <a:custGeom>
                <a:avLst/>
                <a:gdLst>
                  <a:gd name="connsiteX0" fmla="*/ 9029 w 61372"/>
                  <a:gd name="connsiteY0" fmla="*/ -1367 h 38068"/>
                  <a:gd name="connsiteX1" fmla="*/ 25158 w 61372"/>
                  <a:gd name="connsiteY1" fmla="*/ -1367 h 38068"/>
                  <a:gd name="connsiteX2" fmla="*/ 55269 w 61372"/>
                  <a:gd name="connsiteY2" fmla="*/ 16020 h 38068"/>
                  <a:gd name="connsiteX3" fmla="*/ 55269 w 61372"/>
                  <a:gd name="connsiteY3" fmla="*/ 27259 h 38068"/>
                  <a:gd name="connsiteX4" fmla="*/ 46633 w 61372"/>
                  <a:gd name="connsiteY4" fmla="*/ 32377 h 38068"/>
                  <a:gd name="connsiteX5" fmla="*/ 30504 w 61372"/>
                  <a:gd name="connsiteY5" fmla="*/ 32377 h 38068"/>
                  <a:gd name="connsiteX6" fmla="*/ 393 w 61372"/>
                  <a:gd name="connsiteY6" fmla="*/ 14991 h 38068"/>
                  <a:gd name="connsiteX7" fmla="*/ 393 w 61372"/>
                  <a:gd name="connsiteY7" fmla="*/ 3751 h 38068"/>
                  <a:gd name="connsiteX8" fmla="*/ 9029 w 61372"/>
                  <a:gd name="connsiteY8" fmla="*/ -1367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9029" y="-1367"/>
                    </a:moveTo>
                    <a:cubicBezTo>
                      <a:pt x="14020" y="-4250"/>
                      <a:pt x="20167" y="-4250"/>
                      <a:pt x="25158" y="-1367"/>
                    </a:cubicBezTo>
                    <a:lnTo>
                      <a:pt x="55269" y="16020"/>
                    </a:lnTo>
                    <a:cubicBezTo>
                      <a:pt x="59600" y="18521"/>
                      <a:pt x="59600" y="24770"/>
                      <a:pt x="55269" y="27259"/>
                    </a:cubicBezTo>
                    <a:lnTo>
                      <a:pt x="46633" y="32377"/>
                    </a:lnTo>
                    <a:cubicBezTo>
                      <a:pt x="41642" y="35260"/>
                      <a:pt x="35495" y="35260"/>
                      <a:pt x="30504" y="32377"/>
                    </a:cubicBezTo>
                    <a:lnTo>
                      <a:pt x="393" y="14991"/>
                    </a:lnTo>
                    <a:cubicBezTo>
                      <a:pt x="-3938" y="12502"/>
                      <a:pt x="-3938" y="6253"/>
                      <a:pt x="393" y="3751"/>
                    </a:cubicBezTo>
                    <a:lnTo>
                      <a:pt x="9029" y="-1367"/>
                    </a:lnTo>
                  </a:path>
                </a:pathLst>
              </a:custGeom>
              <a:solidFill>
                <a:srgbClr val="41454E"/>
              </a:solidFill>
              <a:ln w="1270" cap="flat">
                <a:noFill/>
                <a:prstDash val="solid"/>
                <a:miter/>
              </a:ln>
            </p:spPr>
            <p:txBody>
              <a:bodyPr rtlCol="0" anchor="ctr"/>
              <a:lstStyle/>
              <a:p>
                <a:endParaRPr lang="en-IN"/>
              </a:p>
            </p:txBody>
          </p:sp>
          <p:sp>
            <p:nvSpPr>
              <p:cNvPr id="2077" name="Freeform: Shape 2076">
                <a:extLst>
                  <a:ext uri="{FF2B5EF4-FFF2-40B4-BE49-F238E27FC236}">
                    <a16:creationId xmlns:a16="http://schemas.microsoft.com/office/drawing/2014/main" id="{381FE621-70D0-47BB-8951-D3165FC58D89}"/>
                  </a:ext>
                </a:extLst>
              </p:cNvPr>
              <p:cNvSpPr/>
              <p:nvPr/>
            </p:nvSpPr>
            <p:spPr>
              <a:xfrm flipV="1">
                <a:off x="9165543" y="1657079"/>
                <a:ext cx="61372" cy="38081"/>
              </a:xfrm>
              <a:custGeom>
                <a:avLst/>
                <a:gdLst>
                  <a:gd name="connsiteX0" fmla="*/ 9211 w 61372"/>
                  <a:gd name="connsiteY0" fmla="*/ -1229 h 38081"/>
                  <a:gd name="connsiteX1" fmla="*/ 25340 w 61372"/>
                  <a:gd name="connsiteY1" fmla="*/ -1229 h 38081"/>
                  <a:gd name="connsiteX2" fmla="*/ 55452 w 61372"/>
                  <a:gd name="connsiteY2" fmla="*/ 16169 h 38081"/>
                  <a:gd name="connsiteX3" fmla="*/ 55452 w 61372"/>
                  <a:gd name="connsiteY3" fmla="*/ 27409 h 38081"/>
                  <a:gd name="connsiteX4" fmla="*/ 46816 w 61372"/>
                  <a:gd name="connsiteY4" fmla="*/ 32527 h 38081"/>
                  <a:gd name="connsiteX5" fmla="*/ 30687 w 61372"/>
                  <a:gd name="connsiteY5" fmla="*/ 32527 h 38081"/>
                  <a:gd name="connsiteX6" fmla="*/ 575 w 61372"/>
                  <a:gd name="connsiteY6" fmla="*/ 15141 h 38081"/>
                  <a:gd name="connsiteX7" fmla="*/ 575 w 61372"/>
                  <a:gd name="connsiteY7" fmla="*/ 3901 h 38081"/>
                  <a:gd name="connsiteX8" fmla="*/ 9211 w 61372"/>
                  <a:gd name="connsiteY8" fmla="*/ -1229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81">
                    <a:moveTo>
                      <a:pt x="9211" y="-1229"/>
                    </a:moveTo>
                    <a:cubicBezTo>
                      <a:pt x="14202" y="-4112"/>
                      <a:pt x="20349" y="-4112"/>
                      <a:pt x="25340" y="-1229"/>
                    </a:cubicBezTo>
                    <a:lnTo>
                      <a:pt x="55452" y="16169"/>
                    </a:lnTo>
                    <a:cubicBezTo>
                      <a:pt x="59782" y="18659"/>
                      <a:pt x="59782" y="24907"/>
                      <a:pt x="55452" y="27409"/>
                    </a:cubicBezTo>
                    <a:lnTo>
                      <a:pt x="46816" y="32527"/>
                    </a:lnTo>
                    <a:cubicBezTo>
                      <a:pt x="41825" y="35410"/>
                      <a:pt x="35678" y="35410"/>
                      <a:pt x="30687" y="32527"/>
                    </a:cubicBezTo>
                    <a:lnTo>
                      <a:pt x="575" y="15141"/>
                    </a:lnTo>
                    <a:cubicBezTo>
                      <a:pt x="-3756" y="12639"/>
                      <a:pt x="-3756" y="6391"/>
                      <a:pt x="575" y="3901"/>
                    </a:cubicBezTo>
                    <a:lnTo>
                      <a:pt x="9211" y="-1229"/>
                    </a:lnTo>
                  </a:path>
                </a:pathLst>
              </a:custGeom>
              <a:solidFill>
                <a:srgbClr val="41454E"/>
              </a:solidFill>
              <a:ln w="1270" cap="flat">
                <a:noFill/>
                <a:prstDash val="solid"/>
                <a:miter/>
              </a:ln>
            </p:spPr>
            <p:txBody>
              <a:bodyPr rtlCol="0" anchor="ctr"/>
              <a:lstStyle/>
              <a:p>
                <a:endParaRPr lang="en-IN"/>
              </a:p>
            </p:txBody>
          </p:sp>
          <p:sp>
            <p:nvSpPr>
              <p:cNvPr id="2078" name="Freeform: Shape 2077">
                <a:extLst>
                  <a:ext uri="{FF2B5EF4-FFF2-40B4-BE49-F238E27FC236}">
                    <a16:creationId xmlns:a16="http://schemas.microsoft.com/office/drawing/2014/main" id="{AAA7E61D-B2F5-2355-1A2D-2AC0237568FF}"/>
                  </a:ext>
                </a:extLst>
              </p:cNvPr>
              <p:cNvSpPr/>
              <p:nvPr/>
            </p:nvSpPr>
            <p:spPr>
              <a:xfrm flipV="1">
                <a:off x="8950923" y="1891801"/>
                <a:ext cx="82851" cy="50349"/>
              </a:xfrm>
              <a:custGeom>
                <a:avLst/>
                <a:gdLst>
                  <a:gd name="connsiteX0" fmla="*/ 30829 w 82851"/>
                  <a:gd name="connsiteY0" fmla="*/ 45010 h 50349"/>
                  <a:gd name="connsiteX1" fmla="*/ 705 w 82851"/>
                  <a:gd name="connsiteY1" fmla="*/ 27624 h 50349"/>
                  <a:gd name="connsiteX2" fmla="*/ 705 w 82851"/>
                  <a:gd name="connsiteY2" fmla="*/ 16384 h 50349"/>
                  <a:gd name="connsiteX3" fmla="*/ 30829 w 82851"/>
                  <a:gd name="connsiteY3" fmla="*/ -1015 h 50349"/>
                  <a:gd name="connsiteX4" fmla="*/ 46958 w 82851"/>
                  <a:gd name="connsiteY4" fmla="*/ -1015 h 50349"/>
                  <a:gd name="connsiteX5" fmla="*/ 77070 w 82851"/>
                  <a:gd name="connsiteY5" fmla="*/ 16384 h 50349"/>
                  <a:gd name="connsiteX6" fmla="*/ 77070 w 82851"/>
                  <a:gd name="connsiteY6" fmla="*/ 27624 h 50349"/>
                  <a:gd name="connsiteX7" fmla="*/ 46958 w 82851"/>
                  <a:gd name="connsiteY7" fmla="*/ 45010 h 50349"/>
                  <a:gd name="connsiteX8" fmla="*/ 30829 w 82851"/>
                  <a:gd name="connsiteY8" fmla="*/ 45010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30829" y="45010"/>
                    </a:moveTo>
                    <a:lnTo>
                      <a:pt x="705" y="27624"/>
                    </a:lnTo>
                    <a:cubicBezTo>
                      <a:pt x="-3613" y="25122"/>
                      <a:pt x="-3613" y="18874"/>
                      <a:pt x="705" y="16384"/>
                    </a:cubicBezTo>
                    <a:lnTo>
                      <a:pt x="30829" y="-1015"/>
                    </a:lnTo>
                    <a:cubicBezTo>
                      <a:pt x="35820" y="-3897"/>
                      <a:pt x="41967" y="-3897"/>
                      <a:pt x="46958" y="-1015"/>
                    </a:cubicBezTo>
                    <a:lnTo>
                      <a:pt x="77070" y="16384"/>
                    </a:lnTo>
                    <a:cubicBezTo>
                      <a:pt x="81401" y="18874"/>
                      <a:pt x="81401" y="25122"/>
                      <a:pt x="77070" y="27624"/>
                    </a:cubicBezTo>
                    <a:lnTo>
                      <a:pt x="46958" y="45010"/>
                    </a:lnTo>
                    <a:cubicBezTo>
                      <a:pt x="41967" y="47893"/>
                      <a:pt x="35820" y="47893"/>
                      <a:pt x="30829" y="45010"/>
                    </a:cubicBezTo>
                  </a:path>
                </a:pathLst>
              </a:custGeom>
              <a:solidFill>
                <a:srgbClr val="4F555F"/>
              </a:solidFill>
              <a:ln w="1270" cap="flat">
                <a:noFill/>
                <a:prstDash val="solid"/>
                <a:miter/>
              </a:ln>
            </p:spPr>
            <p:txBody>
              <a:bodyPr rtlCol="0" anchor="ctr"/>
              <a:lstStyle/>
              <a:p>
                <a:endParaRPr lang="en-IN"/>
              </a:p>
            </p:txBody>
          </p:sp>
          <p:sp>
            <p:nvSpPr>
              <p:cNvPr id="2079" name="Freeform: Shape 2078">
                <a:extLst>
                  <a:ext uri="{FF2B5EF4-FFF2-40B4-BE49-F238E27FC236}">
                    <a16:creationId xmlns:a16="http://schemas.microsoft.com/office/drawing/2014/main" id="{B0E24F3F-AB17-0745-8623-FDFA0364BBA7}"/>
                  </a:ext>
                </a:extLst>
              </p:cNvPr>
              <p:cNvSpPr/>
              <p:nvPr/>
            </p:nvSpPr>
            <p:spPr>
              <a:xfrm flipV="1">
                <a:off x="9109435" y="1923551"/>
                <a:ext cx="82851" cy="50349"/>
              </a:xfrm>
              <a:custGeom>
                <a:avLst/>
                <a:gdLst>
                  <a:gd name="connsiteX0" fmla="*/ 46847 w 82851"/>
                  <a:gd name="connsiteY0" fmla="*/ -986 h 50349"/>
                  <a:gd name="connsiteX1" fmla="*/ 76971 w 82851"/>
                  <a:gd name="connsiteY1" fmla="*/ 16400 h 50349"/>
                  <a:gd name="connsiteX2" fmla="*/ 76971 w 82851"/>
                  <a:gd name="connsiteY2" fmla="*/ 27652 h 50349"/>
                  <a:gd name="connsiteX3" fmla="*/ 46847 w 82851"/>
                  <a:gd name="connsiteY3" fmla="*/ 45039 h 50349"/>
                  <a:gd name="connsiteX4" fmla="*/ 30718 w 82851"/>
                  <a:gd name="connsiteY4" fmla="*/ 45039 h 50349"/>
                  <a:gd name="connsiteX5" fmla="*/ 606 w 82851"/>
                  <a:gd name="connsiteY5" fmla="*/ 27652 h 50349"/>
                  <a:gd name="connsiteX6" fmla="*/ 606 w 82851"/>
                  <a:gd name="connsiteY6" fmla="*/ 16400 h 50349"/>
                  <a:gd name="connsiteX7" fmla="*/ 30718 w 82851"/>
                  <a:gd name="connsiteY7" fmla="*/ -986 h 50349"/>
                  <a:gd name="connsiteX8" fmla="*/ 46847 w 82851"/>
                  <a:gd name="connsiteY8" fmla="*/ -986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46847" y="-986"/>
                    </a:moveTo>
                    <a:lnTo>
                      <a:pt x="76971" y="16400"/>
                    </a:lnTo>
                    <a:cubicBezTo>
                      <a:pt x="81289" y="18902"/>
                      <a:pt x="81289" y="25150"/>
                      <a:pt x="76971" y="27652"/>
                    </a:cubicBezTo>
                    <a:lnTo>
                      <a:pt x="46847" y="45039"/>
                    </a:lnTo>
                    <a:cubicBezTo>
                      <a:pt x="41856" y="47922"/>
                      <a:pt x="35709" y="47922"/>
                      <a:pt x="30718" y="45039"/>
                    </a:cubicBezTo>
                    <a:lnTo>
                      <a:pt x="606" y="27652"/>
                    </a:lnTo>
                    <a:cubicBezTo>
                      <a:pt x="-3725" y="25150"/>
                      <a:pt x="-3725" y="18902"/>
                      <a:pt x="606" y="16400"/>
                    </a:cubicBezTo>
                    <a:lnTo>
                      <a:pt x="30718" y="-986"/>
                    </a:lnTo>
                    <a:cubicBezTo>
                      <a:pt x="35709" y="-3869"/>
                      <a:pt x="41856" y="-3869"/>
                      <a:pt x="46847" y="-986"/>
                    </a:cubicBezTo>
                  </a:path>
                </a:pathLst>
              </a:custGeom>
              <a:solidFill>
                <a:srgbClr val="4F555F"/>
              </a:solidFill>
              <a:ln w="1270" cap="flat">
                <a:noFill/>
                <a:prstDash val="solid"/>
                <a:miter/>
              </a:ln>
            </p:spPr>
            <p:txBody>
              <a:bodyPr rtlCol="0" anchor="ctr"/>
              <a:lstStyle/>
              <a:p>
                <a:endParaRPr lang="en-IN"/>
              </a:p>
            </p:txBody>
          </p:sp>
          <p:sp>
            <p:nvSpPr>
              <p:cNvPr id="2080" name="Freeform: Shape 2079">
                <a:extLst>
                  <a:ext uri="{FF2B5EF4-FFF2-40B4-BE49-F238E27FC236}">
                    <a16:creationId xmlns:a16="http://schemas.microsoft.com/office/drawing/2014/main" id="{C55A83F2-67BC-F638-19B7-CD97FCBE08B7}"/>
                  </a:ext>
                </a:extLst>
              </p:cNvPr>
              <p:cNvSpPr/>
              <p:nvPr/>
            </p:nvSpPr>
            <p:spPr>
              <a:xfrm flipV="1">
                <a:off x="9002675" y="1861927"/>
                <a:ext cx="82851" cy="50339"/>
              </a:xfrm>
              <a:custGeom>
                <a:avLst/>
                <a:gdLst>
                  <a:gd name="connsiteX0" fmla="*/ 30794 w 82851"/>
                  <a:gd name="connsiteY0" fmla="*/ 44984 h 50339"/>
                  <a:gd name="connsiteX1" fmla="*/ 670 w 82851"/>
                  <a:gd name="connsiteY1" fmla="*/ 27585 h 50339"/>
                  <a:gd name="connsiteX2" fmla="*/ 670 w 82851"/>
                  <a:gd name="connsiteY2" fmla="*/ 16345 h 50339"/>
                  <a:gd name="connsiteX3" fmla="*/ 30794 w 82851"/>
                  <a:gd name="connsiteY3" fmla="*/ -1041 h 50339"/>
                  <a:gd name="connsiteX4" fmla="*/ 46923 w 82851"/>
                  <a:gd name="connsiteY4" fmla="*/ -1041 h 50339"/>
                  <a:gd name="connsiteX5" fmla="*/ 77034 w 82851"/>
                  <a:gd name="connsiteY5" fmla="*/ 16345 h 50339"/>
                  <a:gd name="connsiteX6" fmla="*/ 77034 w 82851"/>
                  <a:gd name="connsiteY6" fmla="*/ 27585 h 50339"/>
                  <a:gd name="connsiteX7" fmla="*/ 46923 w 82851"/>
                  <a:gd name="connsiteY7" fmla="*/ 44984 h 50339"/>
                  <a:gd name="connsiteX8" fmla="*/ 30794 w 82851"/>
                  <a:gd name="connsiteY8" fmla="*/ 4498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794" y="44984"/>
                    </a:moveTo>
                    <a:lnTo>
                      <a:pt x="670" y="27585"/>
                    </a:lnTo>
                    <a:cubicBezTo>
                      <a:pt x="-3649" y="25096"/>
                      <a:pt x="-3649" y="18847"/>
                      <a:pt x="670" y="16345"/>
                    </a:cubicBezTo>
                    <a:lnTo>
                      <a:pt x="30794" y="-1041"/>
                    </a:lnTo>
                    <a:cubicBezTo>
                      <a:pt x="35785" y="-3924"/>
                      <a:pt x="41932" y="-3924"/>
                      <a:pt x="46923" y="-1041"/>
                    </a:cubicBezTo>
                    <a:lnTo>
                      <a:pt x="77034" y="16345"/>
                    </a:lnTo>
                    <a:cubicBezTo>
                      <a:pt x="81365" y="18847"/>
                      <a:pt x="81365" y="25096"/>
                      <a:pt x="77034" y="27585"/>
                    </a:cubicBezTo>
                    <a:lnTo>
                      <a:pt x="46923" y="44984"/>
                    </a:lnTo>
                    <a:cubicBezTo>
                      <a:pt x="41932" y="47854"/>
                      <a:pt x="35785" y="47854"/>
                      <a:pt x="30794" y="44984"/>
                    </a:cubicBezTo>
                  </a:path>
                </a:pathLst>
              </a:custGeom>
              <a:solidFill>
                <a:srgbClr val="4F555F"/>
              </a:solidFill>
              <a:ln w="1270" cap="flat">
                <a:noFill/>
                <a:prstDash val="solid"/>
                <a:miter/>
              </a:ln>
            </p:spPr>
            <p:txBody>
              <a:bodyPr rtlCol="0" anchor="ctr"/>
              <a:lstStyle/>
              <a:p>
                <a:endParaRPr lang="en-IN"/>
              </a:p>
            </p:txBody>
          </p:sp>
          <p:sp>
            <p:nvSpPr>
              <p:cNvPr id="2081" name="Freeform: Shape 2080">
                <a:extLst>
                  <a:ext uri="{FF2B5EF4-FFF2-40B4-BE49-F238E27FC236}">
                    <a16:creationId xmlns:a16="http://schemas.microsoft.com/office/drawing/2014/main" id="{73B05500-1B6E-D892-F870-36CA5CC382B9}"/>
                  </a:ext>
                </a:extLst>
              </p:cNvPr>
              <p:cNvSpPr/>
              <p:nvPr/>
            </p:nvSpPr>
            <p:spPr>
              <a:xfrm flipV="1">
                <a:off x="9004301" y="1922624"/>
                <a:ext cx="82851" cy="50336"/>
              </a:xfrm>
              <a:custGeom>
                <a:avLst/>
                <a:gdLst>
                  <a:gd name="connsiteX0" fmla="*/ 30793 w 82851"/>
                  <a:gd name="connsiteY0" fmla="*/ 45025 h 50336"/>
                  <a:gd name="connsiteX1" fmla="*/ 668 w 82851"/>
                  <a:gd name="connsiteY1" fmla="*/ 27639 h 50336"/>
                  <a:gd name="connsiteX2" fmla="*/ 668 w 82851"/>
                  <a:gd name="connsiteY2" fmla="*/ 16399 h 50336"/>
                  <a:gd name="connsiteX3" fmla="*/ 30793 w 82851"/>
                  <a:gd name="connsiteY3" fmla="*/ -987 h 50336"/>
                  <a:gd name="connsiteX4" fmla="*/ 46922 w 82851"/>
                  <a:gd name="connsiteY4" fmla="*/ -987 h 50336"/>
                  <a:gd name="connsiteX5" fmla="*/ 77033 w 82851"/>
                  <a:gd name="connsiteY5" fmla="*/ 16399 h 50336"/>
                  <a:gd name="connsiteX6" fmla="*/ 77033 w 82851"/>
                  <a:gd name="connsiteY6" fmla="*/ 27639 h 50336"/>
                  <a:gd name="connsiteX7" fmla="*/ 46922 w 82851"/>
                  <a:gd name="connsiteY7" fmla="*/ 45025 h 50336"/>
                  <a:gd name="connsiteX8" fmla="*/ 30793 w 82851"/>
                  <a:gd name="connsiteY8" fmla="*/ 4502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93" y="45025"/>
                    </a:moveTo>
                    <a:lnTo>
                      <a:pt x="668" y="27639"/>
                    </a:lnTo>
                    <a:cubicBezTo>
                      <a:pt x="-3650" y="25150"/>
                      <a:pt x="-3650" y="18901"/>
                      <a:pt x="668" y="16399"/>
                    </a:cubicBezTo>
                    <a:lnTo>
                      <a:pt x="30793" y="-987"/>
                    </a:lnTo>
                    <a:cubicBezTo>
                      <a:pt x="35784" y="-3870"/>
                      <a:pt x="41931" y="-3870"/>
                      <a:pt x="46922" y="-987"/>
                    </a:cubicBezTo>
                    <a:lnTo>
                      <a:pt x="77033" y="16399"/>
                    </a:lnTo>
                    <a:cubicBezTo>
                      <a:pt x="81364" y="18901"/>
                      <a:pt x="81364" y="25150"/>
                      <a:pt x="77033" y="27639"/>
                    </a:cubicBezTo>
                    <a:lnTo>
                      <a:pt x="46922" y="45025"/>
                    </a:lnTo>
                    <a:cubicBezTo>
                      <a:pt x="41931" y="47908"/>
                      <a:pt x="35784" y="47908"/>
                      <a:pt x="30793" y="45025"/>
                    </a:cubicBezTo>
                  </a:path>
                </a:pathLst>
              </a:custGeom>
              <a:solidFill>
                <a:srgbClr val="4F555F"/>
              </a:solidFill>
              <a:ln w="1270" cap="flat">
                <a:noFill/>
                <a:prstDash val="solid"/>
                <a:miter/>
              </a:ln>
            </p:spPr>
            <p:txBody>
              <a:bodyPr rtlCol="0" anchor="ctr"/>
              <a:lstStyle/>
              <a:p>
                <a:endParaRPr lang="en-IN"/>
              </a:p>
            </p:txBody>
          </p:sp>
          <p:sp>
            <p:nvSpPr>
              <p:cNvPr id="2082" name="Freeform: Shape 2081">
                <a:extLst>
                  <a:ext uri="{FF2B5EF4-FFF2-40B4-BE49-F238E27FC236}">
                    <a16:creationId xmlns:a16="http://schemas.microsoft.com/office/drawing/2014/main" id="{F49D7AB3-E950-E87A-5F4C-C16E4CB41EE3}"/>
                  </a:ext>
                </a:extLst>
              </p:cNvPr>
              <p:cNvSpPr/>
              <p:nvPr/>
            </p:nvSpPr>
            <p:spPr>
              <a:xfrm flipV="1">
                <a:off x="9161187" y="1893680"/>
                <a:ext cx="82861" cy="50336"/>
              </a:xfrm>
              <a:custGeom>
                <a:avLst/>
                <a:gdLst>
                  <a:gd name="connsiteX0" fmla="*/ 46811 w 82861"/>
                  <a:gd name="connsiteY0" fmla="*/ -1013 h 50336"/>
                  <a:gd name="connsiteX1" fmla="*/ 76936 w 82861"/>
                  <a:gd name="connsiteY1" fmla="*/ 16373 h 50336"/>
                  <a:gd name="connsiteX2" fmla="*/ 76936 w 82861"/>
                  <a:gd name="connsiteY2" fmla="*/ 27613 h 50336"/>
                  <a:gd name="connsiteX3" fmla="*/ 46811 w 82861"/>
                  <a:gd name="connsiteY3" fmla="*/ 44999 h 50336"/>
                  <a:gd name="connsiteX4" fmla="*/ 30683 w 82861"/>
                  <a:gd name="connsiteY4" fmla="*/ 44999 h 50336"/>
                  <a:gd name="connsiteX5" fmla="*/ 571 w 82861"/>
                  <a:gd name="connsiteY5" fmla="*/ 27613 h 50336"/>
                  <a:gd name="connsiteX6" fmla="*/ 571 w 82861"/>
                  <a:gd name="connsiteY6" fmla="*/ 16373 h 50336"/>
                  <a:gd name="connsiteX7" fmla="*/ 30683 w 82861"/>
                  <a:gd name="connsiteY7" fmla="*/ -1013 h 50336"/>
                  <a:gd name="connsiteX8" fmla="*/ 46811 w 82861"/>
                  <a:gd name="connsiteY8" fmla="*/ -101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46811" y="-1013"/>
                    </a:moveTo>
                    <a:lnTo>
                      <a:pt x="76936" y="16373"/>
                    </a:lnTo>
                    <a:cubicBezTo>
                      <a:pt x="81266" y="18875"/>
                      <a:pt x="81266" y="25124"/>
                      <a:pt x="76936" y="27613"/>
                    </a:cubicBezTo>
                    <a:lnTo>
                      <a:pt x="46811" y="44999"/>
                    </a:lnTo>
                    <a:cubicBezTo>
                      <a:pt x="41820" y="47882"/>
                      <a:pt x="35674" y="47882"/>
                      <a:pt x="30683" y="44999"/>
                    </a:cubicBezTo>
                    <a:lnTo>
                      <a:pt x="571" y="27613"/>
                    </a:lnTo>
                    <a:cubicBezTo>
                      <a:pt x="-3760" y="25124"/>
                      <a:pt x="-3760" y="18875"/>
                      <a:pt x="571" y="16373"/>
                    </a:cubicBezTo>
                    <a:lnTo>
                      <a:pt x="30683" y="-1013"/>
                    </a:lnTo>
                    <a:cubicBezTo>
                      <a:pt x="35674" y="-3896"/>
                      <a:pt x="41820" y="-3896"/>
                      <a:pt x="46811" y="-1013"/>
                    </a:cubicBezTo>
                  </a:path>
                </a:pathLst>
              </a:custGeom>
              <a:solidFill>
                <a:srgbClr val="4F555F"/>
              </a:solidFill>
              <a:ln w="1270" cap="flat">
                <a:noFill/>
                <a:prstDash val="solid"/>
                <a:miter/>
              </a:ln>
            </p:spPr>
            <p:txBody>
              <a:bodyPr rtlCol="0" anchor="ctr"/>
              <a:lstStyle/>
              <a:p>
                <a:endParaRPr lang="en-IN"/>
              </a:p>
            </p:txBody>
          </p:sp>
          <p:sp>
            <p:nvSpPr>
              <p:cNvPr id="2083" name="Freeform: Shape 2082">
                <a:extLst>
                  <a:ext uri="{FF2B5EF4-FFF2-40B4-BE49-F238E27FC236}">
                    <a16:creationId xmlns:a16="http://schemas.microsoft.com/office/drawing/2014/main" id="{7A039AE3-F1E9-F97B-66C4-EC52286783DD}"/>
                  </a:ext>
                </a:extLst>
              </p:cNvPr>
              <p:cNvSpPr/>
              <p:nvPr/>
            </p:nvSpPr>
            <p:spPr>
              <a:xfrm flipV="1">
                <a:off x="9056056" y="1892740"/>
                <a:ext cx="82851" cy="50336"/>
              </a:xfrm>
              <a:custGeom>
                <a:avLst/>
                <a:gdLst>
                  <a:gd name="connsiteX0" fmla="*/ 46883 w 82851"/>
                  <a:gd name="connsiteY0" fmla="*/ -1014 h 50336"/>
                  <a:gd name="connsiteX1" fmla="*/ 77008 w 82851"/>
                  <a:gd name="connsiteY1" fmla="*/ 16373 h 50336"/>
                  <a:gd name="connsiteX2" fmla="*/ 77008 w 82851"/>
                  <a:gd name="connsiteY2" fmla="*/ 27612 h 50336"/>
                  <a:gd name="connsiteX3" fmla="*/ 46883 w 82851"/>
                  <a:gd name="connsiteY3" fmla="*/ 44998 h 50336"/>
                  <a:gd name="connsiteX4" fmla="*/ 30754 w 82851"/>
                  <a:gd name="connsiteY4" fmla="*/ 44998 h 50336"/>
                  <a:gd name="connsiteX5" fmla="*/ 643 w 82851"/>
                  <a:gd name="connsiteY5" fmla="*/ 27612 h 50336"/>
                  <a:gd name="connsiteX6" fmla="*/ 643 w 82851"/>
                  <a:gd name="connsiteY6" fmla="*/ 16373 h 50336"/>
                  <a:gd name="connsiteX7" fmla="*/ 30754 w 82851"/>
                  <a:gd name="connsiteY7" fmla="*/ -1014 h 50336"/>
                  <a:gd name="connsiteX8" fmla="*/ 46883 w 82851"/>
                  <a:gd name="connsiteY8" fmla="*/ -101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3" y="-1014"/>
                    </a:moveTo>
                    <a:lnTo>
                      <a:pt x="77008" y="16373"/>
                    </a:lnTo>
                    <a:cubicBezTo>
                      <a:pt x="81326" y="18874"/>
                      <a:pt x="81326" y="25110"/>
                      <a:pt x="77008" y="27612"/>
                    </a:cubicBezTo>
                    <a:lnTo>
                      <a:pt x="46883" y="44998"/>
                    </a:lnTo>
                    <a:cubicBezTo>
                      <a:pt x="41892" y="47881"/>
                      <a:pt x="35745" y="47881"/>
                      <a:pt x="30754" y="44998"/>
                    </a:cubicBezTo>
                    <a:lnTo>
                      <a:pt x="643" y="27612"/>
                    </a:lnTo>
                    <a:cubicBezTo>
                      <a:pt x="-3688" y="25110"/>
                      <a:pt x="-3688" y="18874"/>
                      <a:pt x="643" y="16373"/>
                    </a:cubicBezTo>
                    <a:lnTo>
                      <a:pt x="30754" y="-1014"/>
                    </a:lnTo>
                    <a:cubicBezTo>
                      <a:pt x="35745" y="-3897"/>
                      <a:pt x="41892" y="-3897"/>
                      <a:pt x="46883" y="-1014"/>
                    </a:cubicBezTo>
                  </a:path>
                </a:pathLst>
              </a:custGeom>
              <a:solidFill>
                <a:srgbClr val="4F555F"/>
              </a:solidFill>
              <a:ln w="1270" cap="flat">
                <a:noFill/>
                <a:prstDash val="solid"/>
                <a:miter/>
              </a:ln>
            </p:spPr>
            <p:txBody>
              <a:bodyPr rtlCol="0" anchor="ctr"/>
              <a:lstStyle/>
              <a:p>
                <a:endParaRPr lang="en-IN"/>
              </a:p>
            </p:txBody>
          </p:sp>
          <p:sp>
            <p:nvSpPr>
              <p:cNvPr id="2084" name="Freeform: Shape 2083">
                <a:extLst>
                  <a:ext uri="{FF2B5EF4-FFF2-40B4-BE49-F238E27FC236}">
                    <a16:creationId xmlns:a16="http://schemas.microsoft.com/office/drawing/2014/main" id="{1EB1B015-12E7-B251-FB26-059D6E01F913}"/>
                  </a:ext>
                </a:extLst>
              </p:cNvPr>
              <p:cNvSpPr/>
              <p:nvPr/>
            </p:nvSpPr>
            <p:spPr>
              <a:xfrm flipV="1">
                <a:off x="9054431" y="1832047"/>
                <a:ext cx="82851" cy="50336"/>
              </a:xfrm>
              <a:custGeom>
                <a:avLst/>
                <a:gdLst>
                  <a:gd name="connsiteX0" fmla="*/ 46884 w 82851"/>
                  <a:gd name="connsiteY0" fmla="*/ 44944 h 50336"/>
                  <a:gd name="connsiteX1" fmla="*/ 30755 w 82851"/>
                  <a:gd name="connsiteY1" fmla="*/ 44944 h 50336"/>
                  <a:gd name="connsiteX2" fmla="*/ 644 w 82851"/>
                  <a:gd name="connsiteY2" fmla="*/ 27558 h 50336"/>
                  <a:gd name="connsiteX3" fmla="*/ 644 w 82851"/>
                  <a:gd name="connsiteY3" fmla="*/ 16318 h 50336"/>
                  <a:gd name="connsiteX4" fmla="*/ 30755 w 82851"/>
                  <a:gd name="connsiteY4" fmla="*/ -1068 h 50336"/>
                  <a:gd name="connsiteX5" fmla="*/ 46884 w 82851"/>
                  <a:gd name="connsiteY5" fmla="*/ -1068 h 50336"/>
                  <a:gd name="connsiteX6" fmla="*/ 77009 w 82851"/>
                  <a:gd name="connsiteY6" fmla="*/ 16318 h 50336"/>
                  <a:gd name="connsiteX7" fmla="*/ 77009 w 82851"/>
                  <a:gd name="connsiteY7" fmla="*/ 27558 h 50336"/>
                  <a:gd name="connsiteX8" fmla="*/ 46884 w 82851"/>
                  <a:gd name="connsiteY8" fmla="*/ 44944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4" y="44944"/>
                    </a:moveTo>
                    <a:cubicBezTo>
                      <a:pt x="41893" y="47827"/>
                      <a:pt x="35746" y="47827"/>
                      <a:pt x="30755" y="44944"/>
                    </a:cubicBezTo>
                    <a:lnTo>
                      <a:pt x="644" y="27558"/>
                    </a:lnTo>
                    <a:cubicBezTo>
                      <a:pt x="-3687" y="25056"/>
                      <a:pt x="-3687" y="18820"/>
                      <a:pt x="644" y="16318"/>
                    </a:cubicBezTo>
                    <a:lnTo>
                      <a:pt x="30755" y="-1068"/>
                    </a:lnTo>
                    <a:cubicBezTo>
                      <a:pt x="35746" y="-3951"/>
                      <a:pt x="41893" y="-3951"/>
                      <a:pt x="46884" y="-1068"/>
                    </a:cubicBezTo>
                    <a:lnTo>
                      <a:pt x="77009" y="16318"/>
                    </a:lnTo>
                    <a:cubicBezTo>
                      <a:pt x="81327" y="18820"/>
                      <a:pt x="81327" y="25056"/>
                      <a:pt x="77009" y="27558"/>
                    </a:cubicBezTo>
                    <a:lnTo>
                      <a:pt x="46884" y="44944"/>
                    </a:lnTo>
                  </a:path>
                </a:pathLst>
              </a:custGeom>
              <a:solidFill>
                <a:srgbClr val="4F555F"/>
              </a:solidFill>
              <a:ln w="1270" cap="flat">
                <a:noFill/>
                <a:prstDash val="solid"/>
                <a:miter/>
              </a:ln>
            </p:spPr>
            <p:txBody>
              <a:bodyPr rtlCol="0" anchor="ctr"/>
              <a:lstStyle/>
              <a:p>
                <a:endParaRPr lang="en-IN"/>
              </a:p>
            </p:txBody>
          </p:sp>
          <p:sp>
            <p:nvSpPr>
              <p:cNvPr id="2085" name="Freeform: Shape 2084">
                <a:extLst>
                  <a:ext uri="{FF2B5EF4-FFF2-40B4-BE49-F238E27FC236}">
                    <a16:creationId xmlns:a16="http://schemas.microsoft.com/office/drawing/2014/main" id="{77F6364C-FA97-AAFE-9DC3-EAD239200D79}"/>
                  </a:ext>
                </a:extLst>
              </p:cNvPr>
              <p:cNvSpPr/>
              <p:nvPr/>
            </p:nvSpPr>
            <p:spPr>
              <a:xfrm flipV="1">
                <a:off x="9005926" y="1983317"/>
                <a:ext cx="82851" cy="50336"/>
              </a:xfrm>
              <a:custGeom>
                <a:avLst/>
                <a:gdLst>
                  <a:gd name="connsiteX0" fmla="*/ 30792 w 82851"/>
                  <a:gd name="connsiteY0" fmla="*/ -933 h 50336"/>
                  <a:gd name="connsiteX1" fmla="*/ 46921 w 82851"/>
                  <a:gd name="connsiteY1" fmla="*/ -933 h 50336"/>
                  <a:gd name="connsiteX2" fmla="*/ 77032 w 82851"/>
                  <a:gd name="connsiteY2" fmla="*/ 16454 h 50336"/>
                  <a:gd name="connsiteX3" fmla="*/ 77032 w 82851"/>
                  <a:gd name="connsiteY3" fmla="*/ 27693 h 50336"/>
                  <a:gd name="connsiteX4" fmla="*/ 46921 w 82851"/>
                  <a:gd name="connsiteY4" fmla="*/ 45079 h 50336"/>
                  <a:gd name="connsiteX5" fmla="*/ 30792 w 82851"/>
                  <a:gd name="connsiteY5" fmla="*/ 45079 h 50336"/>
                  <a:gd name="connsiteX6" fmla="*/ 667 w 82851"/>
                  <a:gd name="connsiteY6" fmla="*/ 27693 h 50336"/>
                  <a:gd name="connsiteX7" fmla="*/ 667 w 82851"/>
                  <a:gd name="connsiteY7" fmla="*/ 16454 h 50336"/>
                  <a:gd name="connsiteX8" fmla="*/ 30792 w 82851"/>
                  <a:gd name="connsiteY8" fmla="*/ -93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92" y="-933"/>
                    </a:moveTo>
                    <a:cubicBezTo>
                      <a:pt x="35783" y="-3816"/>
                      <a:pt x="41930" y="-3816"/>
                      <a:pt x="46921" y="-933"/>
                    </a:cubicBezTo>
                    <a:lnTo>
                      <a:pt x="77032" y="16454"/>
                    </a:lnTo>
                    <a:cubicBezTo>
                      <a:pt x="81363" y="18956"/>
                      <a:pt x="81363" y="25191"/>
                      <a:pt x="77032" y="27693"/>
                    </a:cubicBezTo>
                    <a:lnTo>
                      <a:pt x="46921" y="45079"/>
                    </a:lnTo>
                    <a:cubicBezTo>
                      <a:pt x="41930" y="47962"/>
                      <a:pt x="35783" y="47962"/>
                      <a:pt x="30792" y="45079"/>
                    </a:cubicBezTo>
                    <a:lnTo>
                      <a:pt x="667" y="27693"/>
                    </a:lnTo>
                    <a:cubicBezTo>
                      <a:pt x="-3651" y="25191"/>
                      <a:pt x="-3651" y="18956"/>
                      <a:pt x="667" y="16454"/>
                    </a:cubicBezTo>
                    <a:lnTo>
                      <a:pt x="30792" y="-933"/>
                    </a:lnTo>
                  </a:path>
                </a:pathLst>
              </a:custGeom>
              <a:solidFill>
                <a:srgbClr val="4F555F"/>
              </a:solidFill>
              <a:ln w="1270" cap="flat">
                <a:noFill/>
                <a:prstDash val="solid"/>
                <a:miter/>
              </a:ln>
            </p:spPr>
            <p:txBody>
              <a:bodyPr rtlCol="0" anchor="ctr"/>
              <a:lstStyle/>
              <a:p>
                <a:endParaRPr lang="en-IN"/>
              </a:p>
            </p:txBody>
          </p:sp>
          <p:sp>
            <p:nvSpPr>
              <p:cNvPr id="2086" name="Freeform: Shape 2085">
                <a:extLst>
                  <a:ext uri="{FF2B5EF4-FFF2-40B4-BE49-F238E27FC236}">
                    <a16:creationId xmlns:a16="http://schemas.microsoft.com/office/drawing/2014/main" id="{B58F4DE5-49E1-149C-775F-8F7A53817858}"/>
                  </a:ext>
                </a:extLst>
              </p:cNvPr>
              <p:cNvSpPr/>
              <p:nvPr/>
            </p:nvSpPr>
            <p:spPr>
              <a:xfrm flipV="1">
                <a:off x="9057682" y="1953434"/>
                <a:ext cx="82851" cy="50336"/>
              </a:xfrm>
              <a:custGeom>
                <a:avLst/>
                <a:gdLst>
                  <a:gd name="connsiteX0" fmla="*/ 46882 w 82851"/>
                  <a:gd name="connsiteY0" fmla="*/ -960 h 50336"/>
                  <a:gd name="connsiteX1" fmla="*/ 77006 w 82851"/>
                  <a:gd name="connsiteY1" fmla="*/ 16427 h 50336"/>
                  <a:gd name="connsiteX2" fmla="*/ 77006 w 82851"/>
                  <a:gd name="connsiteY2" fmla="*/ 27666 h 50336"/>
                  <a:gd name="connsiteX3" fmla="*/ 46882 w 82851"/>
                  <a:gd name="connsiteY3" fmla="*/ 45053 h 50336"/>
                  <a:gd name="connsiteX4" fmla="*/ 30753 w 82851"/>
                  <a:gd name="connsiteY4" fmla="*/ 45053 h 50336"/>
                  <a:gd name="connsiteX5" fmla="*/ 642 w 82851"/>
                  <a:gd name="connsiteY5" fmla="*/ 27666 h 50336"/>
                  <a:gd name="connsiteX6" fmla="*/ 642 w 82851"/>
                  <a:gd name="connsiteY6" fmla="*/ 16427 h 50336"/>
                  <a:gd name="connsiteX7" fmla="*/ 30753 w 82851"/>
                  <a:gd name="connsiteY7" fmla="*/ -960 h 50336"/>
                  <a:gd name="connsiteX8" fmla="*/ 46882 w 82851"/>
                  <a:gd name="connsiteY8" fmla="*/ -96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882" y="-960"/>
                    </a:moveTo>
                    <a:lnTo>
                      <a:pt x="77006" y="16427"/>
                    </a:lnTo>
                    <a:cubicBezTo>
                      <a:pt x="81324" y="18916"/>
                      <a:pt x="81324" y="25164"/>
                      <a:pt x="77006" y="27666"/>
                    </a:cubicBezTo>
                    <a:lnTo>
                      <a:pt x="46882" y="45053"/>
                    </a:lnTo>
                    <a:cubicBezTo>
                      <a:pt x="41891" y="47935"/>
                      <a:pt x="35744" y="47935"/>
                      <a:pt x="30753" y="45053"/>
                    </a:cubicBezTo>
                    <a:lnTo>
                      <a:pt x="642" y="27666"/>
                    </a:lnTo>
                    <a:cubicBezTo>
                      <a:pt x="-3689" y="25164"/>
                      <a:pt x="-3689" y="18916"/>
                      <a:pt x="642" y="16427"/>
                    </a:cubicBezTo>
                    <a:lnTo>
                      <a:pt x="30753" y="-960"/>
                    </a:lnTo>
                    <a:cubicBezTo>
                      <a:pt x="35744" y="-3842"/>
                      <a:pt x="41891" y="-3842"/>
                      <a:pt x="46882" y="-960"/>
                    </a:cubicBezTo>
                  </a:path>
                </a:pathLst>
              </a:custGeom>
              <a:solidFill>
                <a:srgbClr val="4F555F"/>
              </a:solidFill>
              <a:ln w="1270" cap="flat">
                <a:noFill/>
                <a:prstDash val="solid"/>
                <a:miter/>
              </a:ln>
            </p:spPr>
            <p:txBody>
              <a:bodyPr rtlCol="0" anchor="ctr"/>
              <a:lstStyle/>
              <a:p>
                <a:endParaRPr lang="en-IN"/>
              </a:p>
            </p:txBody>
          </p:sp>
          <p:sp>
            <p:nvSpPr>
              <p:cNvPr id="2087" name="Freeform: Shape 2086">
                <a:extLst>
                  <a:ext uri="{FF2B5EF4-FFF2-40B4-BE49-F238E27FC236}">
                    <a16:creationId xmlns:a16="http://schemas.microsoft.com/office/drawing/2014/main" id="{7FB7E49B-A2C2-19DA-E46E-4249DD51A241}"/>
                  </a:ext>
                </a:extLst>
              </p:cNvPr>
              <p:cNvSpPr/>
              <p:nvPr/>
            </p:nvSpPr>
            <p:spPr>
              <a:xfrm flipV="1">
                <a:off x="9159561" y="1832974"/>
                <a:ext cx="82861" cy="50349"/>
              </a:xfrm>
              <a:custGeom>
                <a:avLst/>
                <a:gdLst>
                  <a:gd name="connsiteX0" fmla="*/ 30684 w 82861"/>
                  <a:gd name="connsiteY0" fmla="*/ 44958 h 50349"/>
                  <a:gd name="connsiteX1" fmla="*/ 572 w 82861"/>
                  <a:gd name="connsiteY1" fmla="*/ 27572 h 50349"/>
                  <a:gd name="connsiteX2" fmla="*/ 572 w 82861"/>
                  <a:gd name="connsiteY2" fmla="*/ 16332 h 50349"/>
                  <a:gd name="connsiteX3" fmla="*/ 30684 w 82861"/>
                  <a:gd name="connsiteY3" fmla="*/ -1067 h 50349"/>
                  <a:gd name="connsiteX4" fmla="*/ 46813 w 82861"/>
                  <a:gd name="connsiteY4" fmla="*/ -1067 h 50349"/>
                  <a:gd name="connsiteX5" fmla="*/ 76937 w 82861"/>
                  <a:gd name="connsiteY5" fmla="*/ 16332 h 50349"/>
                  <a:gd name="connsiteX6" fmla="*/ 76937 w 82861"/>
                  <a:gd name="connsiteY6" fmla="*/ 27572 h 50349"/>
                  <a:gd name="connsiteX7" fmla="*/ 46813 w 82861"/>
                  <a:gd name="connsiteY7" fmla="*/ 44958 h 50349"/>
                  <a:gd name="connsiteX8" fmla="*/ 30684 w 82861"/>
                  <a:gd name="connsiteY8" fmla="*/ 44958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49">
                    <a:moveTo>
                      <a:pt x="30684" y="44958"/>
                    </a:moveTo>
                    <a:lnTo>
                      <a:pt x="572" y="27572"/>
                    </a:lnTo>
                    <a:cubicBezTo>
                      <a:pt x="-3759" y="25070"/>
                      <a:pt x="-3759" y="18821"/>
                      <a:pt x="572" y="16332"/>
                    </a:cubicBezTo>
                    <a:lnTo>
                      <a:pt x="30684" y="-1067"/>
                    </a:lnTo>
                    <a:cubicBezTo>
                      <a:pt x="35675" y="-3950"/>
                      <a:pt x="41834" y="-3950"/>
                      <a:pt x="46813" y="-1067"/>
                    </a:cubicBezTo>
                    <a:lnTo>
                      <a:pt x="76937" y="16332"/>
                    </a:lnTo>
                    <a:cubicBezTo>
                      <a:pt x="81268" y="18821"/>
                      <a:pt x="81268" y="25070"/>
                      <a:pt x="76937" y="27572"/>
                    </a:cubicBezTo>
                    <a:lnTo>
                      <a:pt x="46813" y="44958"/>
                    </a:lnTo>
                    <a:cubicBezTo>
                      <a:pt x="41834" y="47841"/>
                      <a:pt x="35675" y="47841"/>
                      <a:pt x="30684" y="44958"/>
                    </a:cubicBezTo>
                  </a:path>
                </a:pathLst>
              </a:custGeom>
              <a:solidFill>
                <a:srgbClr val="4F555F"/>
              </a:solidFill>
              <a:ln w="1270" cap="flat">
                <a:noFill/>
                <a:prstDash val="solid"/>
                <a:miter/>
              </a:ln>
            </p:spPr>
            <p:txBody>
              <a:bodyPr rtlCol="0" anchor="ctr"/>
              <a:lstStyle/>
              <a:p>
                <a:endParaRPr lang="en-IN"/>
              </a:p>
            </p:txBody>
          </p:sp>
          <p:sp>
            <p:nvSpPr>
              <p:cNvPr id="2088" name="Freeform: Shape 2087">
                <a:extLst>
                  <a:ext uri="{FF2B5EF4-FFF2-40B4-BE49-F238E27FC236}">
                    <a16:creationId xmlns:a16="http://schemas.microsoft.com/office/drawing/2014/main" id="{E991BA2B-A0DC-72F4-322D-00B099E78350}"/>
                  </a:ext>
                </a:extLst>
              </p:cNvPr>
              <p:cNvSpPr/>
              <p:nvPr/>
            </p:nvSpPr>
            <p:spPr>
              <a:xfrm flipV="1">
                <a:off x="8952548" y="1952504"/>
                <a:ext cx="82851" cy="50339"/>
              </a:xfrm>
              <a:custGeom>
                <a:avLst/>
                <a:gdLst>
                  <a:gd name="connsiteX0" fmla="*/ 46957 w 82851"/>
                  <a:gd name="connsiteY0" fmla="*/ -960 h 50339"/>
                  <a:gd name="connsiteX1" fmla="*/ 77069 w 82851"/>
                  <a:gd name="connsiteY1" fmla="*/ 16426 h 50339"/>
                  <a:gd name="connsiteX2" fmla="*/ 77069 w 82851"/>
                  <a:gd name="connsiteY2" fmla="*/ 27665 h 50339"/>
                  <a:gd name="connsiteX3" fmla="*/ 46957 w 82851"/>
                  <a:gd name="connsiteY3" fmla="*/ 45064 h 50339"/>
                  <a:gd name="connsiteX4" fmla="*/ 30828 w 82851"/>
                  <a:gd name="connsiteY4" fmla="*/ 45064 h 50339"/>
                  <a:gd name="connsiteX5" fmla="*/ 704 w 82851"/>
                  <a:gd name="connsiteY5" fmla="*/ 27665 h 50339"/>
                  <a:gd name="connsiteX6" fmla="*/ 704 w 82851"/>
                  <a:gd name="connsiteY6" fmla="*/ 16426 h 50339"/>
                  <a:gd name="connsiteX7" fmla="*/ 30828 w 82851"/>
                  <a:gd name="connsiteY7" fmla="*/ -960 h 50339"/>
                  <a:gd name="connsiteX8" fmla="*/ 46957 w 82851"/>
                  <a:gd name="connsiteY8" fmla="*/ -96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6957" y="-960"/>
                    </a:moveTo>
                    <a:lnTo>
                      <a:pt x="77069" y="16426"/>
                    </a:lnTo>
                    <a:cubicBezTo>
                      <a:pt x="81400" y="18928"/>
                      <a:pt x="81400" y="25176"/>
                      <a:pt x="77069" y="27665"/>
                    </a:cubicBezTo>
                    <a:lnTo>
                      <a:pt x="46957" y="45064"/>
                    </a:lnTo>
                    <a:cubicBezTo>
                      <a:pt x="41966" y="47935"/>
                      <a:pt x="35819" y="47935"/>
                      <a:pt x="30828" y="45064"/>
                    </a:cubicBezTo>
                    <a:lnTo>
                      <a:pt x="704" y="27665"/>
                    </a:lnTo>
                    <a:cubicBezTo>
                      <a:pt x="-3614" y="25176"/>
                      <a:pt x="-3614" y="18928"/>
                      <a:pt x="704" y="16426"/>
                    </a:cubicBezTo>
                    <a:lnTo>
                      <a:pt x="30828" y="-960"/>
                    </a:lnTo>
                    <a:cubicBezTo>
                      <a:pt x="35819" y="-3843"/>
                      <a:pt x="41966" y="-3843"/>
                      <a:pt x="46957" y="-960"/>
                    </a:cubicBezTo>
                  </a:path>
                </a:pathLst>
              </a:custGeom>
              <a:solidFill>
                <a:srgbClr val="4F555F"/>
              </a:solidFill>
              <a:ln w="1270" cap="flat">
                <a:noFill/>
                <a:prstDash val="solid"/>
                <a:miter/>
              </a:ln>
            </p:spPr>
            <p:txBody>
              <a:bodyPr rtlCol="0" anchor="ctr"/>
              <a:lstStyle/>
              <a:p>
                <a:endParaRPr lang="en-IN"/>
              </a:p>
            </p:txBody>
          </p:sp>
          <p:sp>
            <p:nvSpPr>
              <p:cNvPr id="2089" name="Freeform: Shape 2088">
                <a:extLst>
                  <a:ext uri="{FF2B5EF4-FFF2-40B4-BE49-F238E27FC236}">
                    <a16:creationId xmlns:a16="http://schemas.microsoft.com/office/drawing/2014/main" id="{9DB462ED-29DA-7AEB-4BFD-6E384EA1A43B}"/>
                  </a:ext>
                </a:extLst>
              </p:cNvPr>
              <p:cNvSpPr/>
              <p:nvPr/>
            </p:nvSpPr>
            <p:spPr>
              <a:xfrm flipV="1">
                <a:off x="8900796" y="1982377"/>
                <a:ext cx="82851" cy="50339"/>
              </a:xfrm>
              <a:custGeom>
                <a:avLst/>
                <a:gdLst>
                  <a:gd name="connsiteX0" fmla="*/ 739 w 82851"/>
                  <a:gd name="connsiteY0" fmla="*/ 16456 h 50339"/>
                  <a:gd name="connsiteX1" fmla="*/ 30863 w 82851"/>
                  <a:gd name="connsiteY1" fmla="*/ -943 h 50339"/>
                  <a:gd name="connsiteX2" fmla="*/ 46992 w 82851"/>
                  <a:gd name="connsiteY2" fmla="*/ -943 h 50339"/>
                  <a:gd name="connsiteX3" fmla="*/ 77104 w 82851"/>
                  <a:gd name="connsiteY3" fmla="*/ 16456 h 50339"/>
                  <a:gd name="connsiteX4" fmla="*/ 77104 w 82851"/>
                  <a:gd name="connsiteY4" fmla="*/ 27695 h 50339"/>
                  <a:gd name="connsiteX5" fmla="*/ 46992 w 82851"/>
                  <a:gd name="connsiteY5" fmla="*/ 45082 h 50339"/>
                  <a:gd name="connsiteX6" fmla="*/ 30863 w 82851"/>
                  <a:gd name="connsiteY6" fmla="*/ 45082 h 50339"/>
                  <a:gd name="connsiteX7" fmla="*/ 739 w 82851"/>
                  <a:gd name="connsiteY7" fmla="*/ 27695 h 50339"/>
                  <a:gd name="connsiteX8" fmla="*/ 739 w 82851"/>
                  <a:gd name="connsiteY8" fmla="*/ 16456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739" y="16456"/>
                    </a:moveTo>
                    <a:lnTo>
                      <a:pt x="30863" y="-943"/>
                    </a:lnTo>
                    <a:cubicBezTo>
                      <a:pt x="35854" y="-3813"/>
                      <a:pt x="42001" y="-3813"/>
                      <a:pt x="46992" y="-943"/>
                    </a:cubicBezTo>
                    <a:lnTo>
                      <a:pt x="77104" y="16456"/>
                    </a:lnTo>
                    <a:cubicBezTo>
                      <a:pt x="81435" y="18945"/>
                      <a:pt x="81435" y="25193"/>
                      <a:pt x="77104" y="27695"/>
                    </a:cubicBezTo>
                    <a:lnTo>
                      <a:pt x="46992" y="45082"/>
                    </a:lnTo>
                    <a:cubicBezTo>
                      <a:pt x="42001" y="47964"/>
                      <a:pt x="35854" y="47964"/>
                      <a:pt x="30863" y="45082"/>
                    </a:cubicBezTo>
                    <a:lnTo>
                      <a:pt x="739" y="27695"/>
                    </a:lnTo>
                    <a:cubicBezTo>
                      <a:pt x="-3579" y="25193"/>
                      <a:pt x="-3579" y="18945"/>
                      <a:pt x="739" y="16456"/>
                    </a:cubicBezTo>
                  </a:path>
                </a:pathLst>
              </a:custGeom>
              <a:solidFill>
                <a:srgbClr val="4F555F"/>
              </a:solidFill>
              <a:ln w="1270" cap="flat">
                <a:noFill/>
                <a:prstDash val="solid"/>
                <a:miter/>
              </a:ln>
            </p:spPr>
            <p:txBody>
              <a:bodyPr rtlCol="0" anchor="ctr"/>
              <a:lstStyle/>
              <a:p>
                <a:endParaRPr lang="en-IN"/>
              </a:p>
            </p:txBody>
          </p:sp>
          <p:sp>
            <p:nvSpPr>
              <p:cNvPr id="2090" name="Freeform: Shape 2089">
                <a:extLst>
                  <a:ext uri="{FF2B5EF4-FFF2-40B4-BE49-F238E27FC236}">
                    <a16:creationId xmlns:a16="http://schemas.microsoft.com/office/drawing/2014/main" id="{F52F9614-A5A7-7972-EAFA-E7998C073EA0}"/>
                  </a:ext>
                </a:extLst>
              </p:cNvPr>
              <p:cNvSpPr/>
              <p:nvPr/>
            </p:nvSpPr>
            <p:spPr>
              <a:xfrm flipV="1">
                <a:off x="9107809" y="1862857"/>
                <a:ext cx="82851" cy="50336"/>
              </a:xfrm>
              <a:custGeom>
                <a:avLst/>
                <a:gdLst>
                  <a:gd name="connsiteX0" fmla="*/ 30719 w 82851"/>
                  <a:gd name="connsiteY0" fmla="*/ 44972 h 50336"/>
                  <a:gd name="connsiteX1" fmla="*/ 607 w 82851"/>
                  <a:gd name="connsiteY1" fmla="*/ 27585 h 50336"/>
                  <a:gd name="connsiteX2" fmla="*/ 607 w 82851"/>
                  <a:gd name="connsiteY2" fmla="*/ 16346 h 50336"/>
                  <a:gd name="connsiteX3" fmla="*/ 30719 w 82851"/>
                  <a:gd name="connsiteY3" fmla="*/ -1040 h 50336"/>
                  <a:gd name="connsiteX4" fmla="*/ 46848 w 82851"/>
                  <a:gd name="connsiteY4" fmla="*/ -1040 h 50336"/>
                  <a:gd name="connsiteX5" fmla="*/ 76972 w 82851"/>
                  <a:gd name="connsiteY5" fmla="*/ 16346 h 50336"/>
                  <a:gd name="connsiteX6" fmla="*/ 76972 w 82851"/>
                  <a:gd name="connsiteY6" fmla="*/ 27585 h 50336"/>
                  <a:gd name="connsiteX7" fmla="*/ 46848 w 82851"/>
                  <a:gd name="connsiteY7" fmla="*/ 44972 h 50336"/>
                  <a:gd name="connsiteX8" fmla="*/ 30719 w 82851"/>
                  <a:gd name="connsiteY8" fmla="*/ 4497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19" y="44972"/>
                    </a:moveTo>
                    <a:lnTo>
                      <a:pt x="607" y="27585"/>
                    </a:lnTo>
                    <a:cubicBezTo>
                      <a:pt x="-3724" y="25084"/>
                      <a:pt x="-3724" y="18835"/>
                      <a:pt x="607" y="16346"/>
                    </a:cubicBezTo>
                    <a:lnTo>
                      <a:pt x="30719" y="-1040"/>
                    </a:lnTo>
                    <a:cubicBezTo>
                      <a:pt x="35710" y="-3923"/>
                      <a:pt x="41857" y="-3923"/>
                      <a:pt x="46848" y="-1040"/>
                    </a:cubicBezTo>
                    <a:lnTo>
                      <a:pt x="76972" y="16346"/>
                    </a:lnTo>
                    <a:cubicBezTo>
                      <a:pt x="81290" y="18835"/>
                      <a:pt x="81290" y="25084"/>
                      <a:pt x="76972" y="27585"/>
                    </a:cubicBezTo>
                    <a:lnTo>
                      <a:pt x="46848" y="44972"/>
                    </a:lnTo>
                    <a:cubicBezTo>
                      <a:pt x="41857" y="47855"/>
                      <a:pt x="35710" y="47855"/>
                      <a:pt x="30719" y="44972"/>
                    </a:cubicBezTo>
                  </a:path>
                </a:pathLst>
              </a:custGeom>
              <a:solidFill>
                <a:srgbClr val="4F555F"/>
              </a:solidFill>
              <a:ln w="1270" cap="flat">
                <a:noFill/>
                <a:prstDash val="solid"/>
                <a:miter/>
              </a:ln>
            </p:spPr>
            <p:txBody>
              <a:bodyPr rtlCol="0" anchor="ctr"/>
              <a:lstStyle/>
              <a:p>
                <a:endParaRPr lang="en-IN"/>
              </a:p>
            </p:txBody>
          </p:sp>
          <p:sp>
            <p:nvSpPr>
              <p:cNvPr id="2091" name="Freeform: Shape 2090">
                <a:extLst>
                  <a:ext uri="{FF2B5EF4-FFF2-40B4-BE49-F238E27FC236}">
                    <a16:creationId xmlns:a16="http://schemas.microsoft.com/office/drawing/2014/main" id="{B5E2EEF8-2564-76E3-3079-65FE2FAC07E2}"/>
                  </a:ext>
                </a:extLst>
              </p:cNvPr>
              <p:cNvSpPr/>
              <p:nvPr/>
            </p:nvSpPr>
            <p:spPr>
              <a:xfrm flipV="1">
                <a:off x="9368210" y="1789505"/>
                <a:ext cx="82742" cy="34991"/>
              </a:xfrm>
              <a:custGeom>
                <a:avLst/>
                <a:gdLst>
                  <a:gd name="connsiteX0" fmla="*/ 430 w 82742"/>
                  <a:gd name="connsiteY0" fmla="*/ 27526 h 34991"/>
                  <a:gd name="connsiteX1" fmla="*/ 430 w 82742"/>
                  <a:gd name="connsiteY1" fmla="*/ 16274 h 34991"/>
                  <a:gd name="connsiteX2" fmla="*/ 30541 w 82742"/>
                  <a:gd name="connsiteY2" fmla="*/ -1113 h 34991"/>
                  <a:gd name="connsiteX3" fmla="*/ 46670 w 82742"/>
                  <a:gd name="connsiteY3" fmla="*/ -1113 h 34991"/>
                  <a:gd name="connsiteX4" fmla="*/ 76795 w 82742"/>
                  <a:gd name="connsiteY4" fmla="*/ 16274 h 34991"/>
                  <a:gd name="connsiteX5" fmla="*/ 78497 w 82742"/>
                  <a:gd name="connsiteY5" fmla="*/ 25799 h 34991"/>
                  <a:gd name="connsiteX6" fmla="*/ 7681 w 82742"/>
                  <a:gd name="connsiteY6" fmla="*/ 31717 h 34991"/>
                  <a:gd name="connsiteX7" fmla="*/ 430 w 82742"/>
                  <a:gd name="connsiteY7" fmla="*/ 27526 h 3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742" h="34991">
                    <a:moveTo>
                      <a:pt x="430" y="27526"/>
                    </a:moveTo>
                    <a:cubicBezTo>
                      <a:pt x="-3901" y="25024"/>
                      <a:pt x="-3901" y="18775"/>
                      <a:pt x="430" y="16274"/>
                    </a:cubicBezTo>
                    <a:lnTo>
                      <a:pt x="30541" y="-1113"/>
                    </a:lnTo>
                    <a:cubicBezTo>
                      <a:pt x="35532" y="-3996"/>
                      <a:pt x="41679" y="-3996"/>
                      <a:pt x="46670" y="-1113"/>
                    </a:cubicBezTo>
                    <a:lnTo>
                      <a:pt x="76795" y="16274"/>
                    </a:lnTo>
                    <a:cubicBezTo>
                      <a:pt x="80363" y="18344"/>
                      <a:pt x="80808" y="22839"/>
                      <a:pt x="78497" y="25799"/>
                    </a:cubicBezTo>
                    <a:lnTo>
                      <a:pt x="7681" y="31717"/>
                    </a:lnTo>
                    <a:lnTo>
                      <a:pt x="430" y="27526"/>
                    </a:lnTo>
                  </a:path>
                </a:pathLst>
              </a:custGeom>
              <a:solidFill>
                <a:srgbClr val="4F555F"/>
              </a:solidFill>
              <a:ln w="1270" cap="flat">
                <a:noFill/>
                <a:prstDash val="solid"/>
                <a:miter/>
              </a:ln>
            </p:spPr>
            <p:txBody>
              <a:bodyPr rtlCol="0" anchor="ctr"/>
              <a:lstStyle/>
              <a:p>
                <a:endParaRPr lang="en-IN"/>
              </a:p>
            </p:txBody>
          </p:sp>
          <p:sp>
            <p:nvSpPr>
              <p:cNvPr id="2092" name="Freeform: Shape 2091">
                <a:extLst>
                  <a:ext uri="{FF2B5EF4-FFF2-40B4-BE49-F238E27FC236}">
                    <a16:creationId xmlns:a16="http://schemas.microsoft.com/office/drawing/2014/main" id="{16C8F9E2-845C-D116-F73D-F3499CF14A91}"/>
                  </a:ext>
                </a:extLst>
              </p:cNvPr>
              <p:cNvSpPr/>
              <p:nvPr/>
            </p:nvSpPr>
            <p:spPr>
              <a:xfrm flipV="1">
                <a:off x="9157936" y="1773961"/>
                <a:ext cx="82861" cy="48656"/>
              </a:xfrm>
              <a:custGeom>
                <a:avLst/>
                <a:gdLst>
                  <a:gd name="connsiteX0" fmla="*/ 573 w 82861"/>
                  <a:gd name="connsiteY0" fmla="*/ 16266 h 48656"/>
                  <a:gd name="connsiteX1" fmla="*/ 30685 w 82861"/>
                  <a:gd name="connsiteY1" fmla="*/ -1120 h 48656"/>
                  <a:gd name="connsiteX2" fmla="*/ 46814 w 82861"/>
                  <a:gd name="connsiteY2" fmla="*/ -1120 h 48656"/>
                  <a:gd name="connsiteX3" fmla="*/ 76938 w 82861"/>
                  <a:gd name="connsiteY3" fmla="*/ 16266 h 48656"/>
                  <a:gd name="connsiteX4" fmla="*/ 76938 w 82861"/>
                  <a:gd name="connsiteY4" fmla="*/ 27505 h 48656"/>
                  <a:gd name="connsiteX5" fmla="*/ 48363 w 82861"/>
                  <a:gd name="connsiteY5" fmla="*/ 44003 h 48656"/>
                  <a:gd name="connsiteX6" fmla="*/ 31866 w 82861"/>
                  <a:gd name="connsiteY6" fmla="*/ 45374 h 48656"/>
                  <a:gd name="connsiteX7" fmla="*/ 30685 w 82861"/>
                  <a:gd name="connsiteY7" fmla="*/ 44892 h 48656"/>
                  <a:gd name="connsiteX8" fmla="*/ 573 w 82861"/>
                  <a:gd name="connsiteY8" fmla="*/ 27505 h 48656"/>
                  <a:gd name="connsiteX9" fmla="*/ 573 w 82861"/>
                  <a:gd name="connsiteY9" fmla="*/ 16266 h 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1" h="48656">
                    <a:moveTo>
                      <a:pt x="573" y="16266"/>
                    </a:moveTo>
                    <a:lnTo>
                      <a:pt x="30685" y="-1120"/>
                    </a:lnTo>
                    <a:cubicBezTo>
                      <a:pt x="35676" y="-4003"/>
                      <a:pt x="41823" y="-4003"/>
                      <a:pt x="46814" y="-1120"/>
                    </a:cubicBezTo>
                    <a:lnTo>
                      <a:pt x="76938" y="16266"/>
                    </a:lnTo>
                    <a:cubicBezTo>
                      <a:pt x="81269" y="18755"/>
                      <a:pt x="81269" y="25003"/>
                      <a:pt x="76938" y="27505"/>
                    </a:cubicBezTo>
                    <a:lnTo>
                      <a:pt x="48363" y="44003"/>
                    </a:lnTo>
                    <a:lnTo>
                      <a:pt x="31866" y="45374"/>
                    </a:lnTo>
                    <a:lnTo>
                      <a:pt x="30685" y="44892"/>
                    </a:lnTo>
                    <a:lnTo>
                      <a:pt x="573" y="27505"/>
                    </a:lnTo>
                    <a:cubicBezTo>
                      <a:pt x="-3758" y="25003"/>
                      <a:pt x="-3758" y="18755"/>
                      <a:pt x="573" y="16266"/>
                    </a:cubicBezTo>
                  </a:path>
                </a:pathLst>
              </a:custGeom>
              <a:solidFill>
                <a:srgbClr val="4F555F"/>
              </a:solidFill>
              <a:ln w="1270" cap="flat">
                <a:noFill/>
                <a:prstDash val="solid"/>
                <a:miter/>
              </a:ln>
            </p:spPr>
            <p:txBody>
              <a:bodyPr rtlCol="0" anchor="ctr"/>
              <a:lstStyle/>
              <a:p>
                <a:endParaRPr lang="en-IN"/>
              </a:p>
            </p:txBody>
          </p:sp>
          <p:sp>
            <p:nvSpPr>
              <p:cNvPr id="2093" name="Freeform: Shape 2092">
                <a:extLst>
                  <a:ext uri="{FF2B5EF4-FFF2-40B4-BE49-F238E27FC236}">
                    <a16:creationId xmlns:a16="http://schemas.microsoft.com/office/drawing/2014/main" id="{029E6998-A665-2397-4DC7-11C03BFEF866}"/>
                  </a:ext>
                </a:extLst>
              </p:cNvPr>
              <p:cNvSpPr/>
              <p:nvPr/>
            </p:nvSpPr>
            <p:spPr>
              <a:xfrm flipV="1">
                <a:off x="8794030" y="1920754"/>
                <a:ext cx="82851" cy="50339"/>
              </a:xfrm>
              <a:custGeom>
                <a:avLst/>
                <a:gdLst>
                  <a:gd name="connsiteX0" fmla="*/ 47062 w 82851"/>
                  <a:gd name="connsiteY0" fmla="*/ -989 h 50339"/>
                  <a:gd name="connsiteX1" fmla="*/ 77186 w 82851"/>
                  <a:gd name="connsiteY1" fmla="*/ 16398 h 50339"/>
                  <a:gd name="connsiteX2" fmla="*/ 77186 w 82851"/>
                  <a:gd name="connsiteY2" fmla="*/ 27637 h 50339"/>
                  <a:gd name="connsiteX3" fmla="*/ 47062 w 82851"/>
                  <a:gd name="connsiteY3" fmla="*/ 45036 h 50339"/>
                  <a:gd name="connsiteX4" fmla="*/ 30933 w 82851"/>
                  <a:gd name="connsiteY4" fmla="*/ 45036 h 50339"/>
                  <a:gd name="connsiteX5" fmla="*/ 821 w 82851"/>
                  <a:gd name="connsiteY5" fmla="*/ 27637 h 50339"/>
                  <a:gd name="connsiteX6" fmla="*/ 821 w 82851"/>
                  <a:gd name="connsiteY6" fmla="*/ 16398 h 50339"/>
                  <a:gd name="connsiteX7" fmla="*/ 30933 w 82851"/>
                  <a:gd name="connsiteY7" fmla="*/ -989 h 50339"/>
                  <a:gd name="connsiteX8" fmla="*/ 47062 w 82851"/>
                  <a:gd name="connsiteY8" fmla="*/ -989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7062" y="-989"/>
                    </a:moveTo>
                    <a:lnTo>
                      <a:pt x="77186" y="16398"/>
                    </a:lnTo>
                    <a:cubicBezTo>
                      <a:pt x="81504" y="18900"/>
                      <a:pt x="81504" y="25148"/>
                      <a:pt x="77186" y="27637"/>
                    </a:cubicBezTo>
                    <a:lnTo>
                      <a:pt x="47062" y="45036"/>
                    </a:lnTo>
                    <a:cubicBezTo>
                      <a:pt x="42071" y="47906"/>
                      <a:pt x="35924" y="47906"/>
                      <a:pt x="30933" y="45036"/>
                    </a:cubicBezTo>
                    <a:lnTo>
                      <a:pt x="821" y="27637"/>
                    </a:lnTo>
                    <a:cubicBezTo>
                      <a:pt x="-3509" y="25148"/>
                      <a:pt x="-3509" y="18900"/>
                      <a:pt x="821" y="16398"/>
                    </a:cubicBezTo>
                    <a:lnTo>
                      <a:pt x="30933" y="-989"/>
                    </a:lnTo>
                    <a:cubicBezTo>
                      <a:pt x="35924" y="-3872"/>
                      <a:pt x="42071" y="-3872"/>
                      <a:pt x="47062" y="-989"/>
                    </a:cubicBezTo>
                  </a:path>
                </a:pathLst>
              </a:custGeom>
              <a:solidFill>
                <a:srgbClr val="4F555F"/>
              </a:solidFill>
              <a:ln w="1270" cap="flat">
                <a:noFill/>
                <a:prstDash val="solid"/>
                <a:miter/>
              </a:ln>
            </p:spPr>
            <p:txBody>
              <a:bodyPr rtlCol="0" anchor="ctr"/>
              <a:lstStyle/>
              <a:p>
                <a:endParaRPr lang="en-IN"/>
              </a:p>
            </p:txBody>
          </p:sp>
          <p:sp>
            <p:nvSpPr>
              <p:cNvPr id="2094" name="Freeform: Shape 2093">
                <a:extLst>
                  <a:ext uri="{FF2B5EF4-FFF2-40B4-BE49-F238E27FC236}">
                    <a16:creationId xmlns:a16="http://schemas.microsoft.com/office/drawing/2014/main" id="{2BCFF05F-FF51-252D-5CCA-23A07E1F8C63}"/>
                  </a:ext>
                </a:extLst>
              </p:cNvPr>
              <p:cNvSpPr/>
              <p:nvPr/>
            </p:nvSpPr>
            <p:spPr>
              <a:xfrm flipV="1">
                <a:off x="9052805" y="1771351"/>
                <a:ext cx="82851" cy="50339"/>
              </a:xfrm>
              <a:custGeom>
                <a:avLst/>
                <a:gdLst>
                  <a:gd name="connsiteX0" fmla="*/ 645 w 82851"/>
                  <a:gd name="connsiteY0" fmla="*/ 16264 h 50339"/>
                  <a:gd name="connsiteX1" fmla="*/ 30756 w 82851"/>
                  <a:gd name="connsiteY1" fmla="*/ -1122 h 50339"/>
                  <a:gd name="connsiteX2" fmla="*/ 46885 w 82851"/>
                  <a:gd name="connsiteY2" fmla="*/ -1122 h 50339"/>
                  <a:gd name="connsiteX3" fmla="*/ 77010 w 82851"/>
                  <a:gd name="connsiteY3" fmla="*/ 16264 h 50339"/>
                  <a:gd name="connsiteX4" fmla="*/ 77010 w 82851"/>
                  <a:gd name="connsiteY4" fmla="*/ 27504 h 50339"/>
                  <a:gd name="connsiteX5" fmla="*/ 46885 w 82851"/>
                  <a:gd name="connsiteY5" fmla="*/ 44903 h 50339"/>
                  <a:gd name="connsiteX6" fmla="*/ 30756 w 82851"/>
                  <a:gd name="connsiteY6" fmla="*/ 44903 h 50339"/>
                  <a:gd name="connsiteX7" fmla="*/ 645 w 82851"/>
                  <a:gd name="connsiteY7" fmla="*/ 27504 h 50339"/>
                  <a:gd name="connsiteX8" fmla="*/ 645 w 82851"/>
                  <a:gd name="connsiteY8" fmla="*/ 16264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645" y="16264"/>
                    </a:moveTo>
                    <a:lnTo>
                      <a:pt x="30756" y="-1122"/>
                    </a:lnTo>
                    <a:cubicBezTo>
                      <a:pt x="35747" y="-4005"/>
                      <a:pt x="41894" y="-4005"/>
                      <a:pt x="46885" y="-1122"/>
                    </a:cubicBezTo>
                    <a:lnTo>
                      <a:pt x="77010" y="16264"/>
                    </a:lnTo>
                    <a:cubicBezTo>
                      <a:pt x="81328" y="18766"/>
                      <a:pt x="81328" y="25014"/>
                      <a:pt x="77010" y="27504"/>
                    </a:cubicBezTo>
                    <a:lnTo>
                      <a:pt x="46885" y="44903"/>
                    </a:lnTo>
                    <a:cubicBezTo>
                      <a:pt x="41894" y="47773"/>
                      <a:pt x="35747" y="47773"/>
                      <a:pt x="30756" y="44903"/>
                    </a:cubicBezTo>
                    <a:lnTo>
                      <a:pt x="645" y="27504"/>
                    </a:lnTo>
                    <a:cubicBezTo>
                      <a:pt x="-3686" y="25014"/>
                      <a:pt x="-3686" y="18766"/>
                      <a:pt x="645" y="16264"/>
                    </a:cubicBezTo>
                  </a:path>
                </a:pathLst>
              </a:custGeom>
              <a:solidFill>
                <a:srgbClr val="4F555F"/>
              </a:solidFill>
              <a:ln w="1270" cap="flat">
                <a:noFill/>
                <a:prstDash val="solid"/>
                <a:miter/>
              </a:ln>
            </p:spPr>
            <p:txBody>
              <a:bodyPr rtlCol="0" anchor="ctr"/>
              <a:lstStyle/>
              <a:p>
                <a:endParaRPr lang="en-IN"/>
              </a:p>
            </p:txBody>
          </p:sp>
          <p:sp>
            <p:nvSpPr>
              <p:cNvPr id="2095" name="Freeform: Shape 2094">
                <a:extLst>
                  <a:ext uri="{FF2B5EF4-FFF2-40B4-BE49-F238E27FC236}">
                    <a16:creationId xmlns:a16="http://schemas.microsoft.com/office/drawing/2014/main" id="{2FF35443-200A-A980-8C44-0B7129F53CED}"/>
                  </a:ext>
                </a:extLst>
              </p:cNvPr>
              <p:cNvSpPr/>
              <p:nvPr/>
            </p:nvSpPr>
            <p:spPr>
              <a:xfrm flipV="1">
                <a:off x="8742278" y="1950627"/>
                <a:ext cx="82851" cy="50339"/>
              </a:xfrm>
              <a:custGeom>
                <a:avLst/>
                <a:gdLst>
                  <a:gd name="connsiteX0" fmla="*/ 47097 w 82851"/>
                  <a:gd name="connsiteY0" fmla="*/ -972 h 50339"/>
                  <a:gd name="connsiteX1" fmla="*/ 77221 w 82851"/>
                  <a:gd name="connsiteY1" fmla="*/ 16427 h 50339"/>
                  <a:gd name="connsiteX2" fmla="*/ 77221 w 82851"/>
                  <a:gd name="connsiteY2" fmla="*/ 27667 h 50339"/>
                  <a:gd name="connsiteX3" fmla="*/ 47097 w 82851"/>
                  <a:gd name="connsiteY3" fmla="*/ 45053 h 50339"/>
                  <a:gd name="connsiteX4" fmla="*/ 30968 w 82851"/>
                  <a:gd name="connsiteY4" fmla="*/ 45053 h 50339"/>
                  <a:gd name="connsiteX5" fmla="*/ 857 w 82851"/>
                  <a:gd name="connsiteY5" fmla="*/ 27667 h 50339"/>
                  <a:gd name="connsiteX6" fmla="*/ 857 w 82851"/>
                  <a:gd name="connsiteY6" fmla="*/ 16427 h 50339"/>
                  <a:gd name="connsiteX7" fmla="*/ 30968 w 82851"/>
                  <a:gd name="connsiteY7" fmla="*/ -972 h 50339"/>
                  <a:gd name="connsiteX8" fmla="*/ 47097 w 82851"/>
                  <a:gd name="connsiteY8" fmla="*/ -972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47097" y="-972"/>
                    </a:moveTo>
                    <a:lnTo>
                      <a:pt x="77221" y="16427"/>
                    </a:lnTo>
                    <a:cubicBezTo>
                      <a:pt x="81540" y="18917"/>
                      <a:pt x="81540" y="25165"/>
                      <a:pt x="77221" y="27667"/>
                    </a:cubicBezTo>
                    <a:lnTo>
                      <a:pt x="47097" y="45053"/>
                    </a:lnTo>
                    <a:cubicBezTo>
                      <a:pt x="42106" y="47936"/>
                      <a:pt x="35959" y="47936"/>
                      <a:pt x="30968" y="45053"/>
                    </a:cubicBezTo>
                    <a:lnTo>
                      <a:pt x="857" y="27667"/>
                    </a:lnTo>
                    <a:cubicBezTo>
                      <a:pt x="-3474" y="25165"/>
                      <a:pt x="-3474" y="18917"/>
                      <a:pt x="857" y="16427"/>
                    </a:cubicBezTo>
                    <a:lnTo>
                      <a:pt x="30968" y="-972"/>
                    </a:lnTo>
                    <a:cubicBezTo>
                      <a:pt x="35959" y="-3842"/>
                      <a:pt x="42106" y="-3842"/>
                      <a:pt x="47097" y="-972"/>
                    </a:cubicBezTo>
                  </a:path>
                </a:pathLst>
              </a:custGeom>
              <a:solidFill>
                <a:srgbClr val="4F555F"/>
              </a:solidFill>
              <a:ln w="1270" cap="flat">
                <a:noFill/>
                <a:prstDash val="solid"/>
                <a:miter/>
              </a:ln>
            </p:spPr>
            <p:txBody>
              <a:bodyPr rtlCol="0" anchor="ctr"/>
              <a:lstStyle/>
              <a:p>
                <a:endParaRPr lang="en-IN"/>
              </a:p>
            </p:txBody>
          </p:sp>
          <p:sp>
            <p:nvSpPr>
              <p:cNvPr id="2096" name="Freeform: Shape 2095">
                <a:extLst>
                  <a:ext uri="{FF2B5EF4-FFF2-40B4-BE49-F238E27FC236}">
                    <a16:creationId xmlns:a16="http://schemas.microsoft.com/office/drawing/2014/main" id="{6AC4C700-443D-87F3-4EF1-16EECFAA8F17}"/>
                  </a:ext>
                </a:extLst>
              </p:cNvPr>
              <p:cNvSpPr/>
              <p:nvPr/>
            </p:nvSpPr>
            <p:spPr>
              <a:xfrm flipV="1">
                <a:off x="9338971" y="1786191"/>
                <a:ext cx="30200" cy="7483"/>
              </a:xfrm>
              <a:custGeom>
                <a:avLst/>
                <a:gdLst>
                  <a:gd name="connsiteX0" fmla="*/ 22569 w 30200"/>
                  <a:gd name="connsiteY0" fmla="*/ -1128 h 7483"/>
                  <a:gd name="connsiteX1" fmla="*/ 27420 w 30200"/>
                  <a:gd name="connsiteY1" fmla="*/ 1666 h 7483"/>
                  <a:gd name="connsiteX2" fmla="*/ -2781 w 30200"/>
                  <a:gd name="connsiteY2" fmla="*/ 4193 h 7483"/>
                  <a:gd name="connsiteX3" fmla="*/ 6440 w 30200"/>
                  <a:gd name="connsiteY3" fmla="*/ -1128 h 7483"/>
                  <a:gd name="connsiteX4" fmla="*/ 22569 w 30200"/>
                  <a:gd name="connsiteY4" fmla="*/ -1128 h 7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00" h="7483">
                    <a:moveTo>
                      <a:pt x="22569" y="-1128"/>
                    </a:moveTo>
                    <a:lnTo>
                      <a:pt x="27420" y="1666"/>
                    </a:lnTo>
                    <a:lnTo>
                      <a:pt x="-2781" y="4193"/>
                    </a:lnTo>
                    <a:lnTo>
                      <a:pt x="6440" y="-1128"/>
                    </a:lnTo>
                    <a:cubicBezTo>
                      <a:pt x="11431" y="-4011"/>
                      <a:pt x="17577" y="-4011"/>
                      <a:pt x="22569" y="-1128"/>
                    </a:cubicBezTo>
                  </a:path>
                </a:pathLst>
              </a:custGeom>
              <a:solidFill>
                <a:srgbClr val="4F555F"/>
              </a:solidFill>
              <a:ln w="1270" cap="flat">
                <a:noFill/>
                <a:prstDash val="solid"/>
                <a:miter/>
              </a:ln>
            </p:spPr>
            <p:txBody>
              <a:bodyPr rtlCol="0" anchor="ctr"/>
              <a:lstStyle/>
              <a:p>
                <a:endParaRPr lang="en-IN"/>
              </a:p>
            </p:txBody>
          </p:sp>
          <p:sp>
            <p:nvSpPr>
              <p:cNvPr id="2097" name="Freeform: Shape 2096">
                <a:extLst>
                  <a:ext uri="{FF2B5EF4-FFF2-40B4-BE49-F238E27FC236}">
                    <a16:creationId xmlns:a16="http://schemas.microsoft.com/office/drawing/2014/main" id="{9C1A77D9-5853-2ED7-9E48-1FB3540EE4AA}"/>
                  </a:ext>
                </a:extLst>
              </p:cNvPr>
              <p:cNvSpPr/>
              <p:nvPr/>
            </p:nvSpPr>
            <p:spPr>
              <a:xfrm flipV="1">
                <a:off x="9211323" y="1803104"/>
                <a:ext cx="82851" cy="50336"/>
              </a:xfrm>
              <a:custGeom>
                <a:avLst/>
                <a:gdLst>
                  <a:gd name="connsiteX0" fmla="*/ 527 w 82851"/>
                  <a:gd name="connsiteY0" fmla="*/ 16293 h 50336"/>
                  <a:gd name="connsiteX1" fmla="*/ 30652 w 82851"/>
                  <a:gd name="connsiteY1" fmla="*/ -1094 h 50336"/>
                  <a:gd name="connsiteX2" fmla="*/ 46780 w 82851"/>
                  <a:gd name="connsiteY2" fmla="*/ -1094 h 50336"/>
                  <a:gd name="connsiteX3" fmla="*/ 76892 w 82851"/>
                  <a:gd name="connsiteY3" fmla="*/ 16293 h 50336"/>
                  <a:gd name="connsiteX4" fmla="*/ 76892 w 82851"/>
                  <a:gd name="connsiteY4" fmla="*/ 27532 h 50336"/>
                  <a:gd name="connsiteX5" fmla="*/ 46780 w 82851"/>
                  <a:gd name="connsiteY5" fmla="*/ 44918 h 50336"/>
                  <a:gd name="connsiteX6" fmla="*/ 30652 w 82851"/>
                  <a:gd name="connsiteY6" fmla="*/ 44918 h 50336"/>
                  <a:gd name="connsiteX7" fmla="*/ 527 w 82851"/>
                  <a:gd name="connsiteY7" fmla="*/ 27532 h 50336"/>
                  <a:gd name="connsiteX8" fmla="*/ 527 w 82851"/>
                  <a:gd name="connsiteY8" fmla="*/ 162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527" y="16293"/>
                    </a:moveTo>
                    <a:lnTo>
                      <a:pt x="30652" y="-1094"/>
                    </a:lnTo>
                    <a:cubicBezTo>
                      <a:pt x="35643" y="-3977"/>
                      <a:pt x="41789" y="-3977"/>
                      <a:pt x="46780" y="-1094"/>
                    </a:cubicBezTo>
                    <a:lnTo>
                      <a:pt x="76892" y="16293"/>
                    </a:lnTo>
                    <a:cubicBezTo>
                      <a:pt x="81223" y="18794"/>
                      <a:pt x="81223" y="25043"/>
                      <a:pt x="76892" y="27532"/>
                    </a:cubicBezTo>
                    <a:lnTo>
                      <a:pt x="46780" y="44918"/>
                    </a:lnTo>
                    <a:cubicBezTo>
                      <a:pt x="41789" y="47801"/>
                      <a:pt x="35643" y="47801"/>
                      <a:pt x="30652" y="44918"/>
                    </a:cubicBezTo>
                    <a:lnTo>
                      <a:pt x="527" y="27532"/>
                    </a:lnTo>
                    <a:cubicBezTo>
                      <a:pt x="-3791" y="25043"/>
                      <a:pt x="-3791" y="18794"/>
                      <a:pt x="527" y="16293"/>
                    </a:cubicBezTo>
                  </a:path>
                </a:pathLst>
              </a:custGeom>
              <a:solidFill>
                <a:srgbClr val="4F555F"/>
              </a:solidFill>
              <a:ln w="1270" cap="flat">
                <a:noFill/>
                <a:prstDash val="solid"/>
                <a:miter/>
              </a:ln>
            </p:spPr>
            <p:txBody>
              <a:bodyPr rtlCol="0" anchor="ctr"/>
              <a:lstStyle/>
              <a:p>
                <a:endParaRPr lang="en-IN"/>
              </a:p>
            </p:txBody>
          </p:sp>
          <p:sp>
            <p:nvSpPr>
              <p:cNvPr id="2098" name="Freeform: Shape 2097">
                <a:extLst>
                  <a:ext uri="{FF2B5EF4-FFF2-40B4-BE49-F238E27FC236}">
                    <a16:creationId xmlns:a16="http://schemas.microsoft.com/office/drawing/2014/main" id="{6F36332A-DD2B-2CCD-0575-75BDD6489F4F}"/>
                  </a:ext>
                </a:extLst>
              </p:cNvPr>
              <p:cNvSpPr/>
              <p:nvPr/>
            </p:nvSpPr>
            <p:spPr>
              <a:xfrm flipV="1">
                <a:off x="8899161" y="1921684"/>
                <a:ext cx="82861" cy="50336"/>
              </a:xfrm>
              <a:custGeom>
                <a:avLst/>
                <a:gdLst>
                  <a:gd name="connsiteX0" fmla="*/ 30874 w 82861"/>
                  <a:gd name="connsiteY0" fmla="*/ -988 h 50336"/>
                  <a:gd name="connsiteX1" fmla="*/ 47003 w 82861"/>
                  <a:gd name="connsiteY1" fmla="*/ -988 h 50336"/>
                  <a:gd name="connsiteX2" fmla="*/ 77115 w 82861"/>
                  <a:gd name="connsiteY2" fmla="*/ 16399 h 50336"/>
                  <a:gd name="connsiteX3" fmla="*/ 77115 w 82861"/>
                  <a:gd name="connsiteY3" fmla="*/ 27638 h 50336"/>
                  <a:gd name="connsiteX4" fmla="*/ 47003 w 82861"/>
                  <a:gd name="connsiteY4" fmla="*/ 45024 h 50336"/>
                  <a:gd name="connsiteX5" fmla="*/ 30874 w 82861"/>
                  <a:gd name="connsiteY5" fmla="*/ 45024 h 50336"/>
                  <a:gd name="connsiteX6" fmla="*/ 750 w 82861"/>
                  <a:gd name="connsiteY6" fmla="*/ 27638 h 50336"/>
                  <a:gd name="connsiteX7" fmla="*/ 750 w 82861"/>
                  <a:gd name="connsiteY7" fmla="*/ 16399 h 50336"/>
                  <a:gd name="connsiteX8" fmla="*/ 30874 w 82861"/>
                  <a:gd name="connsiteY8" fmla="*/ -98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874" y="-988"/>
                    </a:moveTo>
                    <a:cubicBezTo>
                      <a:pt x="35865" y="-3871"/>
                      <a:pt x="42012" y="-3871"/>
                      <a:pt x="47003" y="-988"/>
                    </a:cubicBezTo>
                    <a:lnTo>
                      <a:pt x="77115" y="16399"/>
                    </a:lnTo>
                    <a:cubicBezTo>
                      <a:pt x="81446" y="18888"/>
                      <a:pt x="81446" y="25136"/>
                      <a:pt x="77115" y="27638"/>
                    </a:cubicBezTo>
                    <a:lnTo>
                      <a:pt x="47003" y="45024"/>
                    </a:lnTo>
                    <a:cubicBezTo>
                      <a:pt x="42012" y="47907"/>
                      <a:pt x="35865" y="47907"/>
                      <a:pt x="30874" y="45024"/>
                    </a:cubicBezTo>
                    <a:lnTo>
                      <a:pt x="750" y="27638"/>
                    </a:lnTo>
                    <a:cubicBezTo>
                      <a:pt x="-3581" y="25136"/>
                      <a:pt x="-3581" y="18888"/>
                      <a:pt x="750" y="16399"/>
                    </a:cubicBezTo>
                    <a:lnTo>
                      <a:pt x="30874" y="-988"/>
                    </a:lnTo>
                  </a:path>
                </a:pathLst>
              </a:custGeom>
              <a:solidFill>
                <a:srgbClr val="4F555F"/>
              </a:solidFill>
              <a:ln w="1270" cap="flat">
                <a:noFill/>
                <a:prstDash val="solid"/>
                <a:miter/>
              </a:ln>
            </p:spPr>
            <p:txBody>
              <a:bodyPr rtlCol="0" anchor="ctr"/>
              <a:lstStyle/>
              <a:p>
                <a:endParaRPr lang="en-IN"/>
              </a:p>
            </p:txBody>
          </p:sp>
          <p:sp>
            <p:nvSpPr>
              <p:cNvPr id="2099" name="Freeform: Shape 2098">
                <a:extLst>
                  <a:ext uri="{FF2B5EF4-FFF2-40B4-BE49-F238E27FC236}">
                    <a16:creationId xmlns:a16="http://schemas.microsoft.com/office/drawing/2014/main" id="{0E172E95-D71D-8C82-F2CC-1663A451DA90}"/>
                  </a:ext>
                </a:extLst>
              </p:cNvPr>
              <p:cNvSpPr/>
              <p:nvPr/>
            </p:nvSpPr>
            <p:spPr>
              <a:xfrm flipV="1">
                <a:off x="9217953" y="1776081"/>
                <a:ext cx="57949" cy="16665"/>
              </a:xfrm>
              <a:custGeom>
                <a:avLst/>
                <a:gdLst>
                  <a:gd name="connsiteX0" fmla="*/ 38529 w 57949"/>
                  <a:gd name="connsiteY0" fmla="*/ -1133 h 16665"/>
                  <a:gd name="connsiteX1" fmla="*/ 55242 w 57949"/>
                  <a:gd name="connsiteY1" fmla="*/ 8532 h 16665"/>
                  <a:gd name="connsiteX2" fmla="*/ -2708 w 57949"/>
                  <a:gd name="connsiteY2" fmla="*/ 13370 h 16665"/>
                  <a:gd name="connsiteX3" fmla="*/ 22400 w 57949"/>
                  <a:gd name="connsiteY3" fmla="*/ -1133 h 16665"/>
                  <a:gd name="connsiteX4" fmla="*/ 38529 w 57949"/>
                  <a:gd name="connsiteY4" fmla="*/ -1133 h 16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49" h="16665">
                    <a:moveTo>
                      <a:pt x="38529" y="-1133"/>
                    </a:moveTo>
                    <a:lnTo>
                      <a:pt x="55242" y="8532"/>
                    </a:lnTo>
                    <a:lnTo>
                      <a:pt x="-2708" y="13370"/>
                    </a:lnTo>
                    <a:lnTo>
                      <a:pt x="22400" y="-1133"/>
                    </a:lnTo>
                    <a:cubicBezTo>
                      <a:pt x="27391" y="-4016"/>
                      <a:pt x="33538" y="-4016"/>
                      <a:pt x="38529" y="-1133"/>
                    </a:cubicBezTo>
                  </a:path>
                </a:pathLst>
              </a:custGeom>
              <a:solidFill>
                <a:srgbClr val="4F555F"/>
              </a:solidFill>
              <a:ln w="1270" cap="flat">
                <a:noFill/>
                <a:prstDash val="solid"/>
                <a:miter/>
              </a:ln>
            </p:spPr>
            <p:txBody>
              <a:bodyPr rtlCol="0" anchor="ctr"/>
              <a:lstStyle/>
              <a:p>
                <a:endParaRPr lang="en-IN"/>
              </a:p>
            </p:txBody>
          </p:sp>
          <p:sp>
            <p:nvSpPr>
              <p:cNvPr id="2100" name="Freeform: Shape 2099">
                <a:extLst>
                  <a:ext uri="{FF2B5EF4-FFF2-40B4-BE49-F238E27FC236}">
                    <a16:creationId xmlns:a16="http://schemas.microsoft.com/office/drawing/2014/main" id="{519B0E51-4B86-6BF0-2312-3145AE910B92}"/>
                  </a:ext>
                </a:extLst>
              </p:cNvPr>
              <p:cNvSpPr/>
              <p:nvPr/>
            </p:nvSpPr>
            <p:spPr>
              <a:xfrm flipV="1">
                <a:off x="9263076" y="1781720"/>
                <a:ext cx="82851" cy="41836"/>
              </a:xfrm>
              <a:custGeom>
                <a:avLst/>
                <a:gdLst>
                  <a:gd name="connsiteX0" fmla="*/ 492 w 82851"/>
                  <a:gd name="connsiteY0" fmla="*/ 16270 h 41836"/>
                  <a:gd name="connsiteX1" fmla="*/ 30616 w 82851"/>
                  <a:gd name="connsiteY1" fmla="*/ -1117 h 41836"/>
                  <a:gd name="connsiteX2" fmla="*/ 46745 w 82851"/>
                  <a:gd name="connsiteY2" fmla="*/ -1117 h 41836"/>
                  <a:gd name="connsiteX3" fmla="*/ 76857 w 82851"/>
                  <a:gd name="connsiteY3" fmla="*/ 16270 h 41836"/>
                  <a:gd name="connsiteX4" fmla="*/ 76857 w 82851"/>
                  <a:gd name="connsiteY4" fmla="*/ 27509 h 41836"/>
                  <a:gd name="connsiteX5" fmla="*/ 64169 w 82851"/>
                  <a:gd name="connsiteY5" fmla="*/ 34837 h 41836"/>
                  <a:gd name="connsiteX6" fmla="*/ 19631 w 82851"/>
                  <a:gd name="connsiteY6" fmla="*/ 38558 h 41836"/>
                  <a:gd name="connsiteX7" fmla="*/ 492 w 82851"/>
                  <a:gd name="connsiteY7" fmla="*/ 27509 h 41836"/>
                  <a:gd name="connsiteX8" fmla="*/ 492 w 82851"/>
                  <a:gd name="connsiteY8" fmla="*/ 16270 h 41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41836">
                    <a:moveTo>
                      <a:pt x="492" y="16270"/>
                    </a:moveTo>
                    <a:lnTo>
                      <a:pt x="30616" y="-1117"/>
                    </a:lnTo>
                    <a:cubicBezTo>
                      <a:pt x="35607" y="-3999"/>
                      <a:pt x="41754" y="-3999"/>
                      <a:pt x="46745" y="-1117"/>
                    </a:cubicBezTo>
                    <a:lnTo>
                      <a:pt x="76857" y="16270"/>
                    </a:lnTo>
                    <a:cubicBezTo>
                      <a:pt x="81188" y="18772"/>
                      <a:pt x="81188" y="25007"/>
                      <a:pt x="76857" y="27509"/>
                    </a:cubicBezTo>
                    <a:lnTo>
                      <a:pt x="64169" y="34837"/>
                    </a:lnTo>
                    <a:lnTo>
                      <a:pt x="19631" y="38558"/>
                    </a:lnTo>
                    <a:lnTo>
                      <a:pt x="492" y="27509"/>
                    </a:lnTo>
                    <a:cubicBezTo>
                      <a:pt x="-3826" y="25007"/>
                      <a:pt x="-3826" y="18772"/>
                      <a:pt x="492" y="16270"/>
                    </a:cubicBezTo>
                  </a:path>
                </a:pathLst>
              </a:custGeom>
              <a:solidFill>
                <a:srgbClr val="4F555F"/>
              </a:solidFill>
              <a:ln w="1270" cap="flat">
                <a:noFill/>
                <a:prstDash val="solid"/>
                <a:miter/>
              </a:ln>
            </p:spPr>
            <p:txBody>
              <a:bodyPr rtlCol="0" anchor="ctr"/>
              <a:lstStyle/>
              <a:p>
                <a:endParaRPr lang="en-IN"/>
              </a:p>
            </p:txBody>
          </p:sp>
          <p:sp>
            <p:nvSpPr>
              <p:cNvPr id="2101" name="Freeform: Shape 2100">
                <a:extLst>
                  <a:ext uri="{FF2B5EF4-FFF2-40B4-BE49-F238E27FC236}">
                    <a16:creationId xmlns:a16="http://schemas.microsoft.com/office/drawing/2014/main" id="{D30D868F-CFFB-870F-9C4A-E9EB78D03679}"/>
                  </a:ext>
                </a:extLst>
              </p:cNvPr>
              <p:cNvSpPr/>
              <p:nvPr/>
            </p:nvSpPr>
            <p:spPr>
              <a:xfrm flipV="1">
                <a:off x="8845783" y="1890874"/>
                <a:ext cx="82851" cy="50336"/>
              </a:xfrm>
              <a:custGeom>
                <a:avLst/>
                <a:gdLst>
                  <a:gd name="connsiteX0" fmla="*/ 77151 w 82851"/>
                  <a:gd name="connsiteY0" fmla="*/ 27610 h 50336"/>
                  <a:gd name="connsiteX1" fmla="*/ 47026 w 82851"/>
                  <a:gd name="connsiteY1" fmla="*/ 44997 h 50336"/>
                  <a:gd name="connsiteX2" fmla="*/ 30898 w 82851"/>
                  <a:gd name="connsiteY2" fmla="*/ 44997 h 50336"/>
                  <a:gd name="connsiteX3" fmla="*/ 786 w 82851"/>
                  <a:gd name="connsiteY3" fmla="*/ 27610 h 50336"/>
                  <a:gd name="connsiteX4" fmla="*/ 786 w 82851"/>
                  <a:gd name="connsiteY4" fmla="*/ 16371 h 50336"/>
                  <a:gd name="connsiteX5" fmla="*/ 30898 w 82851"/>
                  <a:gd name="connsiteY5" fmla="*/ -1015 h 50336"/>
                  <a:gd name="connsiteX6" fmla="*/ 47026 w 82851"/>
                  <a:gd name="connsiteY6" fmla="*/ -1015 h 50336"/>
                  <a:gd name="connsiteX7" fmla="*/ 77151 w 82851"/>
                  <a:gd name="connsiteY7" fmla="*/ 16371 h 50336"/>
                  <a:gd name="connsiteX8" fmla="*/ 77151 w 82851"/>
                  <a:gd name="connsiteY8" fmla="*/ 2761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7151" y="27610"/>
                    </a:moveTo>
                    <a:lnTo>
                      <a:pt x="47026" y="44997"/>
                    </a:lnTo>
                    <a:cubicBezTo>
                      <a:pt x="42035" y="47880"/>
                      <a:pt x="35889" y="47880"/>
                      <a:pt x="30898" y="44997"/>
                    </a:cubicBezTo>
                    <a:lnTo>
                      <a:pt x="786" y="27610"/>
                    </a:lnTo>
                    <a:cubicBezTo>
                      <a:pt x="-3545" y="25121"/>
                      <a:pt x="-3545" y="18873"/>
                      <a:pt x="786" y="16371"/>
                    </a:cubicBezTo>
                    <a:lnTo>
                      <a:pt x="30898" y="-1015"/>
                    </a:lnTo>
                    <a:cubicBezTo>
                      <a:pt x="35889" y="-3898"/>
                      <a:pt x="42035" y="-3898"/>
                      <a:pt x="47026" y="-1015"/>
                    </a:cubicBezTo>
                    <a:lnTo>
                      <a:pt x="77151" y="16371"/>
                    </a:lnTo>
                    <a:cubicBezTo>
                      <a:pt x="81469" y="18873"/>
                      <a:pt x="81469" y="25121"/>
                      <a:pt x="77151" y="27610"/>
                    </a:cubicBezTo>
                  </a:path>
                </a:pathLst>
              </a:custGeom>
              <a:solidFill>
                <a:srgbClr val="4F555F"/>
              </a:solidFill>
              <a:ln w="1270" cap="flat">
                <a:noFill/>
                <a:prstDash val="solid"/>
                <a:miter/>
              </a:ln>
            </p:spPr>
            <p:txBody>
              <a:bodyPr rtlCol="0" anchor="ctr"/>
              <a:lstStyle/>
              <a:p>
                <a:endParaRPr lang="en-IN"/>
              </a:p>
            </p:txBody>
          </p:sp>
          <p:sp>
            <p:nvSpPr>
              <p:cNvPr id="2102" name="Freeform: Shape 2101">
                <a:extLst>
                  <a:ext uri="{FF2B5EF4-FFF2-40B4-BE49-F238E27FC236}">
                    <a16:creationId xmlns:a16="http://schemas.microsoft.com/office/drawing/2014/main" id="{9DC63A3F-2042-9A5B-6C8E-4B2CAC39A23A}"/>
                  </a:ext>
                </a:extLst>
              </p:cNvPr>
              <p:cNvSpPr/>
              <p:nvPr/>
            </p:nvSpPr>
            <p:spPr>
              <a:xfrm flipV="1">
                <a:off x="9001050" y="1801224"/>
                <a:ext cx="82851" cy="50339"/>
              </a:xfrm>
              <a:custGeom>
                <a:avLst/>
                <a:gdLst>
                  <a:gd name="connsiteX0" fmla="*/ 30795 w 82851"/>
                  <a:gd name="connsiteY0" fmla="*/ 44920 h 50339"/>
                  <a:gd name="connsiteX1" fmla="*/ 670 w 82851"/>
                  <a:gd name="connsiteY1" fmla="*/ 27534 h 50339"/>
                  <a:gd name="connsiteX2" fmla="*/ 670 w 82851"/>
                  <a:gd name="connsiteY2" fmla="*/ 16294 h 50339"/>
                  <a:gd name="connsiteX3" fmla="*/ 30795 w 82851"/>
                  <a:gd name="connsiteY3" fmla="*/ -1105 h 50339"/>
                  <a:gd name="connsiteX4" fmla="*/ 46924 w 82851"/>
                  <a:gd name="connsiteY4" fmla="*/ -1105 h 50339"/>
                  <a:gd name="connsiteX5" fmla="*/ 77035 w 82851"/>
                  <a:gd name="connsiteY5" fmla="*/ 16294 h 50339"/>
                  <a:gd name="connsiteX6" fmla="*/ 77035 w 82851"/>
                  <a:gd name="connsiteY6" fmla="*/ 27534 h 50339"/>
                  <a:gd name="connsiteX7" fmla="*/ 46924 w 82851"/>
                  <a:gd name="connsiteY7" fmla="*/ 44920 h 50339"/>
                  <a:gd name="connsiteX8" fmla="*/ 30795 w 82851"/>
                  <a:gd name="connsiteY8" fmla="*/ 44920 h 5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9">
                    <a:moveTo>
                      <a:pt x="30795" y="44920"/>
                    </a:moveTo>
                    <a:lnTo>
                      <a:pt x="670" y="27534"/>
                    </a:lnTo>
                    <a:cubicBezTo>
                      <a:pt x="-3647" y="25032"/>
                      <a:pt x="-3647" y="18783"/>
                      <a:pt x="670" y="16294"/>
                    </a:cubicBezTo>
                    <a:lnTo>
                      <a:pt x="30795" y="-1105"/>
                    </a:lnTo>
                    <a:cubicBezTo>
                      <a:pt x="35786" y="-3975"/>
                      <a:pt x="41933" y="-3975"/>
                      <a:pt x="46924" y="-1105"/>
                    </a:cubicBezTo>
                    <a:lnTo>
                      <a:pt x="77035" y="16294"/>
                    </a:lnTo>
                    <a:cubicBezTo>
                      <a:pt x="81366" y="18783"/>
                      <a:pt x="81366" y="25032"/>
                      <a:pt x="77035" y="27534"/>
                    </a:cubicBezTo>
                    <a:lnTo>
                      <a:pt x="46924" y="44920"/>
                    </a:lnTo>
                    <a:cubicBezTo>
                      <a:pt x="41933" y="47803"/>
                      <a:pt x="35786" y="47803"/>
                      <a:pt x="30795" y="44920"/>
                    </a:cubicBezTo>
                  </a:path>
                </a:pathLst>
              </a:custGeom>
              <a:solidFill>
                <a:srgbClr val="4F555F"/>
              </a:solidFill>
              <a:ln w="1270" cap="flat">
                <a:noFill/>
                <a:prstDash val="solid"/>
                <a:miter/>
              </a:ln>
            </p:spPr>
            <p:txBody>
              <a:bodyPr rtlCol="0" anchor="ctr"/>
              <a:lstStyle/>
              <a:p>
                <a:endParaRPr lang="en-IN"/>
              </a:p>
            </p:txBody>
          </p:sp>
          <p:sp>
            <p:nvSpPr>
              <p:cNvPr id="2103" name="Freeform: Shape 2102">
                <a:extLst>
                  <a:ext uri="{FF2B5EF4-FFF2-40B4-BE49-F238E27FC236}">
                    <a16:creationId xmlns:a16="http://schemas.microsoft.com/office/drawing/2014/main" id="{2E7D261A-8823-01FF-CE6A-C91A9BD42175}"/>
                  </a:ext>
                </a:extLst>
              </p:cNvPr>
              <p:cNvSpPr/>
              <p:nvPr/>
            </p:nvSpPr>
            <p:spPr>
              <a:xfrm flipV="1">
                <a:off x="9111060" y="1864724"/>
                <a:ext cx="289871" cy="169869"/>
              </a:xfrm>
              <a:custGeom>
                <a:avLst/>
                <a:gdLst>
                  <a:gd name="connsiteX0" fmla="*/ 46775 w 289871"/>
                  <a:gd name="connsiteY0" fmla="*/ -985 h 169869"/>
                  <a:gd name="connsiteX1" fmla="*/ 253798 w 289871"/>
                  <a:gd name="connsiteY1" fmla="*/ 118534 h 169869"/>
                  <a:gd name="connsiteX2" fmla="*/ 283910 w 289871"/>
                  <a:gd name="connsiteY2" fmla="*/ 135921 h 169869"/>
                  <a:gd name="connsiteX3" fmla="*/ 283910 w 289871"/>
                  <a:gd name="connsiteY3" fmla="*/ 147160 h 169869"/>
                  <a:gd name="connsiteX4" fmla="*/ 253798 w 289871"/>
                  <a:gd name="connsiteY4" fmla="*/ 164559 h 169869"/>
                  <a:gd name="connsiteX5" fmla="*/ 237669 w 289871"/>
                  <a:gd name="connsiteY5" fmla="*/ 164559 h 169869"/>
                  <a:gd name="connsiteX6" fmla="*/ 534 w 289871"/>
                  <a:gd name="connsiteY6" fmla="*/ 27640 h 169869"/>
                  <a:gd name="connsiteX7" fmla="*/ 534 w 289871"/>
                  <a:gd name="connsiteY7" fmla="*/ 16401 h 169869"/>
                  <a:gd name="connsiteX8" fmla="*/ 30646 w 289871"/>
                  <a:gd name="connsiteY8" fmla="*/ -985 h 169869"/>
                  <a:gd name="connsiteX9" fmla="*/ 46775 w 289871"/>
                  <a:gd name="connsiteY9" fmla="*/ -985 h 16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871" h="169869">
                    <a:moveTo>
                      <a:pt x="46775" y="-985"/>
                    </a:moveTo>
                    <a:lnTo>
                      <a:pt x="253798" y="118534"/>
                    </a:lnTo>
                    <a:lnTo>
                      <a:pt x="283910" y="135921"/>
                    </a:lnTo>
                    <a:cubicBezTo>
                      <a:pt x="288240" y="138423"/>
                      <a:pt x="288240" y="144671"/>
                      <a:pt x="283910" y="147160"/>
                    </a:cubicBezTo>
                    <a:lnTo>
                      <a:pt x="253798" y="164559"/>
                    </a:lnTo>
                    <a:cubicBezTo>
                      <a:pt x="248807" y="167442"/>
                      <a:pt x="242660" y="167442"/>
                      <a:pt x="237669" y="164559"/>
                    </a:cubicBezTo>
                    <a:lnTo>
                      <a:pt x="534" y="27640"/>
                    </a:lnTo>
                    <a:cubicBezTo>
                      <a:pt x="-3796" y="25151"/>
                      <a:pt x="-3796" y="18903"/>
                      <a:pt x="534" y="16401"/>
                    </a:cubicBezTo>
                    <a:lnTo>
                      <a:pt x="30646" y="-985"/>
                    </a:lnTo>
                    <a:cubicBezTo>
                      <a:pt x="35637" y="-3868"/>
                      <a:pt x="41784" y="-3868"/>
                      <a:pt x="46775" y="-985"/>
                    </a:cubicBezTo>
                  </a:path>
                </a:pathLst>
              </a:custGeom>
              <a:solidFill>
                <a:srgbClr val="4F555F"/>
              </a:solidFill>
              <a:ln w="1270" cap="flat">
                <a:noFill/>
                <a:prstDash val="solid"/>
                <a:miter/>
              </a:ln>
            </p:spPr>
            <p:txBody>
              <a:bodyPr rtlCol="0" anchor="ctr"/>
              <a:lstStyle/>
              <a:p>
                <a:endParaRPr lang="en-IN"/>
              </a:p>
            </p:txBody>
          </p:sp>
          <p:sp>
            <p:nvSpPr>
              <p:cNvPr id="2104" name="Freeform: Shape 2103">
                <a:extLst>
                  <a:ext uri="{FF2B5EF4-FFF2-40B4-BE49-F238E27FC236}">
                    <a16:creationId xmlns:a16="http://schemas.microsoft.com/office/drawing/2014/main" id="{3E4EF10D-E3E3-71A8-1B1C-84A92966D246}"/>
                  </a:ext>
                </a:extLst>
              </p:cNvPr>
              <p:cNvSpPr/>
              <p:nvPr/>
            </p:nvSpPr>
            <p:spPr>
              <a:xfrm flipV="1">
                <a:off x="9369835" y="1834854"/>
                <a:ext cx="82851" cy="50336"/>
              </a:xfrm>
              <a:custGeom>
                <a:avLst/>
                <a:gdLst>
                  <a:gd name="connsiteX0" fmla="*/ 46669 w 82851"/>
                  <a:gd name="connsiteY0" fmla="*/ -1065 h 50336"/>
                  <a:gd name="connsiteX1" fmla="*/ 76794 w 82851"/>
                  <a:gd name="connsiteY1" fmla="*/ 16321 h 50336"/>
                  <a:gd name="connsiteX2" fmla="*/ 76794 w 82851"/>
                  <a:gd name="connsiteY2" fmla="*/ 27560 h 50336"/>
                  <a:gd name="connsiteX3" fmla="*/ 46669 w 82851"/>
                  <a:gd name="connsiteY3" fmla="*/ 44947 h 50336"/>
                  <a:gd name="connsiteX4" fmla="*/ 30540 w 82851"/>
                  <a:gd name="connsiteY4" fmla="*/ 44947 h 50336"/>
                  <a:gd name="connsiteX5" fmla="*/ 428 w 82851"/>
                  <a:gd name="connsiteY5" fmla="*/ 27560 h 50336"/>
                  <a:gd name="connsiteX6" fmla="*/ 428 w 82851"/>
                  <a:gd name="connsiteY6" fmla="*/ 16321 h 50336"/>
                  <a:gd name="connsiteX7" fmla="*/ 30540 w 82851"/>
                  <a:gd name="connsiteY7" fmla="*/ -1065 h 50336"/>
                  <a:gd name="connsiteX8" fmla="*/ 46669 w 82851"/>
                  <a:gd name="connsiteY8" fmla="*/ -1065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69" y="-1065"/>
                    </a:moveTo>
                    <a:lnTo>
                      <a:pt x="76794" y="16321"/>
                    </a:lnTo>
                    <a:cubicBezTo>
                      <a:pt x="81111" y="18823"/>
                      <a:pt x="81111" y="25071"/>
                      <a:pt x="76794" y="27560"/>
                    </a:cubicBezTo>
                    <a:lnTo>
                      <a:pt x="46669" y="44947"/>
                    </a:lnTo>
                    <a:cubicBezTo>
                      <a:pt x="41678" y="47830"/>
                      <a:pt x="35531" y="47830"/>
                      <a:pt x="30540" y="44947"/>
                    </a:cubicBezTo>
                    <a:lnTo>
                      <a:pt x="428" y="27560"/>
                    </a:lnTo>
                    <a:cubicBezTo>
                      <a:pt x="-3902" y="25071"/>
                      <a:pt x="-3902" y="18823"/>
                      <a:pt x="428" y="16321"/>
                    </a:cubicBezTo>
                    <a:lnTo>
                      <a:pt x="30540" y="-1065"/>
                    </a:lnTo>
                    <a:cubicBezTo>
                      <a:pt x="35531" y="-3948"/>
                      <a:pt x="41678" y="-3948"/>
                      <a:pt x="46669" y="-1065"/>
                    </a:cubicBezTo>
                  </a:path>
                </a:pathLst>
              </a:custGeom>
              <a:solidFill>
                <a:srgbClr val="4F555F"/>
              </a:solidFill>
              <a:ln w="1270" cap="flat">
                <a:noFill/>
                <a:prstDash val="solid"/>
                <a:miter/>
              </a:ln>
            </p:spPr>
            <p:txBody>
              <a:bodyPr rtlCol="0" anchor="ctr"/>
              <a:lstStyle/>
              <a:p>
                <a:endParaRPr lang="en-IN"/>
              </a:p>
            </p:txBody>
          </p:sp>
          <p:sp>
            <p:nvSpPr>
              <p:cNvPr id="2105" name="Freeform: Shape 2104">
                <a:extLst>
                  <a:ext uri="{FF2B5EF4-FFF2-40B4-BE49-F238E27FC236}">
                    <a16:creationId xmlns:a16="http://schemas.microsoft.com/office/drawing/2014/main" id="{0D56CE02-EB29-2D32-67AD-C08DDA0C08A1}"/>
                  </a:ext>
                </a:extLst>
              </p:cNvPr>
              <p:cNvSpPr/>
              <p:nvPr/>
            </p:nvSpPr>
            <p:spPr>
              <a:xfrm flipV="1">
                <a:off x="9212949" y="1863797"/>
                <a:ext cx="82851" cy="50336"/>
              </a:xfrm>
              <a:custGeom>
                <a:avLst/>
                <a:gdLst>
                  <a:gd name="connsiteX0" fmla="*/ 46779 w 82851"/>
                  <a:gd name="connsiteY0" fmla="*/ -1040 h 50336"/>
                  <a:gd name="connsiteX1" fmla="*/ 76891 w 82851"/>
                  <a:gd name="connsiteY1" fmla="*/ 16347 h 50336"/>
                  <a:gd name="connsiteX2" fmla="*/ 76891 w 82851"/>
                  <a:gd name="connsiteY2" fmla="*/ 27586 h 50336"/>
                  <a:gd name="connsiteX3" fmla="*/ 46779 w 82851"/>
                  <a:gd name="connsiteY3" fmla="*/ 44973 h 50336"/>
                  <a:gd name="connsiteX4" fmla="*/ 30650 w 82851"/>
                  <a:gd name="connsiteY4" fmla="*/ 44973 h 50336"/>
                  <a:gd name="connsiteX5" fmla="*/ 526 w 82851"/>
                  <a:gd name="connsiteY5" fmla="*/ 27586 h 50336"/>
                  <a:gd name="connsiteX6" fmla="*/ 526 w 82851"/>
                  <a:gd name="connsiteY6" fmla="*/ 16347 h 50336"/>
                  <a:gd name="connsiteX7" fmla="*/ 30650 w 82851"/>
                  <a:gd name="connsiteY7" fmla="*/ -1040 h 50336"/>
                  <a:gd name="connsiteX8" fmla="*/ 46779 w 82851"/>
                  <a:gd name="connsiteY8" fmla="*/ -104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79" y="-1040"/>
                    </a:moveTo>
                    <a:lnTo>
                      <a:pt x="76891" y="16347"/>
                    </a:lnTo>
                    <a:cubicBezTo>
                      <a:pt x="81222" y="18849"/>
                      <a:pt x="81222" y="25084"/>
                      <a:pt x="76891" y="27586"/>
                    </a:cubicBezTo>
                    <a:lnTo>
                      <a:pt x="46779" y="44973"/>
                    </a:lnTo>
                    <a:cubicBezTo>
                      <a:pt x="41788" y="47855"/>
                      <a:pt x="35641" y="47855"/>
                      <a:pt x="30650" y="44973"/>
                    </a:cubicBezTo>
                    <a:lnTo>
                      <a:pt x="526" y="27586"/>
                    </a:lnTo>
                    <a:cubicBezTo>
                      <a:pt x="-3792" y="25084"/>
                      <a:pt x="-3792" y="18849"/>
                      <a:pt x="526" y="16347"/>
                    </a:cubicBezTo>
                    <a:lnTo>
                      <a:pt x="30650" y="-1040"/>
                    </a:lnTo>
                    <a:cubicBezTo>
                      <a:pt x="35641" y="-3922"/>
                      <a:pt x="41788" y="-3922"/>
                      <a:pt x="46779" y="-1040"/>
                    </a:cubicBezTo>
                  </a:path>
                </a:pathLst>
              </a:custGeom>
              <a:solidFill>
                <a:srgbClr val="4F555F"/>
              </a:solidFill>
              <a:ln w="1270" cap="flat">
                <a:noFill/>
                <a:prstDash val="solid"/>
                <a:miter/>
              </a:ln>
            </p:spPr>
            <p:txBody>
              <a:bodyPr rtlCol="0" anchor="ctr"/>
              <a:lstStyle/>
              <a:p>
                <a:endParaRPr lang="en-IN"/>
              </a:p>
            </p:txBody>
          </p:sp>
          <p:sp>
            <p:nvSpPr>
              <p:cNvPr id="2106" name="Freeform: Shape 2105">
                <a:extLst>
                  <a:ext uri="{FF2B5EF4-FFF2-40B4-BE49-F238E27FC236}">
                    <a16:creationId xmlns:a16="http://schemas.microsoft.com/office/drawing/2014/main" id="{40F0CB25-060D-AAC0-3C4A-004C73F0D844}"/>
                  </a:ext>
                </a:extLst>
              </p:cNvPr>
              <p:cNvSpPr/>
              <p:nvPr/>
            </p:nvSpPr>
            <p:spPr>
              <a:xfrm flipV="1">
                <a:off x="9059308" y="2014127"/>
                <a:ext cx="82851" cy="50349"/>
              </a:xfrm>
              <a:custGeom>
                <a:avLst/>
                <a:gdLst>
                  <a:gd name="connsiteX0" fmla="*/ 46881 w 82851"/>
                  <a:gd name="connsiteY0" fmla="*/ -906 h 50349"/>
                  <a:gd name="connsiteX1" fmla="*/ 77005 w 82851"/>
                  <a:gd name="connsiteY1" fmla="*/ 16481 h 50349"/>
                  <a:gd name="connsiteX2" fmla="*/ 77005 w 82851"/>
                  <a:gd name="connsiteY2" fmla="*/ 27733 h 50349"/>
                  <a:gd name="connsiteX3" fmla="*/ 46881 w 82851"/>
                  <a:gd name="connsiteY3" fmla="*/ 45119 h 50349"/>
                  <a:gd name="connsiteX4" fmla="*/ 30752 w 82851"/>
                  <a:gd name="connsiteY4" fmla="*/ 45119 h 50349"/>
                  <a:gd name="connsiteX5" fmla="*/ 640 w 82851"/>
                  <a:gd name="connsiteY5" fmla="*/ 27733 h 50349"/>
                  <a:gd name="connsiteX6" fmla="*/ 640 w 82851"/>
                  <a:gd name="connsiteY6" fmla="*/ 16481 h 50349"/>
                  <a:gd name="connsiteX7" fmla="*/ 30752 w 82851"/>
                  <a:gd name="connsiteY7" fmla="*/ -906 h 50349"/>
                  <a:gd name="connsiteX8" fmla="*/ 46881 w 82851"/>
                  <a:gd name="connsiteY8" fmla="*/ -906 h 5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49">
                    <a:moveTo>
                      <a:pt x="46881" y="-906"/>
                    </a:moveTo>
                    <a:lnTo>
                      <a:pt x="77005" y="16481"/>
                    </a:lnTo>
                    <a:cubicBezTo>
                      <a:pt x="81323" y="18983"/>
                      <a:pt x="81323" y="25231"/>
                      <a:pt x="77005" y="27733"/>
                    </a:cubicBezTo>
                    <a:lnTo>
                      <a:pt x="46881" y="45119"/>
                    </a:lnTo>
                    <a:cubicBezTo>
                      <a:pt x="41890" y="48002"/>
                      <a:pt x="35743" y="48002"/>
                      <a:pt x="30752" y="45119"/>
                    </a:cubicBezTo>
                    <a:lnTo>
                      <a:pt x="640" y="27733"/>
                    </a:lnTo>
                    <a:cubicBezTo>
                      <a:pt x="-3690" y="25231"/>
                      <a:pt x="-3690" y="18983"/>
                      <a:pt x="640" y="16481"/>
                    </a:cubicBezTo>
                    <a:lnTo>
                      <a:pt x="30752" y="-906"/>
                    </a:lnTo>
                    <a:cubicBezTo>
                      <a:pt x="35743" y="-3788"/>
                      <a:pt x="41890" y="-3788"/>
                      <a:pt x="46881" y="-906"/>
                    </a:cubicBezTo>
                  </a:path>
                </a:pathLst>
              </a:custGeom>
              <a:solidFill>
                <a:srgbClr val="4F555F"/>
              </a:solidFill>
              <a:ln w="1270" cap="flat">
                <a:noFill/>
                <a:prstDash val="solid"/>
                <a:miter/>
              </a:ln>
            </p:spPr>
            <p:txBody>
              <a:bodyPr rtlCol="0" anchor="ctr"/>
              <a:lstStyle/>
              <a:p>
                <a:endParaRPr lang="en-IN"/>
              </a:p>
            </p:txBody>
          </p:sp>
          <p:sp>
            <p:nvSpPr>
              <p:cNvPr id="2107" name="Freeform: Shape 2106">
                <a:extLst>
                  <a:ext uri="{FF2B5EF4-FFF2-40B4-BE49-F238E27FC236}">
                    <a16:creationId xmlns:a16="http://schemas.microsoft.com/office/drawing/2014/main" id="{381264C7-854B-0199-585C-DED51864442F}"/>
                  </a:ext>
                </a:extLst>
              </p:cNvPr>
              <p:cNvSpPr/>
              <p:nvPr/>
            </p:nvSpPr>
            <p:spPr>
              <a:xfrm flipV="1">
                <a:off x="9473413" y="1797468"/>
                <a:ext cx="81204" cy="27955"/>
              </a:xfrm>
              <a:custGeom>
                <a:avLst/>
                <a:gdLst>
                  <a:gd name="connsiteX0" fmla="*/ 46527 w 81204"/>
                  <a:gd name="connsiteY0" fmla="*/ -1109 h 27955"/>
                  <a:gd name="connsiteX1" fmla="*/ 76651 w 81204"/>
                  <a:gd name="connsiteY1" fmla="*/ 16278 h 27955"/>
                  <a:gd name="connsiteX2" fmla="*/ 78315 w 81204"/>
                  <a:gd name="connsiteY2" fmla="*/ 17954 h 27955"/>
                  <a:gd name="connsiteX3" fmla="*/ -2242 w 81204"/>
                  <a:gd name="connsiteY3" fmla="*/ 24685 h 27955"/>
                  <a:gd name="connsiteX4" fmla="*/ 286 w 81204"/>
                  <a:gd name="connsiteY4" fmla="*/ 16278 h 27955"/>
                  <a:gd name="connsiteX5" fmla="*/ 30398 w 81204"/>
                  <a:gd name="connsiteY5" fmla="*/ -1109 h 27955"/>
                  <a:gd name="connsiteX6" fmla="*/ 46527 w 81204"/>
                  <a:gd name="connsiteY6" fmla="*/ -1109 h 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04" h="27955">
                    <a:moveTo>
                      <a:pt x="46527" y="-1109"/>
                    </a:moveTo>
                    <a:lnTo>
                      <a:pt x="76651" y="16278"/>
                    </a:lnTo>
                    <a:lnTo>
                      <a:pt x="78315" y="17954"/>
                    </a:lnTo>
                    <a:lnTo>
                      <a:pt x="-2242" y="24685"/>
                    </a:lnTo>
                    <a:cubicBezTo>
                      <a:pt x="-3613" y="21789"/>
                      <a:pt x="-2826" y="18068"/>
                      <a:pt x="286" y="16278"/>
                    </a:cubicBezTo>
                    <a:lnTo>
                      <a:pt x="30398" y="-1109"/>
                    </a:lnTo>
                    <a:cubicBezTo>
                      <a:pt x="35389" y="-3992"/>
                      <a:pt x="41548" y="-3992"/>
                      <a:pt x="46527" y="-1109"/>
                    </a:cubicBezTo>
                  </a:path>
                </a:pathLst>
              </a:custGeom>
              <a:solidFill>
                <a:srgbClr val="4F555F"/>
              </a:solidFill>
              <a:ln w="1270" cap="flat">
                <a:noFill/>
                <a:prstDash val="solid"/>
                <a:miter/>
              </a:ln>
            </p:spPr>
            <p:txBody>
              <a:bodyPr rtlCol="0" anchor="ctr"/>
              <a:lstStyle/>
              <a:p>
                <a:endParaRPr lang="en-IN"/>
              </a:p>
            </p:txBody>
          </p:sp>
          <p:sp>
            <p:nvSpPr>
              <p:cNvPr id="2108" name="Freeform: Shape 2107">
                <a:extLst>
                  <a:ext uri="{FF2B5EF4-FFF2-40B4-BE49-F238E27FC236}">
                    <a16:creationId xmlns:a16="http://schemas.microsoft.com/office/drawing/2014/main" id="{AEC052F7-E7FD-EA3E-6489-6CE2638710BF}"/>
                  </a:ext>
                </a:extLst>
              </p:cNvPr>
              <p:cNvSpPr/>
              <p:nvPr/>
            </p:nvSpPr>
            <p:spPr>
              <a:xfrm flipV="1">
                <a:off x="9007555" y="2044010"/>
                <a:ext cx="82848" cy="50336"/>
              </a:xfrm>
              <a:custGeom>
                <a:avLst/>
                <a:gdLst>
                  <a:gd name="connsiteX0" fmla="*/ 46916 w 82848"/>
                  <a:gd name="connsiteY0" fmla="*/ -879 h 50336"/>
                  <a:gd name="connsiteX1" fmla="*/ 77028 w 82848"/>
                  <a:gd name="connsiteY1" fmla="*/ 16508 h 50336"/>
                  <a:gd name="connsiteX2" fmla="*/ 77028 w 82848"/>
                  <a:gd name="connsiteY2" fmla="*/ 27747 h 50336"/>
                  <a:gd name="connsiteX3" fmla="*/ 46916 w 82848"/>
                  <a:gd name="connsiteY3" fmla="*/ 45133 h 50336"/>
                  <a:gd name="connsiteX4" fmla="*/ 30787 w 82848"/>
                  <a:gd name="connsiteY4" fmla="*/ 45133 h 50336"/>
                  <a:gd name="connsiteX5" fmla="*/ 676 w 82848"/>
                  <a:gd name="connsiteY5" fmla="*/ 27747 h 50336"/>
                  <a:gd name="connsiteX6" fmla="*/ 676 w 82848"/>
                  <a:gd name="connsiteY6" fmla="*/ 16508 h 50336"/>
                  <a:gd name="connsiteX7" fmla="*/ 30787 w 82848"/>
                  <a:gd name="connsiteY7" fmla="*/ -879 h 50336"/>
                  <a:gd name="connsiteX8" fmla="*/ 46916 w 82848"/>
                  <a:gd name="connsiteY8" fmla="*/ -879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48" h="50336">
                    <a:moveTo>
                      <a:pt x="46916" y="-879"/>
                    </a:moveTo>
                    <a:lnTo>
                      <a:pt x="77028" y="16508"/>
                    </a:lnTo>
                    <a:cubicBezTo>
                      <a:pt x="81359" y="18997"/>
                      <a:pt x="81359" y="25245"/>
                      <a:pt x="77028" y="27747"/>
                    </a:cubicBezTo>
                    <a:lnTo>
                      <a:pt x="46916" y="45133"/>
                    </a:lnTo>
                    <a:cubicBezTo>
                      <a:pt x="41925" y="48016"/>
                      <a:pt x="35778" y="48016"/>
                      <a:pt x="30787" y="45133"/>
                    </a:cubicBezTo>
                    <a:lnTo>
                      <a:pt x="676" y="27747"/>
                    </a:lnTo>
                    <a:cubicBezTo>
                      <a:pt x="-3655" y="25245"/>
                      <a:pt x="-3655" y="18997"/>
                      <a:pt x="676" y="16508"/>
                    </a:cubicBezTo>
                    <a:lnTo>
                      <a:pt x="30787" y="-879"/>
                    </a:lnTo>
                    <a:cubicBezTo>
                      <a:pt x="35778" y="-3762"/>
                      <a:pt x="41925" y="-3762"/>
                      <a:pt x="46916" y="-879"/>
                    </a:cubicBezTo>
                  </a:path>
                </a:pathLst>
              </a:custGeom>
              <a:solidFill>
                <a:srgbClr val="4F555F"/>
              </a:solidFill>
              <a:ln w="1270" cap="flat">
                <a:noFill/>
                <a:prstDash val="solid"/>
                <a:miter/>
              </a:ln>
            </p:spPr>
            <p:txBody>
              <a:bodyPr rtlCol="0" anchor="ctr"/>
              <a:lstStyle/>
              <a:p>
                <a:endParaRPr lang="en-IN"/>
              </a:p>
            </p:txBody>
          </p:sp>
          <p:sp>
            <p:nvSpPr>
              <p:cNvPr id="2109" name="Freeform: Shape 2108">
                <a:extLst>
                  <a:ext uri="{FF2B5EF4-FFF2-40B4-BE49-F238E27FC236}">
                    <a16:creationId xmlns:a16="http://schemas.microsoft.com/office/drawing/2014/main" id="{8032B640-E0B2-BD7F-7F75-BE1A834AC307}"/>
                  </a:ext>
                </a:extLst>
              </p:cNvPr>
              <p:cNvSpPr/>
              <p:nvPr/>
            </p:nvSpPr>
            <p:spPr>
              <a:xfrm flipV="1">
                <a:off x="9104567" y="1766620"/>
                <a:ext cx="78079" cy="25187"/>
              </a:xfrm>
              <a:custGeom>
                <a:avLst/>
                <a:gdLst>
                  <a:gd name="connsiteX0" fmla="*/ 602 w 78079"/>
                  <a:gd name="connsiteY0" fmla="*/ 16249 h 25187"/>
                  <a:gd name="connsiteX1" fmla="*/ 30713 w 78079"/>
                  <a:gd name="connsiteY1" fmla="*/ -1137 h 25187"/>
                  <a:gd name="connsiteX2" fmla="*/ 46842 w 78079"/>
                  <a:gd name="connsiteY2" fmla="*/ -1137 h 25187"/>
                  <a:gd name="connsiteX3" fmla="*/ 75443 w 78079"/>
                  <a:gd name="connsiteY3" fmla="*/ 15373 h 25187"/>
                  <a:gd name="connsiteX4" fmla="*/ -2637 w 78079"/>
                  <a:gd name="connsiteY4" fmla="*/ 21887 h 25187"/>
                  <a:gd name="connsiteX5" fmla="*/ 602 w 78079"/>
                  <a:gd name="connsiteY5" fmla="*/ 16249 h 2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79" h="25187">
                    <a:moveTo>
                      <a:pt x="602" y="16249"/>
                    </a:moveTo>
                    <a:lnTo>
                      <a:pt x="30713" y="-1137"/>
                    </a:lnTo>
                    <a:cubicBezTo>
                      <a:pt x="35704" y="-4020"/>
                      <a:pt x="41851" y="-4020"/>
                      <a:pt x="46842" y="-1137"/>
                    </a:cubicBezTo>
                    <a:lnTo>
                      <a:pt x="75443" y="15373"/>
                    </a:lnTo>
                    <a:lnTo>
                      <a:pt x="-2637" y="21887"/>
                    </a:lnTo>
                    <a:cubicBezTo>
                      <a:pt x="-2650" y="19690"/>
                      <a:pt x="-1570" y="17506"/>
                      <a:pt x="602" y="16249"/>
                    </a:cubicBezTo>
                  </a:path>
                </a:pathLst>
              </a:custGeom>
              <a:solidFill>
                <a:srgbClr val="4F555F"/>
              </a:solidFill>
              <a:ln w="1270" cap="flat">
                <a:noFill/>
                <a:prstDash val="solid"/>
                <a:miter/>
              </a:ln>
            </p:spPr>
            <p:txBody>
              <a:bodyPr rtlCol="0" anchor="ctr"/>
              <a:lstStyle/>
              <a:p>
                <a:endParaRPr lang="en-IN"/>
              </a:p>
            </p:txBody>
          </p:sp>
          <p:sp>
            <p:nvSpPr>
              <p:cNvPr id="2110" name="Freeform: Shape 2109">
                <a:extLst>
                  <a:ext uri="{FF2B5EF4-FFF2-40B4-BE49-F238E27FC236}">
                    <a16:creationId xmlns:a16="http://schemas.microsoft.com/office/drawing/2014/main" id="{BF42E822-A542-0831-ECA5-A855CD7D8D99}"/>
                  </a:ext>
                </a:extLst>
              </p:cNvPr>
              <p:cNvSpPr/>
              <p:nvPr/>
            </p:nvSpPr>
            <p:spPr>
              <a:xfrm flipV="1">
                <a:off x="8743903" y="1981450"/>
                <a:ext cx="134604" cy="80219"/>
              </a:xfrm>
              <a:custGeom>
                <a:avLst/>
                <a:gdLst>
                  <a:gd name="connsiteX0" fmla="*/ 47079 w 134604"/>
                  <a:gd name="connsiteY0" fmla="*/ -921 h 80219"/>
                  <a:gd name="connsiteX1" fmla="*/ 128955 w 134604"/>
                  <a:gd name="connsiteY1" fmla="*/ 46323 h 80219"/>
                  <a:gd name="connsiteX2" fmla="*/ 132194 w 134604"/>
                  <a:gd name="connsiteY2" fmla="*/ 51961 h 80219"/>
                  <a:gd name="connsiteX3" fmla="*/ 128955 w 134604"/>
                  <a:gd name="connsiteY3" fmla="*/ 57587 h 80219"/>
                  <a:gd name="connsiteX4" fmla="*/ 98831 w 134604"/>
                  <a:gd name="connsiteY4" fmla="*/ 74974 h 80219"/>
                  <a:gd name="connsiteX5" fmla="*/ 82702 w 134604"/>
                  <a:gd name="connsiteY5" fmla="*/ 74974 h 80219"/>
                  <a:gd name="connsiteX6" fmla="*/ 52590 w 134604"/>
                  <a:gd name="connsiteY6" fmla="*/ 57587 h 80219"/>
                  <a:gd name="connsiteX7" fmla="*/ 52552 w 134604"/>
                  <a:gd name="connsiteY7" fmla="*/ 57549 h 80219"/>
                  <a:gd name="connsiteX8" fmla="*/ 838 w 134604"/>
                  <a:gd name="connsiteY8" fmla="*/ 27704 h 80219"/>
                  <a:gd name="connsiteX9" fmla="*/ 838 w 134604"/>
                  <a:gd name="connsiteY9" fmla="*/ 16465 h 80219"/>
                  <a:gd name="connsiteX10" fmla="*/ 30950 w 134604"/>
                  <a:gd name="connsiteY10" fmla="*/ -921 h 80219"/>
                  <a:gd name="connsiteX11" fmla="*/ 47079 w 134604"/>
                  <a:gd name="connsiteY11" fmla="*/ -921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47079" y="-921"/>
                    </a:moveTo>
                    <a:lnTo>
                      <a:pt x="128955" y="46323"/>
                    </a:lnTo>
                    <a:cubicBezTo>
                      <a:pt x="131115" y="47580"/>
                      <a:pt x="132194" y="49764"/>
                      <a:pt x="132194" y="51961"/>
                    </a:cubicBezTo>
                    <a:cubicBezTo>
                      <a:pt x="132194" y="54146"/>
                      <a:pt x="131115" y="56343"/>
                      <a:pt x="128955" y="57587"/>
                    </a:cubicBezTo>
                    <a:lnTo>
                      <a:pt x="98831" y="74974"/>
                    </a:lnTo>
                    <a:cubicBezTo>
                      <a:pt x="93840" y="77857"/>
                      <a:pt x="87693" y="77857"/>
                      <a:pt x="82702" y="74974"/>
                    </a:cubicBezTo>
                    <a:lnTo>
                      <a:pt x="52590" y="57587"/>
                    </a:lnTo>
                    <a:lnTo>
                      <a:pt x="52552" y="57549"/>
                    </a:lnTo>
                    <a:lnTo>
                      <a:pt x="838" y="27704"/>
                    </a:lnTo>
                    <a:cubicBezTo>
                      <a:pt x="-3493" y="25215"/>
                      <a:pt x="-3493" y="18967"/>
                      <a:pt x="838" y="16465"/>
                    </a:cubicBezTo>
                    <a:lnTo>
                      <a:pt x="30950" y="-921"/>
                    </a:lnTo>
                    <a:cubicBezTo>
                      <a:pt x="35941" y="-3804"/>
                      <a:pt x="42088" y="-3804"/>
                      <a:pt x="47079" y="-921"/>
                    </a:cubicBezTo>
                  </a:path>
                </a:pathLst>
              </a:custGeom>
              <a:solidFill>
                <a:srgbClr val="4F555F"/>
              </a:solidFill>
              <a:ln w="1270" cap="flat">
                <a:noFill/>
                <a:prstDash val="solid"/>
                <a:miter/>
              </a:ln>
            </p:spPr>
            <p:txBody>
              <a:bodyPr rtlCol="0" anchor="ctr"/>
              <a:lstStyle/>
              <a:p>
                <a:endParaRPr lang="en-IN"/>
              </a:p>
            </p:txBody>
          </p:sp>
          <p:sp>
            <p:nvSpPr>
              <p:cNvPr id="2111" name="Freeform: Shape 2110">
                <a:extLst>
                  <a:ext uri="{FF2B5EF4-FFF2-40B4-BE49-F238E27FC236}">
                    <a16:creationId xmlns:a16="http://schemas.microsoft.com/office/drawing/2014/main" id="{ACBF2246-CA32-2EA0-BC3F-9B295F1A5E47}"/>
                  </a:ext>
                </a:extLst>
              </p:cNvPr>
              <p:cNvSpPr/>
              <p:nvPr/>
            </p:nvSpPr>
            <p:spPr>
              <a:xfrm flipV="1">
                <a:off x="8904047" y="2073725"/>
                <a:ext cx="134582" cy="80387"/>
              </a:xfrm>
              <a:custGeom>
                <a:avLst/>
                <a:gdLst>
                  <a:gd name="connsiteX0" fmla="*/ 30844 w 134582"/>
                  <a:gd name="connsiteY0" fmla="*/ -839 h 80387"/>
                  <a:gd name="connsiteX1" fmla="*/ 46973 w 134582"/>
                  <a:gd name="connsiteY1" fmla="*/ -839 h 80387"/>
                  <a:gd name="connsiteX2" fmla="*/ 98077 w 134582"/>
                  <a:gd name="connsiteY2" fmla="*/ 28778 h 80387"/>
                  <a:gd name="connsiteX3" fmla="*/ 98725 w 134582"/>
                  <a:gd name="connsiteY3" fmla="*/ 29044 h 80387"/>
                  <a:gd name="connsiteX4" fmla="*/ 128837 w 134582"/>
                  <a:gd name="connsiteY4" fmla="*/ 46431 h 80387"/>
                  <a:gd name="connsiteX5" fmla="*/ 132063 w 134582"/>
                  <a:gd name="connsiteY5" fmla="*/ 52133 h 80387"/>
                  <a:gd name="connsiteX6" fmla="*/ 128837 w 134582"/>
                  <a:gd name="connsiteY6" fmla="*/ 57835 h 80387"/>
                  <a:gd name="connsiteX7" fmla="*/ 98725 w 134582"/>
                  <a:gd name="connsiteY7" fmla="*/ 75234 h 80387"/>
                  <a:gd name="connsiteX8" fmla="*/ 82596 w 134582"/>
                  <a:gd name="connsiteY8" fmla="*/ 75234 h 80387"/>
                  <a:gd name="connsiteX9" fmla="*/ 719 w 134582"/>
                  <a:gd name="connsiteY9" fmla="*/ 27787 h 80387"/>
                  <a:gd name="connsiteX10" fmla="*/ 719 w 134582"/>
                  <a:gd name="connsiteY10" fmla="*/ 16547 h 80387"/>
                  <a:gd name="connsiteX11" fmla="*/ 30844 w 134582"/>
                  <a:gd name="connsiteY11" fmla="*/ -839 h 8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582" h="80387">
                    <a:moveTo>
                      <a:pt x="30844" y="-839"/>
                    </a:moveTo>
                    <a:cubicBezTo>
                      <a:pt x="35835" y="-3722"/>
                      <a:pt x="41982" y="-3722"/>
                      <a:pt x="46973" y="-839"/>
                    </a:cubicBezTo>
                    <a:lnTo>
                      <a:pt x="98077" y="28778"/>
                    </a:lnTo>
                    <a:lnTo>
                      <a:pt x="98725" y="29044"/>
                    </a:lnTo>
                    <a:lnTo>
                      <a:pt x="128837" y="46431"/>
                    </a:lnTo>
                    <a:cubicBezTo>
                      <a:pt x="131034" y="47701"/>
                      <a:pt x="132088" y="49923"/>
                      <a:pt x="132063" y="52133"/>
                    </a:cubicBezTo>
                    <a:cubicBezTo>
                      <a:pt x="132088" y="54355"/>
                      <a:pt x="131034" y="56578"/>
                      <a:pt x="128837" y="57835"/>
                    </a:cubicBezTo>
                    <a:lnTo>
                      <a:pt x="98725" y="75234"/>
                    </a:lnTo>
                    <a:cubicBezTo>
                      <a:pt x="93734" y="78104"/>
                      <a:pt x="87587" y="78104"/>
                      <a:pt x="82596" y="75234"/>
                    </a:cubicBezTo>
                    <a:lnTo>
                      <a:pt x="719" y="27787"/>
                    </a:lnTo>
                    <a:cubicBezTo>
                      <a:pt x="-3599" y="25285"/>
                      <a:pt x="-3599" y="19049"/>
                      <a:pt x="719" y="16547"/>
                    </a:cubicBezTo>
                    <a:lnTo>
                      <a:pt x="30844" y="-839"/>
                    </a:lnTo>
                  </a:path>
                </a:pathLst>
              </a:custGeom>
              <a:solidFill>
                <a:srgbClr val="4F555F"/>
              </a:solidFill>
              <a:ln w="1270" cap="flat">
                <a:noFill/>
                <a:prstDash val="solid"/>
                <a:miter/>
              </a:ln>
            </p:spPr>
            <p:txBody>
              <a:bodyPr rtlCol="0" anchor="ctr"/>
              <a:lstStyle/>
              <a:p>
                <a:endParaRPr lang="en-IN"/>
              </a:p>
            </p:txBody>
          </p:sp>
          <p:sp>
            <p:nvSpPr>
              <p:cNvPr id="2112" name="Freeform: Shape 2111">
                <a:extLst>
                  <a:ext uri="{FF2B5EF4-FFF2-40B4-BE49-F238E27FC236}">
                    <a16:creationId xmlns:a16="http://schemas.microsoft.com/office/drawing/2014/main" id="{9E5499EE-FC5E-2196-959B-CA93C35A9936}"/>
                  </a:ext>
                </a:extLst>
              </p:cNvPr>
              <p:cNvSpPr/>
              <p:nvPr/>
            </p:nvSpPr>
            <p:spPr>
              <a:xfrm flipV="1">
                <a:off x="9010282" y="1759927"/>
                <a:ext cx="59626" cy="24869"/>
              </a:xfrm>
              <a:custGeom>
                <a:avLst/>
                <a:gdLst>
                  <a:gd name="connsiteX0" fmla="*/ 672 w 59626"/>
                  <a:gd name="connsiteY0" fmla="*/ 15214 h 24869"/>
                  <a:gd name="connsiteX1" fmla="*/ 672 w 59626"/>
                  <a:gd name="connsiteY1" fmla="*/ 3974 h 24869"/>
                  <a:gd name="connsiteX2" fmla="*/ 9308 w 59626"/>
                  <a:gd name="connsiteY2" fmla="*/ -1144 h 24869"/>
                  <a:gd name="connsiteX3" fmla="*/ 25437 w 59626"/>
                  <a:gd name="connsiteY3" fmla="*/ -1144 h 24869"/>
                  <a:gd name="connsiteX4" fmla="*/ 55562 w 59626"/>
                  <a:gd name="connsiteY4" fmla="*/ 16243 h 24869"/>
                  <a:gd name="connsiteX5" fmla="*/ 57060 w 59626"/>
                  <a:gd name="connsiteY5" fmla="*/ 17767 h 24869"/>
                  <a:gd name="connsiteX6" fmla="*/ 11658 w 59626"/>
                  <a:gd name="connsiteY6" fmla="*/ 21564 h 24869"/>
                  <a:gd name="connsiteX7" fmla="*/ 672 w 59626"/>
                  <a:gd name="connsiteY7" fmla="*/ 15214 h 2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26" h="24869">
                    <a:moveTo>
                      <a:pt x="672" y="15214"/>
                    </a:moveTo>
                    <a:cubicBezTo>
                      <a:pt x="-3646" y="12725"/>
                      <a:pt x="-3646" y="6476"/>
                      <a:pt x="672" y="3974"/>
                    </a:cubicBezTo>
                    <a:lnTo>
                      <a:pt x="9308" y="-1144"/>
                    </a:lnTo>
                    <a:cubicBezTo>
                      <a:pt x="14299" y="-4027"/>
                      <a:pt x="20446" y="-4027"/>
                      <a:pt x="25437" y="-1144"/>
                    </a:cubicBezTo>
                    <a:lnTo>
                      <a:pt x="55562" y="16243"/>
                    </a:lnTo>
                    <a:lnTo>
                      <a:pt x="57060" y="17767"/>
                    </a:lnTo>
                    <a:lnTo>
                      <a:pt x="11658" y="21564"/>
                    </a:lnTo>
                    <a:lnTo>
                      <a:pt x="672" y="15214"/>
                    </a:lnTo>
                  </a:path>
                </a:pathLst>
              </a:custGeom>
              <a:solidFill>
                <a:srgbClr val="4F555F"/>
              </a:solidFill>
              <a:ln w="1270" cap="flat">
                <a:noFill/>
                <a:prstDash val="solid"/>
                <a:miter/>
              </a:ln>
            </p:spPr>
            <p:txBody>
              <a:bodyPr rtlCol="0" anchor="ctr"/>
              <a:lstStyle/>
              <a:p>
                <a:endParaRPr lang="en-IN"/>
              </a:p>
            </p:txBody>
          </p:sp>
          <p:sp>
            <p:nvSpPr>
              <p:cNvPr id="2113" name="Freeform: Shape 2112">
                <a:extLst>
                  <a:ext uri="{FF2B5EF4-FFF2-40B4-BE49-F238E27FC236}">
                    <a16:creationId xmlns:a16="http://schemas.microsoft.com/office/drawing/2014/main" id="{3AF41E7E-EE36-5AFA-F677-65290D3641FD}"/>
                  </a:ext>
                </a:extLst>
              </p:cNvPr>
              <p:cNvSpPr/>
              <p:nvPr/>
            </p:nvSpPr>
            <p:spPr>
              <a:xfrm flipV="1">
                <a:off x="8751507" y="1896119"/>
                <a:ext cx="61375" cy="38081"/>
              </a:xfrm>
              <a:custGeom>
                <a:avLst/>
                <a:gdLst>
                  <a:gd name="connsiteX0" fmla="*/ 848 w 61375"/>
                  <a:gd name="connsiteY0" fmla="*/ 15354 h 38081"/>
                  <a:gd name="connsiteX1" fmla="*/ 848 w 61375"/>
                  <a:gd name="connsiteY1" fmla="*/ 4102 h 38081"/>
                  <a:gd name="connsiteX2" fmla="*/ 9484 w 61375"/>
                  <a:gd name="connsiteY2" fmla="*/ -1016 h 38081"/>
                  <a:gd name="connsiteX3" fmla="*/ 25613 w 61375"/>
                  <a:gd name="connsiteY3" fmla="*/ -1016 h 38081"/>
                  <a:gd name="connsiteX4" fmla="*/ 55737 w 61375"/>
                  <a:gd name="connsiteY4" fmla="*/ 16370 h 38081"/>
                  <a:gd name="connsiteX5" fmla="*/ 55737 w 61375"/>
                  <a:gd name="connsiteY5" fmla="*/ 27610 h 38081"/>
                  <a:gd name="connsiteX6" fmla="*/ 47101 w 61375"/>
                  <a:gd name="connsiteY6" fmla="*/ 32741 h 38081"/>
                  <a:gd name="connsiteX7" fmla="*/ 30972 w 61375"/>
                  <a:gd name="connsiteY7" fmla="*/ 32741 h 38081"/>
                  <a:gd name="connsiteX8" fmla="*/ 848 w 61375"/>
                  <a:gd name="connsiteY8" fmla="*/ 15354 h 3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81">
                    <a:moveTo>
                      <a:pt x="848" y="15354"/>
                    </a:moveTo>
                    <a:cubicBezTo>
                      <a:pt x="-3470" y="12852"/>
                      <a:pt x="-3470" y="6604"/>
                      <a:pt x="848" y="4102"/>
                    </a:cubicBezTo>
                    <a:lnTo>
                      <a:pt x="9484" y="-1016"/>
                    </a:lnTo>
                    <a:cubicBezTo>
                      <a:pt x="14475" y="-3899"/>
                      <a:pt x="20635" y="-3899"/>
                      <a:pt x="25613" y="-1016"/>
                    </a:cubicBezTo>
                    <a:lnTo>
                      <a:pt x="55737" y="16370"/>
                    </a:lnTo>
                    <a:cubicBezTo>
                      <a:pt x="60068" y="18872"/>
                      <a:pt x="60068" y="25121"/>
                      <a:pt x="55737" y="27610"/>
                    </a:cubicBezTo>
                    <a:lnTo>
                      <a:pt x="47101" y="32741"/>
                    </a:lnTo>
                    <a:cubicBezTo>
                      <a:pt x="42110" y="35623"/>
                      <a:pt x="35963" y="35623"/>
                      <a:pt x="30972" y="32741"/>
                    </a:cubicBezTo>
                    <a:lnTo>
                      <a:pt x="848" y="15354"/>
                    </a:lnTo>
                  </a:path>
                </a:pathLst>
              </a:custGeom>
              <a:solidFill>
                <a:srgbClr val="4F555F"/>
              </a:solidFill>
              <a:ln w="1270" cap="flat">
                <a:noFill/>
                <a:prstDash val="solid"/>
                <a:miter/>
              </a:ln>
            </p:spPr>
            <p:txBody>
              <a:bodyPr rtlCol="0" anchor="ctr"/>
              <a:lstStyle/>
              <a:p>
                <a:endParaRPr lang="en-IN"/>
              </a:p>
            </p:txBody>
          </p:sp>
          <p:sp>
            <p:nvSpPr>
              <p:cNvPr id="2114" name="Freeform: Shape 2113">
                <a:extLst>
                  <a:ext uri="{FF2B5EF4-FFF2-40B4-BE49-F238E27FC236}">
                    <a16:creationId xmlns:a16="http://schemas.microsoft.com/office/drawing/2014/main" id="{705E27DB-6556-EC25-A5BB-ABC5B812FDB0}"/>
                  </a:ext>
                </a:extLst>
              </p:cNvPr>
              <p:cNvSpPr/>
              <p:nvPr/>
            </p:nvSpPr>
            <p:spPr>
              <a:xfrm flipV="1">
                <a:off x="9421588" y="1804971"/>
                <a:ext cx="82851" cy="50336"/>
              </a:xfrm>
              <a:custGeom>
                <a:avLst/>
                <a:gdLst>
                  <a:gd name="connsiteX0" fmla="*/ 46634 w 82851"/>
                  <a:gd name="connsiteY0" fmla="*/ -1092 h 50336"/>
                  <a:gd name="connsiteX1" fmla="*/ 76758 w 82851"/>
                  <a:gd name="connsiteY1" fmla="*/ 16294 h 50336"/>
                  <a:gd name="connsiteX2" fmla="*/ 76758 w 82851"/>
                  <a:gd name="connsiteY2" fmla="*/ 27534 h 50336"/>
                  <a:gd name="connsiteX3" fmla="*/ 46634 w 82851"/>
                  <a:gd name="connsiteY3" fmla="*/ 44920 h 50336"/>
                  <a:gd name="connsiteX4" fmla="*/ 30505 w 82851"/>
                  <a:gd name="connsiteY4" fmla="*/ 44920 h 50336"/>
                  <a:gd name="connsiteX5" fmla="*/ 393 w 82851"/>
                  <a:gd name="connsiteY5" fmla="*/ 27534 h 50336"/>
                  <a:gd name="connsiteX6" fmla="*/ 393 w 82851"/>
                  <a:gd name="connsiteY6" fmla="*/ 16294 h 50336"/>
                  <a:gd name="connsiteX7" fmla="*/ 30505 w 82851"/>
                  <a:gd name="connsiteY7" fmla="*/ -1092 h 50336"/>
                  <a:gd name="connsiteX8" fmla="*/ 46634 w 82851"/>
                  <a:gd name="connsiteY8" fmla="*/ -1092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634" y="-1092"/>
                    </a:moveTo>
                    <a:lnTo>
                      <a:pt x="76758" y="16294"/>
                    </a:lnTo>
                    <a:cubicBezTo>
                      <a:pt x="81076" y="18796"/>
                      <a:pt x="81076" y="25032"/>
                      <a:pt x="76758" y="27534"/>
                    </a:cubicBezTo>
                    <a:lnTo>
                      <a:pt x="46634" y="44920"/>
                    </a:lnTo>
                    <a:cubicBezTo>
                      <a:pt x="41643" y="47803"/>
                      <a:pt x="35496" y="47803"/>
                      <a:pt x="30505" y="44920"/>
                    </a:cubicBezTo>
                    <a:lnTo>
                      <a:pt x="393" y="27534"/>
                    </a:lnTo>
                    <a:cubicBezTo>
                      <a:pt x="-3938" y="25032"/>
                      <a:pt x="-3938" y="18796"/>
                      <a:pt x="393" y="16294"/>
                    </a:cubicBezTo>
                    <a:lnTo>
                      <a:pt x="30505" y="-1092"/>
                    </a:lnTo>
                    <a:cubicBezTo>
                      <a:pt x="35496" y="-3975"/>
                      <a:pt x="41643" y="-3975"/>
                      <a:pt x="46634" y="-1092"/>
                    </a:cubicBezTo>
                  </a:path>
                </a:pathLst>
              </a:custGeom>
              <a:solidFill>
                <a:srgbClr val="4F555F"/>
              </a:solidFill>
              <a:ln w="1270" cap="flat">
                <a:noFill/>
                <a:prstDash val="solid"/>
                <a:miter/>
              </a:ln>
            </p:spPr>
            <p:txBody>
              <a:bodyPr rtlCol="0" anchor="ctr"/>
              <a:lstStyle/>
              <a:p>
                <a:endParaRPr lang="en-IN"/>
              </a:p>
            </p:txBody>
          </p:sp>
          <p:sp>
            <p:nvSpPr>
              <p:cNvPr id="2115" name="Freeform: Shape 2114">
                <a:extLst>
                  <a:ext uri="{FF2B5EF4-FFF2-40B4-BE49-F238E27FC236}">
                    <a16:creationId xmlns:a16="http://schemas.microsoft.com/office/drawing/2014/main" id="{27295A93-3101-AAB6-AFDB-41C5201DA3AE}"/>
                  </a:ext>
                </a:extLst>
              </p:cNvPr>
              <p:cNvSpPr/>
              <p:nvPr/>
            </p:nvSpPr>
            <p:spPr>
              <a:xfrm flipV="1">
                <a:off x="9106183" y="1802164"/>
                <a:ext cx="82851" cy="50336"/>
              </a:xfrm>
              <a:custGeom>
                <a:avLst/>
                <a:gdLst>
                  <a:gd name="connsiteX0" fmla="*/ 30720 w 82851"/>
                  <a:gd name="connsiteY0" fmla="*/ 44918 h 50336"/>
                  <a:gd name="connsiteX1" fmla="*/ 608 w 82851"/>
                  <a:gd name="connsiteY1" fmla="*/ 27531 h 50336"/>
                  <a:gd name="connsiteX2" fmla="*/ 608 w 82851"/>
                  <a:gd name="connsiteY2" fmla="*/ 16292 h 50336"/>
                  <a:gd name="connsiteX3" fmla="*/ 30720 w 82851"/>
                  <a:gd name="connsiteY3" fmla="*/ -1095 h 50336"/>
                  <a:gd name="connsiteX4" fmla="*/ 46849 w 82851"/>
                  <a:gd name="connsiteY4" fmla="*/ -1095 h 50336"/>
                  <a:gd name="connsiteX5" fmla="*/ 76973 w 82851"/>
                  <a:gd name="connsiteY5" fmla="*/ 16292 h 50336"/>
                  <a:gd name="connsiteX6" fmla="*/ 76973 w 82851"/>
                  <a:gd name="connsiteY6" fmla="*/ 27531 h 50336"/>
                  <a:gd name="connsiteX7" fmla="*/ 46849 w 82851"/>
                  <a:gd name="connsiteY7" fmla="*/ 44918 h 50336"/>
                  <a:gd name="connsiteX8" fmla="*/ 30720 w 82851"/>
                  <a:gd name="connsiteY8" fmla="*/ 4491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30720" y="44918"/>
                    </a:moveTo>
                    <a:lnTo>
                      <a:pt x="608" y="27531"/>
                    </a:lnTo>
                    <a:cubicBezTo>
                      <a:pt x="-3722" y="25029"/>
                      <a:pt x="-3722" y="18794"/>
                      <a:pt x="608" y="16292"/>
                    </a:cubicBezTo>
                    <a:lnTo>
                      <a:pt x="30720" y="-1095"/>
                    </a:lnTo>
                    <a:cubicBezTo>
                      <a:pt x="35711" y="-3977"/>
                      <a:pt x="41858" y="-3977"/>
                      <a:pt x="46849" y="-1095"/>
                    </a:cubicBezTo>
                    <a:lnTo>
                      <a:pt x="76973" y="16292"/>
                    </a:lnTo>
                    <a:cubicBezTo>
                      <a:pt x="81292" y="18794"/>
                      <a:pt x="81292" y="25029"/>
                      <a:pt x="76973" y="27531"/>
                    </a:cubicBezTo>
                    <a:lnTo>
                      <a:pt x="46849" y="44918"/>
                    </a:lnTo>
                    <a:cubicBezTo>
                      <a:pt x="41858" y="47800"/>
                      <a:pt x="35711" y="47800"/>
                      <a:pt x="30720" y="44918"/>
                    </a:cubicBezTo>
                  </a:path>
                </a:pathLst>
              </a:custGeom>
              <a:solidFill>
                <a:srgbClr val="4F555F"/>
              </a:solidFill>
              <a:ln w="1270" cap="flat">
                <a:noFill/>
                <a:prstDash val="solid"/>
                <a:miter/>
              </a:ln>
            </p:spPr>
            <p:txBody>
              <a:bodyPr rtlCol="0" anchor="ctr"/>
              <a:lstStyle/>
              <a:p>
                <a:endParaRPr lang="en-IN"/>
              </a:p>
            </p:txBody>
          </p:sp>
          <p:sp>
            <p:nvSpPr>
              <p:cNvPr id="2116" name="Freeform: Shape 2115">
                <a:extLst>
                  <a:ext uri="{FF2B5EF4-FFF2-40B4-BE49-F238E27FC236}">
                    <a16:creationId xmlns:a16="http://schemas.microsoft.com/office/drawing/2014/main" id="{B559B18B-B1FE-4D14-6BFC-99DF6F2E7703}"/>
                  </a:ext>
                </a:extLst>
              </p:cNvPr>
              <p:cNvSpPr/>
              <p:nvPr/>
            </p:nvSpPr>
            <p:spPr>
              <a:xfrm flipV="1">
                <a:off x="8958521" y="1776609"/>
                <a:ext cx="61375" cy="38061"/>
              </a:xfrm>
              <a:custGeom>
                <a:avLst/>
                <a:gdLst>
                  <a:gd name="connsiteX0" fmla="*/ 46957 w 61375"/>
                  <a:gd name="connsiteY0" fmla="*/ 32624 h 38061"/>
                  <a:gd name="connsiteX1" fmla="*/ 30828 w 61375"/>
                  <a:gd name="connsiteY1" fmla="*/ 32624 h 38061"/>
                  <a:gd name="connsiteX2" fmla="*/ 716 w 61375"/>
                  <a:gd name="connsiteY2" fmla="*/ 15238 h 38061"/>
                  <a:gd name="connsiteX3" fmla="*/ 716 w 61375"/>
                  <a:gd name="connsiteY3" fmla="*/ 3999 h 38061"/>
                  <a:gd name="connsiteX4" fmla="*/ 9352 w 61375"/>
                  <a:gd name="connsiteY4" fmla="*/ -1132 h 38061"/>
                  <a:gd name="connsiteX5" fmla="*/ 25481 w 61375"/>
                  <a:gd name="connsiteY5" fmla="*/ -1132 h 38061"/>
                  <a:gd name="connsiteX6" fmla="*/ 55606 w 61375"/>
                  <a:gd name="connsiteY6" fmla="*/ 16267 h 38061"/>
                  <a:gd name="connsiteX7" fmla="*/ 55606 w 61375"/>
                  <a:gd name="connsiteY7" fmla="*/ 27506 h 38061"/>
                  <a:gd name="connsiteX8" fmla="*/ 46957 w 61375"/>
                  <a:gd name="connsiteY8" fmla="*/ 32624 h 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5" h="38061">
                    <a:moveTo>
                      <a:pt x="46957" y="32624"/>
                    </a:moveTo>
                    <a:cubicBezTo>
                      <a:pt x="41979" y="35494"/>
                      <a:pt x="35819" y="35494"/>
                      <a:pt x="30828" y="32624"/>
                    </a:cubicBezTo>
                    <a:lnTo>
                      <a:pt x="716" y="15238"/>
                    </a:lnTo>
                    <a:cubicBezTo>
                      <a:pt x="-3614" y="12736"/>
                      <a:pt x="-3614" y="6488"/>
                      <a:pt x="716" y="3999"/>
                    </a:cubicBezTo>
                    <a:lnTo>
                      <a:pt x="9352" y="-1132"/>
                    </a:lnTo>
                    <a:cubicBezTo>
                      <a:pt x="14343" y="-4003"/>
                      <a:pt x="20490" y="-4003"/>
                      <a:pt x="25481" y="-1132"/>
                    </a:cubicBezTo>
                    <a:lnTo>
                      <a:pt x="55606" y="16267"/>
                    </a:lnTo>
                    <a:cubicBezTo>
                      <a:pt x="59924" y="18756"/>
                      <a:pt x="59924" y="25004"/>
                      <a:pt x="55606" y="27506"/>
                    </a:cubicBezTo>
                    <a:lnTo>
                      <a:pt x="46957" y="32624"/>
                    </a:lnTo>
                  </a:path>
                </a:pathLst>
              </a:custGeom>
              <a:solidFill>
                <a:srgbClr val="4F555F"/>
              </a:solidFill>
              <a:ln w="1270" cap="flat">
                <a:noFill/>
                <a:prstDash val="solid"/>
                <a:miter/>
              </a:ln>
            </p:spPr>
            <p:txBody>
              <a:bodyPr rtlCol="0" anchor="ctr"/>
              <a:lstStyle/>
              <a:p>
                <a:endParaRPr lang="en-IN"/>
              </a:p>
            </p:txBody>
          </p:sp>
          <p:sp>
            <p:nvSpPr>
              <p:cNvPr id="2117" name="Freeform: Shape 2116">
                <a:extLst>
                  <a:ext uri="{FF2B5EF4-FFF2-40B4-BE49-F238E27FC236}">
                    <a16:creationId xmlns:a16="http://schemas.microsoft.com/office/drawing/2014/main" id="{0B2DD671-F104-D0CD-56FC-0EDAAB48CD78}"/>
                  </a:ext>
                </a:extLst>
              </p:cNvPr>
              <p:cNvSpPr/>
              <p:nvPr/>
            </p:nvSpPr>
            <p:spPr>
              <a:xfrm flipV="1">
                <a:off x="8949297" y="1831107"/>
                <a:ext cx="82851" cy="50336"/>
              </a:xfrm>
              <a:custGeom>
                <a:avLst/>
                <a:gdLst>
                  <a:gd name="connsiteX0" fmla="*/ 706 w 82851"/>
                  <a:gd name="connsiteY0" fmla="*/ 16318 h 50336"/>
                  <a:gd name="connsiteX1" fmla="*/ 30830 w 82851"/>
                  <a:gd name="connsiteY1" fmla="*/ -1069 h 50336"/>
                  <a:gd name="connsiteX2" fmla="*/ 46959 w 82851"/>
                  <a:gd name="connsiteY2" fmla="*/ -1069 h 50336"/>
                  <a:gd name="connsiteX3" fmla="*/ 77071 w 82851"/>
                  <a:gd name="connsiteY3" fmla="*/ 16318 h 50336"/>
                  <a:gd name="connsiteX4" fmla="*/ 77071 w 82851"/>
                  <a:gd name="connsiteY4" fmla="*/ 27557 h 50336"/>
                  <a:gd name="connsiteX5" fmla="*/ 46959 w 82851"/>
                  <a:gd name="connsiteY5" fmla="*/ 44943 h 50336"/>
                  <a:gd name="connsiteX6" fmla="*/ 30830 w 82851"/>
                  <a:gd name="connsiteY6" fmla="*/ 44943 h 50336"/>
                  <a:gd name="connsiteX7" fmla="*/ 706 w 82851"/>
                  <a:gd name="connsiteY7" fmla="*/ 27557 h 50336"/>
                  <a:gd name="connsiteX8" fmla="*/ 706 w 82851"/>
                  <a:gd name="connsiteY8" fmla="*/ 16318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706" y="16318"/>
                    </a:moveTo>
                    <a:lnTo>
                      <a:pt x="30830" y="-1069"/>
                    </a:lnTo>
                    <a:cubicBezTo>
                      <a:pt x="35821" y="-3952"/>
                      <a:pt x="41968" y="-3952"/>
                      <a:pt x="46959" y="-1069"/>
                    </a:cubicBezTo>
                    <a:lnTo>
                      <a:pt x="77071" y="16318"/>
                    </a:lnTo>
                    <a:cubicBezTo>
                      <a:pt x="81402" y="18807"/>
                      <a:pt x="81402" y="25055"/>
                      <a:pt x="77071" y="27557"/>
                    </a:cubicBezTo>
                    <a:lnTo>
                      <a:pt x="46959" y="44943"/>
                    </a:lnTo>
                    <a:cubicBezTo>
                      <a:pt x="41968" y="47826"/>
                      <a:pt x="35821" y="47826"/>
                      <a:pt x="30830" y="44943"/>
                    </a:cubicBezTo>
                    <a:lnTo>
                      <a:pt x="706" y="27557"/>
                    </a:lnTo>
                    <a:cubicBezTo>
                      <a:pt x="-3612" y="25055"/>
                      <a:pt x="-3612" y="18807"/>
                      <a:pt x="706" y="16318"/>
                    </a:cubicBezTo>
                  </a:path>
                </a:pathLst>
              </a:custGeom>
              <a:solidFill>
                <a:srgbClr val="4F555F"/>
              </a:solidFill>
              <a:ln w="1270" cap="flat">
                <a:noFill/>
                <a:prstDash val="solid"/>
                <a:miter/>
              </a:ln>
            </p:spPr>
            <p:txBody>
              <a:bodyPr rtlCol="0" anchor="ctr"/>
              <a:lstStyle/>
              <a:p>
                <a:endParaRPr lang="en-IN"/>
              </a:p>
            </p:txBody>
          </p:sp>
          <p:sp>
            <p:nvSpPr>
              <p:cNvPr id="2118" name="Freeform: Shape 2117">
                <a:extLst>
                  <a:ext uri="{FF2B5EF4-FFF2-40B4-BE49-F238E27FC236}">
                    <a16:creationId xmlns:a16="http://schemas.microsoft.com/office/drawing/2014/main" id="{44FF8B89-66CB-955B-4D05-4B85DA71396B}"/>
                  </a:ext>
                </a:extLst>
              </p:cNvPr>
              <p:cNvSpPr/>
              <p:nvPr/>
            </p:nvSpPr>
            <p:spPr>
              <a:xfrm flipV="1">
                <a:off x="9264702" y="1833914"/>
                <a:ext cx="82851" cy="50336"/>
              </a:xfrm>
              <a:custGeom>
                <a:avLst/>
                <a:gdLst>
                  <a:gd name="connsiteX0" fmla="*/ 46744 w 82851"/>
                  <a:gd name="connsiteY0" fmla="*/ -1066 h 50336"/>
                  <a:gd name="connsiteX1" fmla="*/ 76856 w 82851"/>
                  <a:gd name="connsiteY1" fmla="*/ 16320 h 50336"/>
                  <a:gd name="connsiteX2" fmla="*/ 76856 w 82851"/>
                  <a:gd name="connsiteY2" fmla="*/ 27560 h 50336"/>
                  <a:gd name="connsiteX3" fmla="*/ 46744 w 82851"/>
                  <a:gd name="connsiteY3" fmla="*/ 44946 h 50336"/>
                  <a:gd name="connsiteX4" fmla="*/ 30615 w 82851"/>
                  <a:gd name="connsiteY4" fmla="*/ 44946 h 50336"/>
                  <a:gd name="connsiteX5" fmla="*/ 491 w 82851"/>
                  <a:gd name="connsiteY5" fmla="*/ 27560 h 50336"/>
                  <a:gd name="connsiteX6" fmla="*/ 491 w 82851"/>
                  <a:gd name="connsiteY6" fmla="*/ 16320 h 50336"/>
                  <a:gd name="connsiteX7" fmla="*/ 30615 w 82851"/>
                  <a:gd name="connsiteY7" fmla="*/ -1066 h 50336"/>
                  <a:gd name="connsiteX8" fmla="*/ 46744 w 82851"/>
                  <a:gd name="connsiteY8" fmla="*/ -1066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44" y="-1066"/>
                    </a:moveTo>
                    <a:lnTo>
                      <a:pt x="76856" y="16320"/>
                    </a:lnTo>
                    <a:cubicBezTo>
                      <a:pt x="81186" y="18822"/>
                      <a:pt x="81186" y="25058"/>
                      <a:pt x="76856" y="27560"/>
                    </a:cubicBezTo>
                    <a:lnTo>
                      <a:pt x="46744" y="44946"/>
                    </a:lnTo>
                    <a:cubicBezTo>
                      <a:pt x="41753" y="47829"/>
                      <a:pt x="35606" y="47829"/>
                      <a:pt x="30615" y="44946"/>
                    </a:cubicBezTo>
                    <a:lnTo>
                      <a:pt x="491" y="27560"/>
                    </a:lnTo>
                    <a:cubicBezTo>
                      <a:pt x="-3827" y="25058"/>
                      <a:pt x="-3827" y="18822"/>
                      <a:pt x="491" y="16320"/>
                    </a:cubicBezTo>
                    <a:lnTo>
                      <a:pt x="30615" y="-1066"/>
                    </a:lnTo>
                    <a:cubicBezTo>
                      <a:pt x="35606" y="-3949"/>
                      <a:pt x="41753" y="-3949"/>
                      <a:pt x="46744" y="-1066"/>
                    </a:cubicBezTo>
                  </a:path>
                </a:pathLst>
              </a:custGeom>
              <a:solidFill>
                <a:srgbClr val="4F555F"/>
              </a:solidFill>
              <a:ln w="1270" cap="flat">
                <a:noFill/>
                <a:prstDash val="solid"/>
                <a:miter/>
              </a:ln>
            </p:spPr>
            <p:txBody>
              <a:bodyPr rtlCol="0" anchor="ctr"/>
              <a:lstStyle/>
              <a:p>
                <a:endParaRPr lang="en-IN"/>
              </a:p>
            </p:txBody>
          </p:sp>
          <p:sp>
            <p:nvSpPr>
              <p:cNvPr id="2119" name="Freeform: Shape 2118">
                <a:extLst>
                  <a:ext uri="{FF2B5EF4-FFF2-40B4-BE49-F238E27FC236}">
                    <a16:creationId xmlns:a16="http://schemas.microsoft.com/office/drawing/2014/main" id="{CBA59E79-C5FE-6D1D-75A8-233273E7D36E}"/>
                  </a:ext>
                </a:extLst>
              </p:cNvPr>
              <p:cNvSpPr/>
              <p:nvPr/>
            </p:nvSpPr>
            <p:spPr>
              <a:xfrm flipV="1">
                <a:off x="9316454" y="1804031"/>
                <a:ext cx="82851" cy="50336"/>
              </a:xfrm>
              <a:custGeom>
                <a:avLst/>
                <a:gdLst>
                  <a:gd name="connsiteX0" fmla="*/ 46709 w 82851"/>
                  <a:gd name="connsiteY0" fmla="*/ -1093 h 50336"/>
                  <a:gd name="connsiteX1" fmla="*/ 76820 w 82851"/>
                  <a:gd name="connsiteY1" fmla="*/ 16293 h 50336"/>
                  <a:gd name="connsiteX2" fmla="*/ 76820 w 82851"/>
                  <a:gd name="connsiteY2" fmla="*/ 27533 h 50336"/>
                  <a:gd name="connsiteX3" fmla="*/ 46709 w 82851"/>
                  <a:gd name="connsiteY3" fmla="*/ 44919 h 50336"/>
                  <a:gd name="connsiteX4" fmla="*/ 30580 w 82851"/>
                  <a:gd name="connsiteY4" fmla="*/ 44919 h 50336"/>
                  <a:gd name="connsiteX5" fmla="*/ 455 w 82851"/>
                  <a:gd name="connsiteY5" fmla="*/ 27533 h 50336"/>
                  <a:gd name="connsiteX6" fmla="*/ 455 w 82851"/>
                  <a:gd name="connsiteY6" fmla="*/ 16293 h 50336"/>
                  <a:gd name="connsiteX7" fmla="*/ 30580 w 82851"/>
                  <a:gd name="connsiteY7" fmla="*/ -1093 h 50336"/>
                  <a:gd name="connsiteX8" fmla="*/ 46709 w 82851"/>
                  <a:gd name="connsiteY8" fmla="*/ -1093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51" h="50336">
                    <a:moveTo>
                      <a:pt x="46709" y="-1093"/>
                    </a:moveTo>
                    <a:lnTo>
                      <a:pt x="76820" y="16293"/>
                    </a:lnTo>
                    <a:cubicBezTo>
                      <a:pt x="81151" y="18783"/>
                      <a:pt x="81151" y="25031"/>
                      <a:pt x="76820" y="27533"/>
                    </a:cubicBezTo>
                    <a:lnTo>
                      <a:pt x="46709" y="44919"/>
                    </a:lnTo>
                    <a:cubicBezTo>
                      <a:pt x="41718" y="47802"/>
                      <a:pt x="35571" y="47802"/>
                      <a:pt x="30580" y="44919"/>
                    </a:cubicBezTo>
                    <a:lnTo>
                      <a:pt x="455" y="27533"/>
                    </a:lnTo>
                    <a:cubicBezTo>
                      <a:pt x="-3863" y="25031"/>
                      <a:pt x="-3863" y="18783"/>
                      <a:pt x="455" y="16293"/>
                    </a:cubicBezTo>
                    <a:lnTo>
                      <a:pt x="30580" y="-1093"/>
                    </a:lnTo>
                    <a:cubicBezTo>
                      <a:pt x="35571" y="-3976"/>
                      <a:pt x="41718" y="-3976"/>
                      <a:pt x="46709" y="-1093"/>
                    </a:cubicBezTo>
                  </a:path>
                </a:pathLst>
              </a:custGeom>
              <a:solidFill>
                <a:srgbClr val="4F555F"/>
              </a:solidFill>
              <a:ln w="1270" cap="flat">
                <a:noFill/>
                <a:prstDash val="solid"/>
                <a:miter/>
              </a:ln>
            </p:spPr>
            <p:txBody>
              <a:bodyPr rtlCol="0" anchor="ctr"/>
              <a:lstStyle/>
              <a:p>
                <a:endParaRPr lang="en-IN"/>
              </a:p>
            </p:txBody>
          </p:sp>
          <p:sp>
            <p:nvSpPr>
              <p:cNvPr id="2120" name="Freeform: Shape 2119">
                <a:extLst>
                  <a:ext uri="{FF2B5EF4-FFF2-40B4-BE49-F238E27FC236}">
                    <a16:creationId xmlns:a16="http://schemas.microsoft.com/office/drawing/2014/main" id="{572725C8-BF3F-0B57-A9E0-76BB23130384}"/>
                  </a:ext>
                </a:extLst>
              </p:cNvPr>
              <p:cNvSpPr/>
              <p:nvPr/>
            </p:nvSpPr>
            <p:spPr>
              <a:xfrm flipV="1">
                <a:off x="8847408" y="1951567"/>
                <a:ext cx="82861" cy="50336"/>
              </a:xfrm>
              <a:custGeom>
                <a:avLst/>
                <a:gdLst>
                  <a:gd name="connsiteX0" fmla="*/ 30897 w 82861"/>
                  <a:gd name="connsiteY0" fmla="*/ -961 h 50336"/>
                  <a:gd name="connsiteX1" fmla="*/ 47026 w 82861"/>
                  <a:gd name="connsiteY1" fmla="*/ -961 h 50336"/>
                  <a:gd name="connsiteX2" fmla="*/ 77150 w 82861"/>
                  <a:gd name="connsiteY2" fmla="*/ 16425 h 50336"/>
                  <a:gd name="connsiteX3" fmla="*/ 77150 w 82861"/>
                  <a:gd name="connsiteY3" fmla="*/ 27665 h 50336"/>
                  <a:gd name="connsiteX4" fmla="*/ 47026 w 82861"/>
                  <a:gd name="connsiteY4" fmla="*/ 45051 h 50336"/>
                  <a:gd name="connsiteX5" fmla="*/ 30897 w 82861"/>
                  <a:gd name="connsiteY5" fmla="*/ 45051 h 50336"/>
                  <a:gd name="connsiteX6" fmla="*/ 785 w 82861"/>
                  <a:gd name="connsiteY6" fmla="*/ 27665 h 50336"/>
                  <a:gd name="connsiteX7" fmla="*/ 785 w 82861"/>
                  <a:gd name="connsiteY7" fmla="*/ 16425 h 50336"/>
                  <a:gd name="connsiteX8" fmla="*/ 30897 w 82861"/>
                  <a:gd name="connsiteY8" fmla="*/ -961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897" y="-961"/>
                    </a:moveTo>
                    <a:cubicBezTo>
                      <a:pt x="35888" y="-3844"/>
                      <a:pt x="42035" y="-3844"/>
                      <a:pt x="47026" y="-961"/>
                    </a:cubicBezTo>
                    <a:lnTo>
                      <a:pt x="77150" y="16425"/>
                    </a:lnTo>
                    <a:cubicBezTo>
                      <a:pt x="81481" y="18927"/>
                      <a:pt x="81481" y="25163"/>
                      <a:pt x="77150" y="27665"/>
                    </a:cubicBezTo>
                    <a:lnTo>
                      <a:pt x="47026" y="45051"/>
                    </a:lnTo>
                    <a:cubicBezTo>
                      <a:pt x="42035" y="47934"/>
                      <a:pt x="35888" y="47934"/>
                      <a:pt x="30897" y="45051"/>
                    </a:cubicBezTo>
                    <a:lnTo>
                      <a:pt x="785" y="27665"/>
                    </a:lnTo>
                    <a:cubicBezTo>
                      <a:pt x="-3546" y="25163"/>
                      <a:pt x="-3546" y="18927"/>
                      <a:pt x="785" y="16425"/>
                    </a:cubicBezTo>
                    <a:lnTo>
                      <a:pt x="30897" y="-961"/>
                    </a:lnTo>
                  </a:path>
                </a:pathLst>
              </a:custGeom>
              <a:solidFill>
                <a:srgbClr val="4F555F"/>
              </a:solidFill>
              <a:ln w="1270" cap="flat">
                <a:noFill/>
                <a:prstDash val="solid"/>
                <a:miter/>
              </a:ln>
            </p:spPr>
            <p:txBody>
              <a:bodyPr rtlCol="0" anchor="ctr"/>
              <a:lstStyle/>
              <a:p>
                <a:endParaRPr lang="en-IN"/>
              </a:p>
            </p:txBody>
          </p:sp>
          <p:sp>
            <p:nvSpPr>
              <p:cNvPr id="2121" name="Freeform: Shape 2120">
                <a:extLst>
                  <a:ext uri="{FF2B5EF4-FFF2-40B4-BE49-F238E27FC236}">
                    <a16:creationId xmlns:a16="http://schemas.microsoft.com/office/drawing/2014/main" id="{AC51D646-A5F3-866A-DF10-EC45E71CD935}"/>
                  </a:ext>
                </a:extLst>
              </p:cNvPr>
              <p:cNvSpPr/>
              <p:nvPr/>
            </p:nvSpPr>
            <p:spPr>
              <a:xfrm flipV="1">
                <a:off x="8850659" y="2013203"/>
                <a:ext cx="186369" cy="110099"/>
              </a:xfrm>
              <a:custGeom>
                <a:avLst/>
                <a:gdLst>
                  <a:gd name="connsiteX0" fmla="*/ 30859 w 186369"/>
                  <a:gd name="connsiteY0" fmla="*/ -880 h 110099"/>
                  <a:gd name="connsiteX1" fmla="*/ 46988 w 186369"/>
                  <a:gd name="connsiteY1" fmla="*/ -880 h 110099"/>
                  <a:gd name="connsiteX2" fmla="*/ 180617 w 186369"/>
                  <a:gd name="connsiteY2" fmla="*/ 76248 h 110099"/>
                  <a:gd name="connsiteX3" fmla="*/ 183869 w 186369"/>
                  <a:gd name="connsiteY3" fmla="*/ 81886 h 110099"/>
                  <a:gd name="connsiteX4" fmla="*/ 183869 w 186369"/>
                  <a:gd name="connsiteY4" fmla="*/ 81886 h 110099"/>
                  <a:gd name="connsiteX5" fmla="*/ 183462 w 186369"/>
                  <a:gd name="connsiteY5" fmla="*/ 83448 h 110099"/>
                  <a:gd name="connsiteX6" fmla="*/ 183056 w 186369"/>
                  <a:gd name="connsiteY6" fmla="*/ 85049 h 110099"/>
                  <a:gd name="connsiteX7" fmla="*/ 182599 w 186369"/>
                  <a:gd name="connsiteY7" fmla="*/ 85506 h 110099"/>
                  <a:gd name="connsiteX8" fmla="*/ 180617 w 186369"/>
                  <a:gd name="connsiteY8" fmla="*/ 87512 h 110099"/>
                  <a:gd name="connsiteX9" fmla="*/ 150506 w 186369"/>
                  <a:gd name="connsiteY9" fmla="*/ 104899 h 110099"/>
                  <a:gd name="connsiteX10" fmla="*/ 142441 w 186369"/>
                  <a:gd name="connsiteY10" fmla="*/ 107058 h 110099"/>
                  <a:gd name="connsiteX11" fmla="*/ 134377 w 186369"/>
                  <a:gd name="connsiteY11" fmla="*/ 104899 h 110099"/>
                  <a:gd name="connsiteX12" fmla="*/ 104252 w 186369"/>
                  <a:gd name="connsiteY12" fmla="*/ 87512 h 110099"/>
                  <a:gd name="connsiteX13" fmla="*/ 104252 w 186369"/>
                  <a:gd name="connsiteY13" fmla="*/ 87512 h 110099"/>
                  <a:gd name="connsiteX14" fmla="*/ 52500 w 186369"/>
                  <a:gd name="connsiteY14" fmla="*/ 57629 h 110099"/>
                  <a:gd name="connsiteX15" fmla="*/ 52462 w 186369"/>
                  <a:gd name="connsiteY15" fmla="*/ 57591 h 110099"/>
                  <a:gd name="connsiteX16" fmla="*/ 747 w 186369"/>
                  <a:gd name="connsiteY16" fmla="*/ 27759 h 110099"/>
                  <a:gd name="connsiteX17" fmla="*/ 747 w 186369"/>
                  <a:gd name="connsiteY17" fmla="*/ 16519 h 110099"/>
                  <a:gd name="connsiteX18" fmla="*/ 30859 w 186369"/>
                  <a:gd name="connsiteY18" fmla="*/ -880 h 11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369" h="110099">
                    <a:moveTo>
                      <a:pt x="30859" y="-880"/>
                    </a:moveTo>
                    <a:cubicBezTo>
                      <a:pt x="35850" y="-3762"/>
                      <a:pt x="42010" y="-3762"/>
                      <a:pt x="46988" y="-880"/>
                    </a:cubicBezTo>
                    <a:lnTo>
                      <a:pt x="180617" y="76248"/>
                    </a:lnTo>
                    <a:cubicBezTo>
                      <a:pt x="182789" y="77505"/>
                      <a:pt x="183869" y="79689"/>
                      <a:pt x="183869" y="81886"/>
                    </a:cubicBezTo>
                    <a:lnTo>
                      <a:pt x="183869" y="81886"/>
                    </a:lnTo>
                    <a:lnTo>
                      <a:pt x="183462" y="83448"/>
                    </a:lnTo>
                    <a:lnTo>
                      <a:pt x="183056" y="85049"/>
                    </a:lnTo>
                    <a:lnTo>
                      <a:pt x="182599" y="85506"/>
                    </a:lnTo>
                    <a:lnTo>
                      <a:pt x="180617" y="87512"/>
                    </a:lnTo>
                    <a:lnTo>
                      <a:pt x="150506" y="104899"/>
                    </a:lnTo>
                    <a:cubicBezTo>
                      <a:pt x="148017" y="106346"/>
                      <a:pt x="145223" y="107058"/>
                      <a:pt x="142441" y="107058"/>
                    </a:cubicBezTo>
                    <a:cubicBezTo>
                      <a:pt x="139660" y="107058"/>
                      <a:pt x="136866" y="106346"/>
                      <a:pt x="134377" y="104899"/>
                    </a:cubicBezTo>
                    <a:lnTo>
                      <a:pt x="104252" y="87512"/>
                    </a:lnTo>
                    <a:lnTo>
                      <a:pt x="104252" y="87512"/>
                    </a:lnTo>
                    <a:lnTo>
                      <a:pt x="52500" y="57629"/>
                    </a:lnTo>
                    <a:lnTo>
                      <a:pt x="52462" y="57591"/>
                    </a:lnTo>
                    <a:lnTo>
                      <a:pt x="747" y="27759"/>
                    </a:lnTo>
                    <a:cubicBezTo>
                      <a:pt x="-3583" y="25257"/>
                      <a:pt x="-3583" y="19009"/>
                      <a:pt x="747" y="16519"/>
                    </a:cubicBezTo>
                    <a:lnTo>
                      <a:pt x="30859" y="-880"/>
                    </a:lnTo>
                  </a:path>
                </a:pathLst>
              </a:custGeom>
              <a:solidFill>
                <a:srgbClr val="4F555F"/>
              </a:solidFill>
              <a:ln w="1270" cap="flat">
                <a:noFill/>
                <a:prstDash val="solid"/>
                <a:miter/>
              </a:ln>
            </p:spPr>
            <p:txBody>
              <a:bodyPr rtlCol="0" anchor="ctr"/>
              <a:lstStyle/>
              <a:p>
                <a:endParaRPr lang="en-IN"/>
              </a:p>
            </p:txBody>
          </p:sp>
          <p:sp>
            <p:nvSpPr>
              <p:cNvPr id="2122" name="Freeform: Shape 2121">
                <a:extLst>
                  <a:ext uri="{FF2B5EF4-FFF2-40B4-BE49-F238E27FC236}">
                    <a16:creationId xmlns:a16="http://schemas.microsoft.com/office/drawing/2014/main" id="{BDA6E2FF-B562-DB58-7CAB-6FB2EDAA63A2}"/>
                  </a:ext>
                </a:extLst>
              </p:cNvPr>
              <p:cNvSpPr/>
              <p:nvPr/>
            </p:nvSpPr>
            <p:spPr>
              <a:xfrm flipV="1">
                <a:off x="8797281" y="2012260"/>
                <a:ext cx="134604" cy="80219"/>
              </a:xfrm>
              <a:custGeom>
                <a:avLst/>
                <a:gdLst>
                  <a:gd name="connsiteX0" fmla="*/ 52516 w 134604"/>
                  <a:gd name="connsiteY0" fmla="*/ 57577 h 80219"/>
                  <a:gd name="connsiteX1" fmla="*/ 802 w 134604"/>
                  <a:gd name="connsiteY1" fmla="*/ 27732 h 80219"/>
                  <a:gd name="connsiteX2" fmla="*/ 802 w 134604"/>
                  <a:gd name="connsiteY2" fmla="*/ 16493 h 80219"/>
                  <a:gd name="connsiteX3" fmla="*/ 30913 w 134604"/>
                  <a:gd name="connsiteY3" fmla="*/ -894 h 80219"/>
                  <a:gd name="connsiteX4" fmla="*/ 47042 w 134604"/>
                  <a:gd name="connsiteY4" fmla="*/ -894 h 80219"/>
                  <a:gd name="connsiteX5" fmla="*/ 128919 w 134604"/>
                  <a:gd name="connsiteY5" fmla="*/ 46350 h 80219"/>
                  <a:gd name="connsiteX6" fmla="*/ 132158 w 134604"/>
                  <a:gd name="connsiteY6" fmla="*/ 51976 h 80219"/>
                  <a:gd name="connsiteX7" fmla="*/ 128919 w 134604"/>
                  <a:gd name="connsiteY7" fmla="*/ 57615 h 80219"/>
                  <a:gd name="connsiteX8" fmla="*/ 98795 w 134604"/>
                  <a:gd name="connsiteY8" fmla="*/ 75002 h 80219"/>
                  <a:gd name="connsiteX9" fmla="*/ 82666 w 134604"/>
                  <a:gd name="connsiteY9" fmla="*/ 75002 h 80219"/>
                  <a:gd name="connsiteX10" fmla="*/ 52554 w 134604"/>
                  <a:gd name="connsiteY10" fmla="*/ 57615 h 80219"/>
                  <a:gd name="connsiteX11" fmla="*/ 52516 w 134604"/>
                  <a:gd name="connsiteY11" fmla="*/ 57577 h 8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604" h="80219">
                    <a:moveTo>
                      <a:pt x="52516" y="57577"/>
                    </a:moveTo>
                    <a:lnTo>
                      <a:pt x="802" y="27732"/>
                    </a:lnTo>
                    <a:cubicBezTo>
                      <a:pt x="-3529" y="25230"/>
                      <a:pt x="-3529" y="18994"/>
                      <a:pt x="802" y="16493"/>
                    </a:cubicBezTo>
                    <a:lnTo>
                      <a:pt x="30913" y="-894"/>
                    </a:lnTo>
                    <a:cubicBezTo>
                      <a:pt x="35904" y="-3777"/>
                      <a:pt x="42051" y="-3777"/>
                      <a:pt x="47042" y="-894"/>
                    </a:cubicBezTo>
                    <a:lnTo>
                      <a:pt x="128919" y="46350"/>
                    </a:lnTo>
                    <a:cubicBezTo>
                      <a:pt x="131091" y="47595"/>
                      <a:pt x="132170" y="49792"/>
                      <a:pt x="132158" y="51976"/>
                    </a:cubicBezTo>
                    <a:cubicBezTo>
                      <a:pt x="132170" y="54173"/>
                      <a:pt x="131091" y="56358"/>
                      <a:pt x="128919" y="57615"/>
                    </a:cubicBezTo>
                    <a:lnTo>
                      <a:pt x="98795" y="75002"/>
                    </a:lnTo>
                    <a:cubicBezTo>
                      <a:pt x="93816" y="77884"/>
                      <a:pt x="87657" y="77884"/>
                      <a:pt x="82666" y="75002"/>
                    </a:cubicBezTo>
                    <a:lnTo>
                      <a:pt x="52554" y="57615"/>
                    </a:lnTo>
                    <a:lnTo>
                      <a:pt x="52516" y="57577"/>
                    </a:lnTo>
                  </a:path>
                </a:pathLst>
              </a:custGeom>
              <a:solidFill>
                <a:srgbClr val="4F555F"/>
              </a:solidFill>
              <a:ln w="1270" cap="flat">
                <a:noFill/>
                <a:prstDash val="solid"/>
                <a:miter/>
              </a:ln>
            </p:spPr>
            <p:txBody>
              <a:bodyPr rtlCol="0" anchor="ctr"/>
              <a:lstStyle/>
              <a:p>
                <a:endParaRPr lang="en-IN"/>
              </a:p>
            </p:txBody>
          </p:sp>
          <p:sp>
            <p:nvSpPr>
              <p:cNvPr id="2123" name="Freeform: Shape 2122">
                <a:extLst>
                  <a:ext uri="{FF2B5EF4-FFF2-40B4-BE49-F238E27FC236}">
                    <a16:creationId xmlns:a16="http://schemas.microsoft.com/office/drawing/2014/main" id="{7549A9C1-0996-596A-EF17-823C6B74ADC2}"/>
                  </a:ext>
                </a:extLst>
              </p:cNvPr>
              <p:cNvSpPr/>
              <p:nvPr/>
            </p:nvSpPr>
            <p:spPr>
              <a:xfrm flipV="1">
                <a:off x="8855016" y="1836365"/>
                <a:ext cx="61372" cy="38068"/>
              </a:xfrm>
              <a:custGeom>
                <a:avLst/>
                <a:gdLst>
                  <a:gd name="connsiteX0" fmla="*/ 47028 w 61372"/>
                  <a:gd name="connsiteY0" fmla="*/ 32675 h 38068"/>
                  <a:gd name="connsiteX1" fmla="*/ 30899 w 61372"/>
                  <a:gd name="connsiteY1" fmla="*/ 32675 h 38068"/>
                  <a:gd name="connsiteX2" fmla="*/ 787 w 61372"/>
                  <a:gd name="connsiteY2" fmla="*/ 15288 h 38068"/>
                  <a:gd name="connsiteX3" fmla="*/ 787 w 61372"/>
                  <a:gd name="connsiteY3" fmla="*/ 4049 h 38068"/>
                  <a:gd name="connsiteX4" fmla="*/ 9423 w 61372"/>
                  <a:gd name="connsiteY4" fmla="*/ -1069 h 38068"/>
                  <a:gd name="connsiteX5" fmla="*/ 25552 w 61372"/>
                  <a:gd name="connsiteY5" fmla="*/ -1069 h 38068"/>
                  <a:gd name="connsiteX6" fmla="*/ 55664 w 61372"/>
                  <a:gd name="connsiteY6" fmla="*/ 16317 h 38068"/>
                  <a:gd name="connsiteX7" fmla="*/ 55664 w 61372"/>
                  <a:gd name="connsiteY7" fmla="*/ 27556 h 38068"/>
                  <a:gd name="connsiteX8" fmla="*/ 47028 w 61372"/>
                  <a:gd name="connsiteY8" fmla="*/ 32675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47028" y="32675"/>
                    </a:moveTo>
                    <a:cubicBezTo>
                      <a:pt x="42037" y="35557"/>
                      <a:pt x="35890" y="35557"/>
                      <a:pt x="30899" y="32675"/>
                    </a:cubicBezTo>
                    <a:lnTo>
                      <a:pt x="787" y="15288"/>
                    </a:lnTo>
                    <a:cubicBezTo>
                      <a:pt x="-3544" y="12786"/>
                      <a:pt x="-3544" y="6551"/>
                      <a:pt x="787" y="4049"/>
                    </a:cubicBezTo>
                    <a:lnTo>
                      <a:pt x="9423" y="-1069"/>
                    </a:lnTo>
                    <a:cubicBezTo>
                      <a:pt x="14414" y="-3952"/>
                      <a:pt x="20561" y="-3952"/>
                      <a:pt x="25552" y="-1069"/>
                    </a:cubicBezTo>
                    <a:lnTo>
                      <a:pt x="55664" y="16317"/>
                    </a:lnTo>
                    <a:cubicBezTo>
                      <a:pt x="59994" y="18819"/>
                      <a:pt x="59994" y="25055"/>
                      <a:pt x="55664" y="27556"/>
                    </a:cubicBezTo>
                    <a:lnTo>
                      <a:pt x="47028" y="32675"/>
                    </a:lnTo>
                  </a:path>
                </a:pathLst>
              </a:custGeom>
              <a:solidFill>
                <a:srgbClr val="4F555F"/>
              </a:solidFill>
              <a:ln w="1270" cap="flat">
                <a:noFill/>
                <a:prstDash val="solid"/>
                <a:miter/>
              </a:ln>
            </p:spPr>
            <p:txBody>
              <a:bodyPr rtlCol="0" anchor="ctr"/>
              <a:lstStyle/>
              <a:p>
                <a:endParaRPr lang="en-IN"/>
              </a:p>
            </p:txBody>
          </p:sp>
          <p:sp>
            <p:nvSpPr>
              <p:cNvPr id="2124" name="Freeform: Shape 2123">
                <a:extLst>
                  <a:ext uri="{FF2B5EF4-FFF2-40B4-BE49-F238E27FC236}">
                    <a16:creationId xmlns:a16="http://schemas.microsoft.com/office/drawing/2014/main" id="{7B132F8D-1420-5230-60BC-1475FE3E769C}"/>
                  </a:ext>
                </a:extLst>
              </p:cNvPr>
              <p:cNvSpPr/>
              <p:nvPr/>
            </p:nvSpPr>
            <p:spPr>
              <a:xfrm flipV="1">
                <a:off x="8803263" y="1866248"/>
                <a:ext cx="61372" cy="38068"/>
              </a:xfrm>
              <a:custGeom>
                <a:avLst/>
                <a:gdLst>
                  <a:gd name="connsiteX0" fmla="*/ 30934 w 61372"/>
                  <a:gd name="connsiteY0" fmla="*/ 32701 h 38068"/>
                  <a:gd name="connsiteX1" fmla="*/ 822 w 61372"/>
                  <a:gd name="connsiteY1" fmla="*/ 15315 h 38068"/>
                  <a:gd name="connsiteX2" fmla="*/ 822 w 61372"/>
                  <a:gd name="connsiteY2" fmla="*/ 4075 h 38068"/>
                  <a:gd name="connsiteX3" fmla="*/ 9458 w 61372"/>
                  <a:gd name="connsiteY3" fmla="*/ -1043 h 38068"/>
                  <a:gd name="connsiteX4" fmla="*/ 25587 w 61372"/>
                  <a:gd name="connsiteY4" fmla="*/ -1043 h 38068"/>
                  <a:gd name="connsiteX5" fmla="*/ 55699 w 61372"/>
                  <a:gd name="connsiteY5" fmla="*/ 16343 h 38068"/>
                  <a:gd name="connsiteX6" fmla="*/ 55699 w 61372"/>
                  <a:gd name="connsiteY6" fmla="*/ 27583 h 38068"/>
                  <a:gd name="connsiteX7" fmla="*/ 47063 w 61372"/>
                  <a:gd name="connsiteY7" fmla="*/ 32701 h 38068"/>
                  <a:gd name="connsiteX8" fmla="*/ 30934 w 61372"/>
                  <a:gd name="connsiteY8" fmla="*/ 32701 h 3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372" h="38068">
                    <a:moveTo>
                      <a:pt x="30934" y="32701"/>
                    </a:moveTo>
                    <a:lnTo>
                      <a:pt x="822" y="15315"/>
                    </a:lnTo>
                    <a:cubicBezTo>
                      <a:pt x="-3508" y="12825"/>
                      <a:pt x="-3508" y="6577"/>
                      <a:pt x="822" y="4075"/>
                    </a:cubicBezTo>
                    <a:lnTo>
                      <a:pt x="9458" y="-1043"/>
                    </a:lnTo>
                    <a:cubicBezTo>
                      <a:pt x="14449" y="-3926"/>
                      <a:pt x="20596" y="-3926"/>
                      <a:pt x="25587" y="-1043"/>
                    </a:cubicBezTo>
                    <a:lnTo>
                      <a:pt x="55699" y="16343"/>
                    </a:lnTo>
                    <a:cubicBezTo>
                      <a:pt x="60029" y="18845"/>
                      <a:pt x="60029" y="25094"/>
                      <a:pt x="55699" y="27583"/>
                    </a:cubicBezTo>
                    <a:lnTo>
                      <a:pt x="47063" y="32701"/>
                    </a:lnTo>
                    <a:cubicBezTo>
                      <a:pt x="42072" y="35584"/>
                      <a:pt x="35925" y="35584"/>
                      <a:pt x="30934" y="32701"/>
                    </a:cubicBezTo>
                  </a:path>
                </a:pathLst>
              </a:custGeom>
              <a:solidFill>
                <a:srgbClr val="4F555F"/>
              </a:solidFill>
              <a:ln w="1270" cap="flat">
                <a:noFill/>
                <a:prstDash val="solid"/>
                <a:miter/>
              </a:ln>
            </p:spPr>
            <p:txBody>
              <a:bodyPr rtlCol="0" anchor="ctr"/>
              <a:lstStyle/>
              <a:p>
                <a:endParaRPr lang="en-IN"/>
              </a:p>
            </p:txBody>
          </p:sp>
          <p:sp>
            <p:nvSpPr>
              <p:cNvPr id="2125" name="Freeform: Shape 2124">
                <a:extLst>
                  <a:ext uri="{FF2B5EF4-FFF2-40B4-BE49-F238E27FC236}">
                    <a16:creationId xmlns:a16="http://schemas.microsoft.com/office/drawing/2014/main" id="{B0B96139-E1E5-B8AC-04C8-1870F35FE0EB}"/>
                  </a:ext>
                </a:extLst>
              </p:cNvPr>
              <p:cNvSpPr/>
              <p:nvPr/>
            </p:nvSpPr>
            <p:spPr>
              <a:xfrm flipV="1">
                <a:off x="8897535" y="1860990"/>
                <a:ext cx="82861" cy="50336"/>
              </a:xfrm>
              <a:custGeom>
                <a:avLst/>
                <a:gdLst>
                  <a:gd name="connsiteX0" fmla="*/ 30875 w 82861"/>
                  <a:gd name="connsiteY0" fmla="*/ 44970 h 50336"/>
                  <a:gd name="connsiteX1" fmla="*/ 751 w 82861"/>
                  <a:gd name="connsiteY1" fmla="*/ 27584 h 50336"/>
                  <a:gd name="connsiteX2" fmla="*/ 751 w 82861"/>
                  <a:gd name="connsiteY2" fmla="*/ 16344 h 50336"/>
                  <a:gd name="connsiteX3" fmla="*/ 30875 w 82861"/>
                  <a:gd name="connsiteY3" fmla="*/ -1042 h 50336"/>
                  <a:gd name="connsiteX4" fmla="*/ 47004 w 82861"/>
                  <a:gd name="connsiteY4" fmla="*/ -1042 h 50336"/>
                  <a:gd name="connsiteX5" fmla="*/ 77116 w 82861"/>
                  <a:gd name="connsiteY5" fmla="*/ 16344 h 50336"/>
                  <a:gd name="connsiteX6" fmla="*/ 77116 w 82861"/>
                  <a:gd name="connsiteY6" fmla="*/ 27584 h 50336"/>
                  <a:gd name="connsiteX7" fmla="*/ 47004 w 82861"/>
                  <a:gd name="connsiteY7" fmla="*/ 44970 h 50336"/>
                  <a:gd name="connsiteX8" fmla="*/ 30875 w 82861"/>
                  <a:gd name="connsiteY8" fmla="*/ 44970 h 5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861" h="50336">
                    <a:moveTo>
                      <a:pt x="30875" y="44970"/>
                    </a:moveTo>
                    <a:lnTo>
                      <a:pt x="751" y="27584"/>
                    </a:lnTo>
                    <a:cubicBezTo>
                      <a:pt x="-3580" y="25082"/>
                      <a:pt x="-3580" y="18846"/>
                      <a:pt x="751" y="16344"/>
                    </a:cubicBezTo>
                    <a:lnTo>
                      <a:pt x="30875" y="-1042"/>
                    </a:lnTo>
                    <a:cubicBezTo>
                      <a:pt x="35853" y="-3925"/>
                      <a:pt x="42013" y="-3925"/>
                      <a:pt x="47004" y="-1042"/>
                    </a:cubicBezTo>
                    <a:lnTo>
                      <a:pt x="77116" y="16344"/>
                    </a:lnTo>
                    <a:cubicBezTo>
                      <a:pt x="81446" y="18846"/>
                      <a:pt x="81446" y="25082"/>
                      <a:pt x="77116" y="27584"/>
                    </a:cubicBezTo>
                    <a:lnTo>
                      <a:pt x="47004" y="44970"/>
                    </a:lnTo>
                    <a:cubicBezTo>
                      <a:pt x="42013" y="47853"/>
                      <a:pt x="35853" y="47853"/>
                      <a:pt x="30875" y="44970"/>
                    </a:cubicBezTo>
                  </a:path>
                </a:pathLst>
              </a:custGeom>
              <a:solidFill>
                <a:srgbClr val="4F555F"/>
              </a:solidFill>
              <a:ln w="1270" cap="flat">
                <a:noFill/>
                <a:prstDash val="solid"/>
                <a:miter/>
              </a:ln>
            </p:spPr>
            <p:txBody>
              <a:bodyPr rtlCol="0" anchor="ctr"/>
              <a:lstStyle/>
              <a:p>
                <a:endParaRPr lang="en-IN"/>
              </a:p>
            </p:txBody>
          </p:sp>
          <p:sp>
            <p:nvSpPr>
              <p:cNvPr id="2126" name="Freeform: Shape 2125">
                <a:extLst>
                  <a:ext uri="{FF2B5EF4-FFF2-40B4-BE49-F238E27FC236}">
                    <a16:creationId xmlns:a16="http://schemas.microsoft.com/office/drawing/2014/main" id="{5E79E4D0-6057-5928-B4D9-7C5B6188B35C}"/>
                  </a:ext>
                </a:extLst>
              </p:cNvPr>
              <p:cNvSpPr/>
              <p:nvPr/>
            </p:nvSpPr>
            <p:spPr>
              <a:xfrm flipV="1">
                <a:off x="8976645" y="1277622"/>
                <a:ext cx="298026" cy="240687"/>
              </a:xfrm>
              <a:custGeom>
                <a:avLst/>
                <a:gdLst>
                  <a:gd name="connsiteX0" fmla="*/ 112979 w 298026"/>
                  <a:gd name="connsiteY0" fmla="*/ -2561 h 240687"/>
                  <a:gd name="connsiteX1" fmla="*/ 35013 w 298026"/>
                  <a:gd name="connsiteY1" fmla="*/ 38841 h 240687"/>
                  <a:gd name="connsiteX2" fmla="*/ -1537 w 298026"/>
                  <a:gd name="connsiteY2" fmla="*/ 81907 h 240687"/>
                  <a:gd name="connsiteX3" fmla="*/ -13 w 298026"/>
                  <a:gd name="connsiteY3" fmla="*/ 106215 h 240687"/>
                  <a:gd name="connsiteX4" fmla="*/ 10287 w 298026"/>
                  <a:gd name="connsiteY4" fmla="*/ 130675 h 240687"/>
                  <a:gd name="connsiteX5" fmla="*/ 39890 w 298026"/>
                  <a:gd name="connsiteY5" fmla="*/ 176662 h 240687"/>
                  <a:gd name="connsiteX6" fmla="*/ 52870 w 298026"/>
                  <a:gd name="connsiteY6" fmla="*/ 190352 h 240687"/>
                  <a:gd name="connsiteX7" fmla="*/ 77635 w 298026"/>
                  <a:gd name="connsiteY7" fmla="*/ 211155 h 240687"/>
                  <a:gd name="connsiteX8" fmla="*/ 91528 w 298026"/>
                  <a:gd name="connsiteY8" fmla="*/ 219385 h 240687"/>
                  <a:gd name="connsiteX9" fmla="*/ 295402 w 298026"/>
                  <a:gd name="connsiteY9" fmla="*/ 207688 h 240687"/>
                  <a:gd name="connsiteX10" fmla="*/ 294259 w 298026"/>
                  <a:gd name="connsiteY10" fmla="*/ 207028 h 240687"/>
                  <a:gd name="connsiteX11" fmla="*/ 291693 w 298026"/>
                  <a:gd name="connsiteY11" fmla="*/ 205567 h 240687"/>
                  <a:gd name="connsiteX12" fmla="*/ 288531 w 298026"/>
                  <a:gd name="connsiteY12" fmla="*/ 203573 h 240687"/>
                  <a:gd name="connsiteX13" fmla="*/ 112979 w 298026"/>
                  <a:gd name="connsiteY13" fmla="*/ -2561 h 240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8026" h="240687">
                    <a:moveTo>
                      <a:pt x="112979" y="-2561"/>
                    </a:moveTo>
                    <a:lnTo>
                      <a:pt x="35013" y="38841"/>
                    </a:lnTo>
                    <a:cubicBezTo>
                      <a:pt x="15671" y="48011"/>
                      <a:pt x="2273" y="64762"/>
                      <a:pt x="-1537" y="81907"/>
                    </a:cubicBezTo>
                    <a:cubicBezTo>
                      <a:pt x="-3366" y="90137"/>
                      <a:pt x="-2909" y="98506"/>
                      <a:pt x="-13" y="106215"/>
                    </a:cubicBezTo>
                    <a:cubicBezTo>
                      <a:pt x="3213" y="114457"/>
                      <a:pt x="6426" y="122699"/>
                      <a:pt x="10287" y="130675"/>
                    </a:cubicBezTo>
                    <a:cubicBezTo>
                      <a:pt x="17513" y="146220"/>
                      <a:pt x="26581" y="161244"/>
                      <a:pt x="39890" y="176662"/>
                    </a:cubicBezTo>
                    <a:cubicBezTo>
                      <a:pt x="43789" y="181170"/>
                      <a:pt x="48133" y="185691"/>
                      <a:pt x="52870" y="190352"/>
                    </a:cubicBezTo>
                    <a:cubicBezTo>
                      <a:pt x="70701" y="207485"/>
                      <a:pt x="67564" y="204500"/>
                      <a:pt x="77635" y="211155"/>
                    </a:cubicBezTo>
                    <a:cubicBezTo>
                      <a:pt x="86436" y="216997"/>
                      <a:pt x="91528" y="219385"/>
                      <a:pt x="91528" y="219385"/>
                    </a:cubicBezTo>
                    <a:cubicBezTo>
                      <a:pt x="142163" y="249953"/>
                      <a:pt x="230213" y="237457"/>
                      <a:pt x="295402" y="207688"/>
                    </a:cubicBezTo>
                    <a:lnTo>
                      <a:pt x="294259" y="207028"/>
                    </a:lnTo>
                    <a:lnTo>
                      <a:pt x="291693" y="205567"/>
                    </a:lnTo>
                    <a:lnTo>
                      <a:pt x="288531" y="203573"/>
                    </a:lnTo>
                    <a:cubicBezTo>
                      <a:pt x="288531" y="203573"/>
                      <a:pt x="151993" y="-21026"/>
                      <a:pt x="112979" y="-2561"/>
                    </a:cubicBezTo>
                  </a:path>
                </a:pathLst>
              </a:custGeom>
              <a:gradFill>
                <a:gsLst>
                  <a:gs pos="0">
                    <a:srgbClr val="EFF0F0"/>
                  </a:gs>
                  <a:gs pos="50000">
                    <a:srgbClr val="E1E1E0"/>
                  </a:gs>
                  <a:gs pos="100000">
                    <a:srgbClr val="D3D2D0"/>
                  </a:gs>
                </a:gsLst>
                <a:lin ang="17999833" scaled="1"/>
              </a:gradFill>
              <a:ln w="1270" cap="flat">
                <a:noFill/>
                <a:prstDash val="solid"/>
                <a:miter/>
              </a:ln>
            </p:spPr>
            <p:txBody>
              <a:bodyPr rtlCol="0" anchor="ctr"/>
              <a:lstStyle/>
              <a:p>
                <a:endParaRPr lang="en-IN"/>
              </a:p>
            </p:txBody>
          </p:sp>
          <p:sp>
            <p:nvSpPr>
              <p:cNvPr id="2127" name="Freeform: Shape 2126">
                <a:extLst>
                  <a:ext uri="{FF2B5EF4-FFF2-40B4-BE49-F238E27FC236}">
                    <a16:creationId xmlns:a16="http://schemas.microsoft.com/office/drawing/2014/main" id="{56362203-1279-26D6-AABF-3A932D93F10A}"/>
                  </a:ext>
                </a:extLst>
              </p:cNvPr>
              <p:cNvSpPr/>
              <p:nvPr/>
            </p:nvSpPr>
            <p:spPr>
              <a:xfrm flipV="1">
                <a:off x="9027313" y="1268791"/>
                <a:ext cx="403288" cy="263490"/>
              </a:xfrm>
              <a:custGeom>
                <a:avLst/>
                <a:gdLst>
                  <a:gd name="connsiteX0" fmla="*/ 400593 w 403288"/>
                  <a:gd name="connsiteY0" fmla="*/ 153869 h 263490"/>
                  <a:gd name="connsiteX1" fmla="*/ 400441 w 403288"/>
                  <a:gd name="connsiteY1" fmla="*/ 151850 h 263490"/>
                  <a:gd name="connsiteX2" fmla="*/ 400301 w 403288"/>
                  <a:gd name="connsiteY2" fmla="*/ 151126 h 263490"/>
                  <a:gd name="connsiteX3" fmla="*/ 400162 w 403288"/>
                  <a:gd name="connsiteY3" fmla="*/ 149831 h 263490"/>
                  <a:gd name="connsiteX4" fmla="*/ 400009 w 403288"/>
                  <a:gd name="connsiteY4" fmla="*/ 149107 h 263490"/>
                  <a:gd name="connsiteX5" fmla="*/ 399298 w 403288"/>
                  <a:gd name="connsiteY5" fmla="*/ 145068 h 263490"/>
                  <a:gd name="connsiteX6" fmla="*/ 397990 w 403288"/>
                  <a:gd name="connsiteY6" fmla="*/ 141029 h 263490"/>
                  <a:gd name="connsiteX7" fmla="*/ 397850 w 403288"/>
                  <a:gd name="connsiteY7" fmla="*/ 140445 h 263490"/>
                  <a:gd name="connsiteX8" fmla="*/ 395971 w 403288"/>
                  <a:gd name="connsiteY8" fmla="*/ 136115 h 263490"/>
                  <a:gd name="connsiteX9" fmla="*/ 393520 w 403288"/>
                  <a:gd name="connsiteY9" fmla="*/ 131936 h 263490"/>
                  <a:gd name="connsiteX10" fmla="*/ 387030 w 403288"/>
                  <a:gd name="connsiteY10" fmla="*/ 123707 h 263490"/>
                  <a:gd name="connsiteX11" fmla="*/ 366252 w 403288"/>
                  <a:gd name="connsiteY11" fmla="*/ 107552 h 263490"/>
                  <a:gd name="connsiteX12" fmla="*/ 291208 w 403288"/>
                  <a:gd name="connsiteY12" fmla="*/ 75929 h 263490"/>
                  <a:gd name="connsiteX13" fmla="*/ 216024 w 403288"/>
                  <a:gd name="connsiteY13" fmla="*/ 21141 h 263490"/>
                  <a:gd name="connsiteX14" fmla="*/ 159192 w 403288"/>
                  <a:gd name="connsiteY14" fmla="*/ -1960 h 263490"/>
                  <a:gd name="connsiteX15" fmla="*/ 43761 w 403288"/>
                  <a:gd name="connsiteY15" fmla="*/ 20684 h 263490"/>
                  <a:gd name="connsiteX16" fmla="*/ 24292 w 403288"/>
                  <a:gd name="connsiteY16" fmla="*/ 32089 h 263490"/>
                  <a:gd name="connsiteX17" fmla="*/ -2695 w 403288"/>
                  <a:gd name="connsiteY17" fmla="*/ 78837 h 263490"/>
                  <a:gd name="connsiteX18" fmla="*/ 4226 w 403288"/>
                  <a:gd name="connsiteY18" fmla="*/ 105241 h 263490"/>
                  <a:gd name="connsiteX19" fmla="*/ 19962 w 403288"/>
                  <a:gd name="connsiteY19" fmla="*/ 131784 h 263490"/>
                  <a:gd name="connsiteX20" fmla="*/ 59789 w 403288"/>
                  <a:gd name="connsiteY20" fmla="*/ 181720 h 263490"/>
                  <a:gd name="connsiteX21" fmla="*/ 75804 w 403288"/>
                  <a:gd name="connsiteY21" fmla="*/ 196579 h 263490"/>
                  <a:gd name="connsiteX22" fmla="*/ 126439 w 403288"/>
                  <a:gd name="connsiteY22" fmla="*/ 234527 h 263490"/>
                  <a:gd name="connsiteX23" fmla="*/ 142174 w 403288"/>
                  <a:gd name="connsiteY23" fmla="*/ 243468 h 263490"/>
                  <a:gd name="connsiteX24" fmla="*/ 328305 w 403288"/>
                  <a:gd name="connsiteY24" fmla="*/ 221967 h 263490"/>
                  <a:gd name="connsiteX25" fmla="*/ 327010 w 403288"/>
                  <a:gd name="connsiteY25" fmla="*/ 221243 h 263490"/>
                  <a:gd name="connsiteX26" fmla="*/ 324114 w 403288"/>
                  <a:gd name="connsiteY26" fmla="*/ 219655 h 263490"/>
                  <a:gd name="connsiteX27" fmla="*/ 320507 w 403288"/>
                  <a:gd name="connsiteY27" fmla="*/ 217496 h 263490"/>
                  <a:gd name="connsiteX28" fmla="*/ 328445 w 403288"/>
                  <a:gd name="connsiteY28" fmla="*/ 212873 h 263490"/>
                  <a:gd name="connsiteX29" fmla="*/ 331480 w 403288"/>
                  <a:gd name="connsiteY29" fmla="*/ 214753 h 263490"/>
                  <a:gd name="connsiteX30" fmla="*/ 340586 w 403288"/>
                  <a:gd name="connsiteY30" fmla="*/ 214270 h 263490"/>
                  <a:gd name="connsiteX31" fmla="*/ 341310 w 403288"/>
                  <a:gd name="connsiteY31" fmla="*/ 214563 h 263490"/>
                  <a:gd name="connsiteX32" fmla="*/ 341589 w 403288"/>
                  <a:gd name="connsiteY32" fmla="*/ 214423 h 263490"/>
                  <a:gd name="connsiteX33" fmla="*/ 366252 w 403288"/>
                  <a:gd name="connsiteY33" fmla="*/ 200186 h 263490"/>
                  <a:gd name="connsiteX34" fmla="*/ 388325 w 403288"/>
                  <a:gd name="connsiteY34" fmla="*/ 182863 h 263490"/>
                  <a:gd name="connsiteX35" fmla="*/ 396263 w 403288"/>
                  <a:gd name="connsiteY35" fmla="*/ 171179 h 263490"/>
                  <a:gd name="connsiteX36" fmla="*/ 398142 w 403288"/>
                  <a:gd name="connsiteY36" fmla="*/ 166849 h 263490"/>
                  <a:gd name="connsiteX37" fmla="*/ 399146 w 403288"/>
                  <a:gd name="connsiteY37" fmla="*/ 163674 h 263490"/>
                  <a:gd name="connsiteX38" fmla="*/ 399577 w 403288"/>
                  <a:gd name="connsiteY38" fmla="*/ 161947 h 263490"/>
                  <a:gd name="connsiteX39" fmla="*/ 400162 w 403288"/>
                  <a:gd name="connsiteY39" fmla="*/ 158200 h 263490"/>
                  <a:gd name="connsiteX40" fmla="*/ 400593 w 403288"/>
                  <a:gd name="connsiteY40" fmla="*/ 153869 h 26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3288" h="263490">
                    <a:moveTo>
                      <a:pt x="400593" y="153869"/>
                    </a:moveTo>
                    <a:lnTo>
                      <a:pt x="400441" y="151850"/>
                    </a:lnTo>
                    <a:lnTo>
                      <a:pt x="400301" y="151126"/>
                    </a:lnTo>
                    <a:lnTo>
                      <a:pt x="400162" y="149831"/>
                    </a:lnTo>
                    <a:lnTo>
                      <a:pt x="400009" y="149107"/>
                    </a:lnTo>
                    <a:cubicBezTo>
                      <a:pt x="399870" y="147659"/>
                      <a:pt x="399577" y="146364"/>
                      <a:pt x="399298" y="145068"/>
                    </a:cubicBezTo>
                    <a:cubicBezTo>
                      <a:pt x="399006" y="143620"/>
                      <a:pt x="398422" y="142325"/>
                      <a:pt x="397990" y="141029"/>
                    </a:cubicBezTo>
                    <a:lnTo>
                      <a:pt x="397850" y="140445"/>
                    </a:lnTo>
                    <a:cubicBezTo>
                      <a:pt x="397266" y="139010"/>
                      <a:pt x="396695" y="137562"/>
                      <a:pt x="395971" y="136115"/>
                    </a:cubicBezTo>
                    <a:cubicBezTo>
                      <a:pt x="395247" y="134679"/>
                      <a:pt x="394535" y="133372"/>
                      <a:pt x="393520" y="131936"/>
                    </a:cubicBezTo>
                    <a:cubicBezTo>
                      <a:pt x="391792" y="129193"/>
                      <a:pt x="389621" y="126450"/>
                      <a:pt x="387030" y="123707"/>
                    </a:cubicBezTo>
                    <a:cubicBezTo>
                      <a:pt x="381683" y="117941"/>
                      <a:pt x="374762" y="112454"/>
                      <a:pt x="366252" y="107552"/>
                    </a:cubicBezTo>
                    <a:lnTo>
                      <a:pt x="291208" y="75929"/>
                    </a:lnTo>
                    <a:cubicBezTo>
                      <a:pt x="267320" y="64487"/>
                      <a:pt x="242212" y="40395"/>
                      <a:pt x="216024" y="21141"/>
                    </a:cubicBezTo>
                    <a:cubicBezTo>
                      <a:pt x="199286" y="8835"/>
                      <a:pt x="179766" y="885"/>
                      <a:pt x="159192" y="-1960"/>
                    </a:cubicBezTo>
                    <a:cubicBezTo>
                      <a:pt x="119225" y="-7446"/>
                      <a:pt x="78686" y="631"/>
                      <a:pt x="43761" y="20684"/>
                    </a:cubicBezTo>
                    <a:lnTo>
                      <a:pt x="24292" y="32089"/>
                    </a:lnTo>
                    <a:cubicBezTo>
                      <a:pt x="6970" y="42046"/>
                      <a:pt x="-2695" y="60219"/>
                      <a:pt x="-2695" y="78837"/>
                    </a:cubicBezTo>
                    <a:cubicBezTo>
                      <a:pt x="-2695" y="87778"/>
                      <a:pt x="-384" y="96872"/>
                      <a:pt x="4226" y="105241"/>
                    </a:cubicBezTo>
                    <a:cubicBezTo>
                      <a:pt x="9281" y="114182"/>
                      <a:pt x="14336" y="123135"/>
                      <a:pt x="19962" y="131784"/>
                    </a:cubicBezTo>
                    <a:cubicBezTo>
                      <a:pt x="30642" y="148675"/>
                      <a:pt x="43050" y="164982"/>
                      <a:pt x="59789" y="181720"/>
                    </a:cubicBezTo>
                    <a:cubicBezTo>
                      <a:pt x="64691" y="186623"/>
                      <a:pt x="70025" y="191525"/>
                      <a:pt x="75804" y="196579"/>
                    </a:cubicBezTo>
                    <a:cubicBezTo>
                      <a:pt x="97444" y="215185"/>
                      <a:pt x="114907" y="227301"/>
                      <a:pt x="126439" y="234527"/>
                    </a:cubicBezTo>
                    <a:cubicBezTo>
                      <a:pt x="136548" y="240877"/>
                      <a:pt x="142174" y="243468"/>
                      <a:pt x="142174" y="243468"/>
                    </a:cubicBezTo>
                    <a:cubicBezTo>
                      <a:pt x="199603" y="276653"/>
                      <a:pt x="269720" y="254288"/>
                      <a:pt x="328305" y="221967"/>
                    </a:cubicBezTo>
                    <a:lnTo>
                      <a:pt x="327010" y="221243"/>
                    </a:lnTo>
                    <a:lnTo>
                      <a:pt x="324114" y="219655"/>
                    </a:lnTo>
                    <a:lnTo>
                      <a:pt x="320507" y="217496"/>
                    </a:lnTo>
                    <a:lnTo>
                      <a:pt x="328445" y="212873"/>
                    </a:lnTo>
                    <a:lnTo>
                      <a:pt x="331480" y="214753"/>
                    </a:lnTo>
                    <a:lnTo>
                      <a:pt x="340586" y="214270"/>
                    </a:lnTo>
                    <a:lnTo>
                      <a:pt x="341310" y="214563"/>
                    </a:lnTo>
                    <a:lnTo>
                      <a:pt x="341589" y="214423"/>
                    </a:lnTo>
                    <a:lnTo>
                      <a:pt x="366252" y="200186"/>
                    </a:lnTo>
                    <a:cubicBezTo>
                      <a:pt x="375346" y="194852"/>
                      <a:pt x="382699" y="189074"/>
                      <a:pt x="388325" y="182863"/>
                    </a:cubicBezTo>
                    <a:cubicBezTo>
                      <a:pt x="391640" y="179117"/>
                      <a:pt x="394383" y="175218"/>
                      <a:pt x="396263" y="171179"/>
                    </a:cubicBezTo>
                    <a:cubicBezTo>
                      <a:pt x="396987" y="169744"/>
                      <a:pt x="397558" y="168296"/>
                      <a:pt x="398142" y="166849"/>
                    </a:cubicBezTo>
                    <a:cubicBezTo>
                      <a:pt x="398574" y="165845"/>
                      <a:pt x="398854" y="164829"/>
                      <a:pt x="399146" y="163674"/>
                    </a:cubicBezTo>
                    <a:lnTo>
                      <a:pt x="399577" y="161947"/>
                    </a:lnTo>
                    <a:cubicBezTo>
                      <a:pt x="399870" y="160791"/>
                      <a:pt x="400009" y="159495"/>
                      <a:pt x="400162" y="158200"/>
                    </a:cubicBezTo>
                    <a:cubicBezTo>
                      <a:pt x="400441" y="156752"/>
                      <a:pt x="400593" y="155304"/>
                      <a:pt x="400593" y="153869"/>
                    </a:cubicBezTo>
                  </a:path>
                </a:pathLst>
              </a:custGeom>
              <a:solidFill>
                <a:srgbClr val="5F656E"/>
              </a:solidFill>
              <a:ln w="1270" cap="flat">
                <a:noFill/>
                <a:prstDash val="solid"/>
                <a:miter/>
              </a:ln>
            </p:spPr>
            <p:txBody>
              <a:bodyPr rtlCol="0" anchor="ctr"/>
              <a:lstStyle/>
              <a:p>
                <a:endParaRPr lang="en-IN"/>
              </a:p>
            </p:txBody>
          </p:sp>
          <p:sp>
            <p:nvSpPr>
              <p:cNvPr id="2128" name="Freeform: Shape 2127">
                <a:extLst>
                  <a:ext uri="{FF2B5EF4-FFF2-40B4-BE49-F238E27FC236}">
                    <a16:creationId xmlns:a16="http://schemas.microsoft.com/office/drawing/2014/main" id="{391ED3E0-5343-AD48-DC22-85845307F1D6}"/>
                  </a:ext>
                </a:extLst>
              </p:cNvPr>
              <p:cNvSpPr/>
              <p:nvPr/>
            </p:nvSpPr>
            <p:spPr>
              <a:xfrm flipV="1">
                <a:off x="9153564" y="1268791"/>
                <a:ext cx="264769" cy="124545"/>
              </a:xfrm>
              <a:custGeom>
                <a:avLst/>
                <a:gdLst>
                  <a:gd name="connsiteX0" fmla="*/ 262035 w 264769"/>
                  <a:gd name="connsiteY0" fmla="*/ 43857 h 124545"/>
                  <a:gd name="connsiteX1" fmla="*/ 184121 w 264769"/>
                  <a:gd name="connsiteY1" fmla="*/ 1299 h 124545"/>
                  <a:gd name="connsiteX2" fmla="*/ 159165 w 264769"/>
                  <a:gd name="connsiteY2" fmla="*/ -2028 h 124545"/>
                  <a:gd name="connsiteX3" fmla="*/ 43735 w 264769"/>
                  <a:gd name="connsiteY3" fmla="*/ 20629 h 124545"/>
                  <a:gd name="connsiteX4" fmla="*/ 24253 w 264769"/>
                  <a:gd name="connsiteY4" fmla="*/ 31881 h 124545"/>
                  <a:gd name="connsiteX5" fmla="*/ 23961 w 264769"/>
                  <a:gd name="connsiteY5" fmla="*/ 32033 h 124545"/>
                  <a:gd name="connsiteX6" fmla="*/ -2734 w 264769"/>
                  <a:gd name="connsiteY6" fmla="*/ 78782 h 124545"/>
                  <a:gd name="connsiteX7" fmla="*/ 149 w 264769"/>
                  <a:gd name="connsiteY7" fmla="*/ 95521 h 124545"/>
                  <a:gd name="connsiteX8" fmla="*/ 15884 w 264769"/>
                  <a:gd name="connsiteY8" fmla="*/ 104462 h 124545"/>
                  <a:gd name="connsiteX9" fmla="*/ 202015 w 264769"/>
                  <a:gd name="connsiteY9" fmla="*/ 82961 h 124545"/>
                  <a:gd name="connsiteX10" fmla="*/ 197824 w 264769"/>
                  <a:gd name="connsiteY10" fmla="*/ 80649 h 124545"/>
                  <a:gd name="connsiteX11" fmla="*/ 194217 w 264769"/>
                  <a:gd name="connsiteY11" fmla="*/ 78490 h 124545"/>
                  <a:gd name="connsiteX12" fmla="*/ 202155 w 264769"/>
                  <a:gd name="connsiteY12" fmla="*/ 73867 h 124545"/>
                  <a:gd name="connsiteX13" fmla="*/ 205190 w 264769"/>
                  <a:gd name="connsiteY13" fmla="*/ 75747 h 124545"/>
                  <a:gd name="connsiteX14" fmla="*/ 214296 w 264769"/>
                  <a:gd name="connsiteY14" fmla="*/ 75264 h 124545"/>
                  <a:gd name="connsiteX15" fmla="*/ 215020 w 264769"/>
                  <a:gd name="connsiteY15" fmla="*/ 75556 h 124545"/>
                  <a:gd name="connsiteX16" fmla="*/ 215299 w 264769"/>
                  <a:gd name="connsiteY16" fmla="*/ 75416 h 124545"/>
                  <a:gd name="connsiteX17" fmla="*/ 239963 w 264769"/>
                  <a:gd name="connsiteY17" fmla="*/ 61180 h 124545"/>
                  <a:gd name="connsiteX18" fmla="*/ 262035 w 264769"/>
                  <a:gd name="connsiteY18" fmla="*/ 43857 h 12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4769" h="124545">
                    <a:moveTo>
                      <a:pt x="262035" y="43857"/>
                    </a:moveTo>
                    <a:cubicBezTo>
                      <a:pt x="237220" y="25391"/>
                      <a:pt x="211108" y="5046"/>
                      <a:pt x="184121" y="1299"/>
                    </a:cubicBezTo>
                    <a:lnTo>
                      <a:pt x="159165" y="-2028"/>
                    </a:lnTo>
                    <a:cubicBezTo>
                      <a:pt x="119186" y="-7502"/>
                      <a:pt x="78647" y="575"/>
                      <a:pt x="43735" y="20629"/>
                    </a:cubicBezTo>
                    <a:lnTo>
                      <a:pt x="24253" y="31881"/>
                    </a:lnTo>
                    <a:lnTo>
                      <a:pt x="23961" y="32033"/>
                    </a:lnTo>
                    <a:cubicBezTo>
                      <a:pt x="6791" y="42130"/>
                      <a:pt x="-2734" y="60316"/>
                      <a:pt x="-2734" y="78782"/>
                    </a:cubicBezTo>
                    <a:cubicBezTo>
                      <a:pt x="-2734" y="84408"/>
                      <a:pt x="-1871" y="90034"/>
                      <a:pt x="149" y="95521"/>
                    </a:cubicBezTo>
                    <a:cubicBezTo>
                      <a:pt x="10258" y="101871"/>
                      <a:pt x="15884" y="104462"/>
                      <a:pt x="15884" y="104462"/>
                    </a:cubicBezTo>
                    <a:cubicBezTo>
                      <a:pt x="73313" y="137646"/>
                      <a:pt x="143430" y="115282"/>
                      <a:pt x="202015" y="82961"/>
                    </a:cubicBezTo>
                    <a:lnTo>
                      <a:pt x="197824" y="80649"/>
                    </a:lnTo>
                    <a:lnTo>
                      <a:pt x="194217" y="78490"/>
                    </a:lnTo>
                    <a:lnTo>
                      <a:pt x="202155" y="73867"/>
                    </a:lnTo>
                    <a:lnTo>
                      <a:pt x="205190" y="75747"/>
                    </a:lnTo>
                    <a:lnTo>
                      <a:pt x="214296" y="75264"/>
                    </a:lnTo>
                    <a:lnTo>
                      <a:pt x="215020" y="75556"/>
                    </a:lnTo>
                    <a:lnTo>
                      <a:pt x="215299" y="75416"/>
                    </a:lnTo>
                    <a:lnTo>
                      <a:pt x="239963" y="61180"/>
                    </a:lnTo>
                    <a:cubicBezTo>
                      <a:pt x="249056" y="55846"/>
                      <a:pt x="256409" y="50067"/>
                      <a:pt x="262035" y="43857"/>
                    </a:cubicBezTo>
                  </a:path>
                </a:pathLst>
              </a:custGeom>
              <a:solidFill>
                <a:srgbClr val="696F76"/>
              </a:solidFill>
              <a:ln w="1270" cap="flat">
                <a:noFill/>
                <a:prstDash val="solid"/>
                <a:miter/>
              </a:ln>
            </p:spPr>
            <p:txBody>
              <a:bodyPr rtlCol="0" anchor="ctr"/>
              <a:lstStyle/>
              <a:p>
                <a:endParaRPr lang="en-IN"/>
              </a:p>
            </p:txBody>
          </p:sp>
          <p:sp>
            <p:nvSpPr>
              <p:cNvPr id="2129" name="Freeform: Shape 2128">
                <a:extLst>
                  <a:ext uri="{FF2B5EF4-FFF2-40B4-BE49-F238E27FC236}">
                    <a16:creationId xmlns:a16="http://schemas.microsoft.com/office/drawing/2014/main" id="{1B243803-F9E2-E3AC-2FCB-42E5442CBAFC}"/>
                  </a:ext>
                </a:extLst>
              </p:cNvPr>
              <p:cNvSpPr/>
              <p:nvPr/>
            </p:nvSpPr>
            <p:spPr>
              <a:xfrm flipV="1">
                <a:off x="9180259" y="1298970"/>
                <a:ext cx="247959" cy="94367"/>
              </a:xfrm>
              <a:custGeom>
                <a:avLst/>
                <a:gdLst>
                  <a:gd name="connsiteX0" fmla="*/ 235328 w 247959"/>
                  <a:gd name="connsiteY0" fmla="*/ 43871 h 94367"/>
                  <a:gd name="connsiteX1" fmla="*/ 225675 w 247959"/>
                  <a:gd name="connsiteY1" fmla="*/ 8184 h 94367"/>
                  <a:gd name="connsiteX2" fmla="*/ 132458 w 247959"/>
                  <a:gd name="connsiteY2" fmla="*/ -2015 h 94367"/>
                  <a:gd name="connsiteX3" fmla="*/ 17027 w 247959"/>
                  <a:gd name="connsiteY3" fmla="*/ 20642 h 94367"/>
                  <a:gd name="connsiteX4" fmla="*/ -2455 w 247959"/>
                  <a:gd name="connsiteY4" fmla="*/ 31894 h 94367"/>
                  <a:gd name="connsiteX5" fmla="*/ -2747 w 247959"/>
                  <a:gd name="connsiteY5" fmla="*/ 32047 h 94367"/>
                  <a:gd name="connsiteX6" fmla="*/ 57705 w 247959"/>
                  <a:gd name="connsiteY6" fmla="*/ 73881 h 94367"/>
                  <a:gd name="connsiteX7" fmla="*/ 175307 w 247959"/>
                  <a:gd name="connsiteY7" fmla="*/ 82974 h 94367"/>
                  <a:gd name="connsiteX8" fmla="*/ 175409 w 247959"/>
                  <a:gd name="connsiteY8" fmla="*/ 76421 h 94367"/>
                  <a:gd name="connsiteX9" fmla="*/ 187588 w 247959"/>
                  <a:gd name="connsiteY9" fmla="*/ 75278 h 94367"/>
                  <a:gd name="connsiteX10" fmla="*/ 188312 w 247959"/>
                  <a:gd name="connsiteY10" fmla="*/ 75570 h 94367"/>
                  <a:gd name="connsiteX11" fmla="*/ 188591 w 247959"/>
                  <a:gd name="connsiteY11" fmla="*/ 75430 h 94367"/>
                  <a:gd name="connsiteX12" fmla="*/ 213255 w 247959"/>
                  <a:gd name="connsiteY12" fmla="*/ 61193 h 94367"/>
                  <a:gd name="connsiteX13" fmla="*/ 235328 w 247959"/>
                  <a:gd name="connsiteY13" fmla="*/ 43871 h 9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7959" h="94367">
                    <a:moveTo>
                      <a:pt x="235328" y="43871"/>
                    </a:moveTo>
                    <a:cubicBezTo>
                      <a:pt x="247443" y="31183"/>
                      <a:pt x="252663" y="11930"/>
                      <a:pt x="225675" y="8184"/>
                    </a:cubicBezTo>
                    <a:lnTo>
                      <a:pt x="132458" y="-2015"/>
                    </a:lnTo>
                    <a:cubicBezTo>
                      <a:pt x="92478" y="-7488"/>
                      <a:pt x="51939" y="589"/>
                      <a:pt x="17027" y="20642"/>
                    </a:cubicBezTo>
                    <a:lnTo>
                      <a:pt x="-2455" y="31894"/>
                    </a:lnTo>
                    <a:lnTo>
                      <a:pt x="-2747" y="32047"/>
                    </a:lnTo>
                    <a:cubicBezTo>
                      <a:pt x="34337" y="62921"/>
                      <a:pt x="57705" y="73881"/>
                      <a:pt x="57705" y="73881"/>
                    </a:cubicBezTo>
                    <a:cubicBezTo>
                      <a:pt x="93494" y="94518"/>
                      <a:pt x="135480" y="94379"/>
                      <a:pt x="175307" y="82974"/>
                    </a:cubicBezTo>
                    <a:lnTo>
                      <a:pt x="175409" y="76421"/>
                    </a:lnTo>
                    <a:lnTo>
                      <a:pt x="187588" y="75278"/>
                    </a:lnTo>
                    <a:lnTo>
                      <a:pt x="188312" y="75570"/>
                    </a:lnTo>
                    <a:lnTo>
                      <a:pt x="188591" y="75430"/>
                    </a:lnTo>
                    <a:lnTo>
                      <a:pt x="213255" y="61193"/>
                    </a:lnTo>
                    <a:cubicBezTo>
                      <a:pt x="222348" y="55859"/>
                      <a:pt x="229702" y="50081"/>
                      <a:pt x="235328" y="43871"/>
                    </a:cubicBezTo>
                  </a:path>
                </a:pathLst>
              </a:custGeom>
              <a:solidFill>
                <a:srgbClr val="696F76"/>
              </a:solidFill>
              <a:ln w="1270" cap="flat">
                <a:noFill/>
                <a:prstDash val="solid"/>
                <a:miter/>
              </a:ln>
            </p:spPr>
            <p:txBody>
              <a:bodyPr rtlCol="0" anchor="ctr"/>
              <a:lstStyle/>
              <a:p>
                <a:endParaRPr lang="en-IN"/>
              </a:p>
            </p:txBody>
          </p:sp>
          <p:sp>
            <p:nvSpPr>
              <p:cNvPr id="2130" name="Freeform: Shape 2129">
                <a:extLst>
                  <a:ext uri="{FF2B5EF4-FFF2-40B4-BE49-F238E27FC236}">
                    <a16:creationId xmlns:a16="http://schemas.microsoft.com/office/drawing/2014/main" id="{A643081F-B23E-09B2-ADC3-AA5791E9DA4E}"/>
                  </a:ext>
                </a:extLst>
              </p:cNvPr>
              <p:cNvSpPr/>
              <p:nvPr/>
            </p:nvSpPr>
            <p:spPr>
              <a:xfrm flipV="1">
                <a:off x="9223465" y="1299623"/>
                <a:ext cx="134950" cy="33253"/>
              </a:xfrm>
              <a:custGeom>
                <a:avLst/>
                <a:gdLst>
                  <a:gd name="connsiteX0" fmla="*/ 132162 w 134950"/>
                  <a:gd name="connsiteY0" fmla="*/ 19414 h 33253"/>
                  <a:gd name="connsiteX1" fmla="*/ 132111 w 134950"/>
                  <a:gd name="connsiteY1" fmla="*/ 22487 h 33253"/>
                  <a:gd name="connsiteX2" fmla="*/ 17925 w 134950"/>
                  <a:gd name="connsiteY2" fmla="*/ 11654 h 33253"/>
                  <a:gd name="connsiteX3" fmla="*/ -2738 w 134950"/>
                  <a:gd name="connsiteY3" fmla="*/ -538 h 33253"/>
                  <a:gd name="connsiteX4" fmla="*/ 2126 w 134950"/>
                  <a:gd name="connsiteY4" fmla="*/ -3713 h 33253"/>
                  <a:gd name="connsiteX5" fmla="*/ 20821 w 134950"/>
                  <a:gd name="connsiteY5" fmla="*/ 7222 h 33253"/>
                  <a:gd name="connsiteX6" fmla="*/ 132213 w 134950"/>
                  <a:gd name="connsiteY6" fmla="*/ 15934 h 33253"/>
                  <a:gd name="connsiteX7" fmla="*/ 132162 w 134950"/>
                  <a:gd name="connsiteY7" fmla="*/ 19414 h 3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950" h="33253">
                    <a:moveTo>
                      <a:pt x="132162" y="19414"/>
                    </a:moveTo>
                    <a:lnTo>
                      <a:pt x="132111" y="22487"/>
                    </a:lnTo>
                    <a:cubicBezTo>
                      <a:pt x="92284" y="33892"/>
                      <a:pt x="53714" y="32279"/>
                      <a:pt x="17925" y="11654"/>
                    </a:cubicBezTo>
                    <a:cubicBezTo>
                      <a:pt x="17925" y="11654"/>
                      <a:pt x="10330" y="7997"/>
                      <a:pt x="-2738" y="-538"/>
                    </a:cubicBezTo>
                    <a:cubicBezTo>
                      <a:pt x="31" y="-2151"/>
                      <a:pt x="-617" y="-2024"/>
                      <a:pt x="2126" y="-3713"/>
                    </a:cubicBezTo>
                    <a:cubicBezTo>
                      <a:pt x="13976" y="3920"/>
                      <a:pt x="20821" y="7222"/>
                      <a:pt x="20821" y="7222"/>
                    </a:cubicBezTo>
                    <a:cubicBezTo>
                      <a:pt x="53066" y="25815"/>
                      <a:pt x="96233" y="24214"/>
                      <a:pt x="132213" y="15934"/>
                    </a:cubicBezTo>
                    <a:lnTo>
                      <a:pt x="132162" y="19414"/>
                    </a:lnTo>
                  </a:path>
                </a:pathLst>
              </a:custGeom>
              <a:solidFill>
                <a:srgbClr val="343840"/>
              </a:solidFill>
              <a:ln w="1270" cap="flat">
                <a:noFill/>
                <a:prstDash val="solid"/>
                <a:miter/>
              </a:ln>
            </p:spPr>
            <p:txBody>
              <a:bodyPr rtlCol="0" anchor="ctr"/>
              <a:lstStyle/>
              <a:p>
                <a:endParaRPr lang="en-IN"/>
              </a:p>
            </p:txBody>
          </p:sp>
          <p:sp>
            <p:nvSpPr>
              <p:cNvPr id="2131" name="Freeform: Shape 2130">
                <a:extLst>
                  <a:ext uri="{FF2B5EF4-FFF2-40B4-BE49-F238E27FC236}">
                    <a16:creationId xmlns:a16="http://schemas.microsoft.com/office/drawing/2014/main" id="{D5FB862E-3307-2B44-1A18-4F1E0F00255D}"/>
                  </a:ext>
                </a:extLst>
              </p:cNvPr>
              <p:cNvSpPr/>
              <p:nvPr/>
            </p:nvSpPr>
            <p:spPr>
              <a:xfrm flipV="1">
                <a:off x="9027313" y="1346923"/>
                <a:ext cx="403136" cy="185357"/>
              </a:xfrm>
              <a:custGeom>
                <a:avLst/>
                <a:gdLst>
                  <a:gd name="connsiteX0" fmla="*/ 400441 w 403136"/>
                  <a:gd name="connsiteY0" fmla="*/ 151885 h 185357"/>
                  <a:gd name="connsiteX1" fmla="*/ 400301 w 403136"/>
                  <a:gd name="connsiteY1" fmla="*/ 151161 h 185357"/>
                  <a:gd name="connsiteX2" fmla="*/ 400162 w 403136"/>
                  <a:gd name="connsiteY2" fmla="*/ 149866 h 185357"/>
                  <a:gd name="connsiteX3" fmla="*/ 400009 w 403136"/>
                  <a:gd name="connsiteY3" fmla="*/ 149142 h 185357"/>
                  <a:gd name="connsiteX4" fmla="*/ 399298 w 403136"/>
                  <a:gd name="connsiteY4" fmla="*/ 145103 h 185357"/>
                  <a:gd name="connsiteX5" fmla="*/ 397990 w 403136"/>
                  <a:gd name="connsiteY5" fmla="*/ 141064 h 185357"/>
                  <a:gd name="connsiteX6" fmla="*/ 397850 w 403136"/>
                  <a:gd name="connsiteY6" fmla="*/ 140480 h 185357"/>
                  <a:gd name="connsiteX7" fmla="*/ 395971 w 403136"/>
                  <a:gd name="connsiteY7" fmla="*/ 136149 h 185357"/>
                  <a:gd name="connsiteX8" fmla="*/ 393520 w 403136"/>
                  <a:gd name="connsiteY8" fmla="*/ 131971 h 185357"/>
                  <a:gd name="connsiteX9" fmla="*/ 387030 w 403136"/>
                  <a:gd name="connsiteY9" fmla="*/ 123742 h 185357"/>
                  <a:gd name="connsiteX10" fmla="*/ 366253 w 403136"/>
                  <a:gd name="connsiteY10" fmla="*/ 107587 h 185357"/>
                  <a:gd name="connsiteX11" fmla="*/ 349514 w 403136"/>
                  <a:gd name="connsiteY11" fmla="*/ 100539 h 185357"/>
                  <a:gd name="connsiteX12" fmla="*/ 236687 w 403136"/>
                  <a:gd name="connsiteY12" fmla="*/ 31196 h 185357"/>
                  <a:gd name="connsiteX13" fmla="*/ 203540 w 403136"/>
                  <a:gd name="connsiteY13" fmla="*/ 9238 h 185357"/>
                  <a:gd name="connsiteX14" fmla="*/ 169644 w 403136"/>
                  <a:gd name="connsiteY14" fmla="*/ -477 h 185357"/>
                  <a:gd name="connsiteX15" fmla="*/ 159192 w 403136"/>
                  <a:gd name="connsiteY15" fmla="*/ -1925 h 185357"/>
                  <a:gd name="connsiteX16" fmla="*/ 43761 w 403136"/>
                  <a:gd name="connsiteY16" fmla="*/ 20719 h 185357"/>
                  <a:gd name="connsiteX17" fmla="*/ 24292 w 403136"/>
                  <a:gd name="connsiteY17" fmla="*/ 32124 h 185357"/>
                  <a:gd name="connsiteX18" fmla="*/ -2695 w 403136"/>
                  <a:gd name="connsiteY18" fmla="*/ 78872 h 185357"/>
                  <a:gd name="connsiteX19" fmla="*/ 4227 w 403136"/>
                  <a:gd name="connsiteY19" fmla="*/ 105276 h 185357"/>
                  <a:gd name="connsiteX20" fmla="*/ 19962 w 403136"/>
                  <a:gd name="connsiteY20" fmla="*/ 131819 h 185357"/>
                  <a:gd name="connsiteX21" fmla="*/ 59789 w 403136"/>
                  <a:gd name="connsiteY21" fmla="*/ 181755 h 185357"/>
                  <a:gd name="connsiteX22" fmla="*/ 21981 w 403136"/>
                  <a:gd name="connsiteY22" fmla="*/ 60254 h 185357"/>
                  <a:gd name="connsiteX23" fmla="*/ 42758 w 403136"/>
                  <a:gd name="connsiteY23" fmla="*/ 45548 h 185357"/>
                  <a:gd name="connsiteX24" fmla="*/ 165974 w 403136"/>
                  <a:gd name="connsiteY24" fmla="*/ 55936 h 185357"/>
                  <a:gd name="connsiteX25" fmla="*/ 282712 w 403136"/>
                  <a:gd name="connsiteY25" fmla="*/ 134130 h 185357"/>
                  <a:gd name="connsiteX26" fmla="*/ 352397 w 403136"/>
                  <a:gd name="connsiteY26" fmla="*/ 165728 h 185357"/>
                  <a:gd name="connsiteX27" fmla="*/ 396263 w 403136"/>
                  <a:gd name="connsiteY27" fmla="*/ 171214 h 185357"/>
                  <a:gd name="connsiteX28" fmla="*/ 398142 w 403136"/>
                  <a:gd name="connsiteY28" fmla="*/ 166883 h 185357"/>
                  <a:gd name="connsiteX29" fmla="*/ 399146 w 403136"/>
                  <a:gd name="connsiteY29" fmla="*/ 163708 h 185357"/>
                  <a:gd name="connsiteX30" fmla="*/ 399577 w 403136"/>
                  <a:gd name="connsiteY30" fmla="*/ 161981 h 185357"/>
                  <a:gd name="connsiteX31" fmla="*/ 400162 w 403136"/>
                  <a:gd name="connsiteY31" fmla="*/ 158235 h 185357"/>
                  <a:gd name="connsiteX32" fmla="*/ 400441 w 403136"/>
                  <a:gd name="connsiteY32" fmla="*/ 151885 h 18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3136" h="185357">
                    <a:moveTo>
                      <a:pt x="400441" y="151885"/>
                    </a:moveTo>
                    <a:lnTo>
                      <a:pt x="400301" y="151161"/>
                    </a:lnTo>
                    <a:lnTo>
                      <a:pt x="400162" y="149866"/>
                    </a:lnTo>
                    <a:lnTo>
                      <a:pt x="400009" y="149142"/>
                    </a:lnTo>
                    <a:cubicBezTo>
                      <a:pt x="399870" y="147694"/>
                      <a:pt x="399577" y="146398"/>
                      <a:pt x="399298" y="145103"/>
                    </a:cubicBezTo>
                    <a:cubicBezTo>
                      <a:pt x="399006" y="143655"/>
                      <a:pt x="398422" y="142360"/>
                      <a:pt x="397990" y="141064"/>
                    </a:cubicBezTo>
                    <a:lnTo>
                      <a:pt x="397850" y="140480"/>
                    </a:lnTo>
                    <a:cubicBezTo>
                      <a:pt x="397266" y="139045"/>
                      <a:pt x="396695" y="137597"/>
                      <a:pt x="395971" y="136149"/>
                    </a:cubicBezTo>
                    <a:cubicBezTo>
                      <a:pt x="395247" y="134714"/>
                      <a:pt x="394535" y="133406"/>
                      <a:pt x="393520" y="131971"/>
                    </a:cubicBezTo>
                    <a:cubicBezTo>
                      <a:pt x="391792" y="129228"/>
                      <a:pt x="389621" y="126485"/>
                      <a:pt x="387030" y="123742"/>
                    </a:cubicBezTo>
                    <a:cubicBezTo>
                      <a:pt x="381683" y="117976"/>
                      <a:pt x="374762" y="112489"/>
                      <a:pt x="366253" y="107587"/>
                    </a:cubicBezTo>
                    <a:lnTo>
                      <a:pt x="349514" y="100539"/>
                    </a:lnTo>
                    <a:cubicBezTo>
                      <a:pt x="308595" y="83292"/>
                      <a:pt x="270990" y="59378"/>
                      <a:pt x="236687" y="31196"/>
                    </a:cubicBezTo>
                    <a:cubicBezTo>
                      <a:pt x="226819" y="23081"/>
                      <a:pt x="216062" y="15410"/>
                      <a:pt x="203540" y="9238"/>
                    </a:cubicBezTo>
                    <a:cubicBezTo>
                      <a:pt x="192936" y="4031"/>
                      <a:pt x="181341" y="1136"/>
                      <a:pt x="169644" y="-477"/>
                    </a:cubicBezTo>
                    <a:lnTo>
                      <a:pt x="159192" y="-1925"/>
                    </a:lnTo>
                    <a:cubicBezTo>
                      <a:pt x="119225" y="-7411"/>
                      <a:pt x="78686" y="666"/>
                      <a:pt x="43761" y="20719"/>
                    </a:cubicBezTo>
                    <a:lnTo>
                      <a:pt x="24292" y="32124"/>
                    </a:lnTo>
                    <a:cubicBezTo>
                      <a:pt x="6970" y="42080"/>
                      <a:pt x="-2695" y="60254"/>
                      <a:pt x="-2695" y="78872"/>
                    </a:cubicBezTo>
                    <a:cubicBezTo>
                      <a:pt x="-2695" y="87813"/>
                      <a:pt x="-384" y="96907"/>
                      <a:pt x="4227" y="105276"/>
                    </a:cubicBezTo>
                    <a:cubicBezTo>
                      <a:pt x="9281" y="114217"/>
                      <a:pt x="14336" y="123170"/>
                      <a:pt x="19962" y="131819"/>
                    </a:cubicBezTo>
                    <a:cubicBezTo>
                      <a:pt x="30642" y="148710"/>
                      <a:pt x="43050" y="165017"/>
                      <a:pt x="59789" y="181755"/>
                    </a:cubicBezTo>
                    <a:cubicBezTo>
                      <a:pt x="16927" y="120719"/>
                      <a:pt x="2182" y="80701"/>
                      <a:pt x="21981" y="60254"/>
                    </a:cubicBezTo>
                    <a:cubicBezTo>
                      <a:pt x="26452" y="55644"/>
                      <a:pt x="37424" y="49002"/>
                      <a:pt x="42758" y="45548"/>
                    </a:cubicBezTo>
                    <a:cubicBezTo>
                      <a:pt x="76667" y="23754"/>
                      <a:pt x="153998" y="50158"/>
                      <a:pt x="165974" y="55936"/>
                    </a:cubicBezTo>
                    <a:cubicBezTo>
                      <a:pt x="206664" y="75697"/>
                      <a:pt x="212875" y="78872"/>
                      <a:pt x="282712" y="134130"/>
                    </a:cubicBezTo>
                    <a:cubicBezTo>
                      <a:pt x="282712" y="134130"/>
                      <a:pt x="318488" y="159391"/>
                      <a:pt x="352397" y="165728"/>
                    </a:cubicBezTo>
                    <a:cubicBezTo>
                      <a:pt x="374622" y="169919"/>
                      <a:pt x="393520" y="157079"/>
                      <a:pt x="396263" y="171214"/>
                    </a:cubicBezTo>
                    <a:cubicBezTo>
                      <a:pt x="396987" y="169779"/>
                      <a:pt x="397558" y="168331"/>
                      <a:pt x="398142" y="166883"/>
                    </a:cubicBezTo>
                    <a:cubicBezTo>
                      <a:pt x="398574" y="165880"/>
                      <a:pt x="398854" y="164864"/>
                      <a:pt x="399146" y="163708"/>
                    </a:cubicBezTo>
                    <a:lnTo>
                      <a:pt x="399577" y="161981"/>
                    </a:lnTo>
                    <a:cubicBezTo>
                      <a:pt x="399870" y="160825"/>
                      <a:pt x="400009" y="159530"/>
                      <a:pt x="400162" y="158235"/>
                    </a:cubicBezTo>
                    <a:cubicBezTo>
                      <a:pt x="400441" y="156063"/>
                      <a:pt x="400441" y="154044"/>
                      <a:pt x="400441" y="151885"/>
                    </a:cubicBezTo>
                  </a:path>
                </a:pathLst>
              </a:custGeom>
              <a:solidFill>
                <a:srgbClr val="343840"/>
              </a:solidFill>
              <a:ln w="1270" cap="flat">
                <a:noFill/>
                <a:prstDash val="solid"/>
                <a:miter/>
              </a:ln>
            </p:spPr>
            <p:txBody>
              <a:bodyPr rtlCol="0" anchor="ctr"/>
              <a:lstStyle/>
              <a:p>
                <a:endParaRPr lang="en-IN"/>
              </a:p>
            </p:txBody>
          </p:sp>
          <p:sp>
            <p:nvSpPr>
              <p:cNvPr id="2132" name="Freeform: Shape 2131">
                <a:extLst>
                  <a:ext uri="{FF2B5EF4-FFF2-40B4-BE49-F238E27FC236}">
                    <a16:creationId xmlns:a16="http://schemas.microsoft.com/office/drawing/2014/main" id="{D491EB02-24FE-D4CD-EBD6-6A8EC0519C22}"/>
                  </a:ext>
                </a:extLst>
              </p:cNvPr>
              <p:cNvSpPr/>
              <p:nvPr/>
            </p:nvSpPr>
            <p:spPr>
              <a:xfrm flipV="1">
                <a:off x="9027313" y="1368361"/>
                <a:ext cx="403136" cy="163920"/>
              </a:xfrm>
              <a:custGeom>
                <a:avLst/>
                <a:gdLst>
                  <a:gd name="connsiteX0" fmla="*/ 399832 w 403136"/>
                  <a:gd name="connsiteY0" fmla="*/ 160327 h 163920"/>
                  <a:gd name="connsiteX1" fmla="*/ 399298 w 403136"/>
                  <a:gd name="connsiteY1" fmla="*/ 157279 h 163920"/>
                  <a:gd name="connsiteX2" fmla="*/ 397990 w 403136"/>
                  <a:gd name="connsiteY2" fmla="*/ 153240 h 163920"/>
                  <a:gd name="connsiteX3" fmla="*/ 397850 w 403136"/>
                  <a:gd name="connsiteY3" fmla="*/ 152669 h 163920"/>
                  <a:gd name="connsiteX4" fmla="*/ 395971 w 403136"/>
                  <a:gd name="connsiteY4" fmla="*/ 148338 h 163920"/>
                  <a:gd name="connsiteX5" fmla="*/ 393520 w 403136"/>
                  <a:gd name="connsiteY5" fmla="*/ 144160 h 163920"/>
                  <a:gd name="connsiteX6" fmla="*/ 387030 w 403136"/>
                  <a:gd name="connsiteY6" fmla="*/ 135931 h 163920"/>
                  <a:gd name="connsiteX7" fmla="*/ 366253 w 403136"/>
                  <a:gd name="connsiteY7" fmla="*/ 119763 h 163920"/>
                  <a:gd name="connsiteX8" fmla="*/ 349514 w 403136"/>
                  <a:gd name="connsiteY8" fmla="*/ 112715 h 163920"/>
                  <a:gd name="connsiteX9" fmla="*/ 236700 w 403136"/>
                  <a:gd name="connsiteY9" fmla="*/ 43373 h 163920"/>
                  <a:gd name="connsiteX10" fmla="*/ 203540 w 403136"/>
                  <a:gd name="connsiteY10" fmla="*/ 21427 h 163920"/>
                  <a:gd name="connsiteX11" fmla="*/ 169644 w 403136"/>
                  <a:gd name="connsiteY11" fmla="*/ 11699 h 163920"/>
                  <a:gd name="connsiteX12" fmla="*/ 159192 w 403136"/>
                  <a:gd name="connsiteY12" fmla="*/ 10251 h 163920"/>
                  <a:gd name="connsiteX13" fmla="*/ 43761 w 403136"/>
                  <a:gd name="connsiteY13" fmla="*/ 32908 h 163920"/>
                  <a:gd name="connsiteX14" fmla="*/ 24292 w 403136"/>
                  <a:gd name="connsiteY14" fmla="*/ 44313 h 163920"/>
                  <a:gd name="connsiteX15" fmla="*/ -2301 w 403136"/>
                  <a:gd name="connsiteY15" fmla="*/ 84978 h 163920"/>
                  <a:gd name="connsiteX16" fmla="*/ -2695 w 403136"/>
                  <a:gd name="connsiteY16" fmla="*/ 78882 h 163920"/>
                  <a:gd name="connsiteX17" fmla="*/ 24292 w 403136"/>
                  <a:gd name="connsiteY17" fmla="*/ 32133 h 163920"/>
                  <a:gd name="connsiteX18" fmla="*/ 43761 w 403136"/>
                  <a:gd name="connsiteY18" fmla="*/ 20729 h 163920"/>
                  <a:gd name="connsiteX19" fmla="*/ 159192 w 403136"/>
                  <a:gd name="connsiteY19" fmla="*/ -1915 h 163920"/>
                  <a:gd name="connsiteX20" fmla="*/ 169644 w 403136"/>
                  <a:gd name="connsiteY20" fmla="*/ -468 h 163920"/>
                  <a:gd name="connsiteX21" fmla="*/ 203540 w 403136"/>
                  <a:gd name="connsiteY21" fmla="*/ 9248 h 163920"/>
                  <a:gd name="connsiteX22" fmla="*/ 236700 w 403136"/>
                  <a:gd name="connsiteY22" fmla="*/ 31206 h 163920"/>
                  <a:gd name="connsiteX23" fmla="*/ 349514 w 403136"/>
                  <a:gd name="connsiteY23" fmla="*/ 100548 h 163920"/>
                  <a:gd name="connsiteX24" fmla="*/ 366253 w 403136"/>
                  <a:gd name="connsiteY24" fmla="*/ 107597 h 163920"/>
                  <a:gd name="connsiteX25" fmla="*/ 387030 w 403136"/>
                  <a:gd name="connsiteY25" fmla="*/ 123751 h 163920"/>
                  <a:gd name="connsiteX26" fmla="*/ 393520 w 403136"/>
                  <a:gd name="connsiteY26" fmla="*/ 131981 h 163920"/>
                  <a:gd name="connsiteX27" fmla="*/ 395971 w 403136"/>
                  <a:gd name="connsiteY27" fmla="*/ 136159 h 163920"/>
                  <a:gd name="connsiteX28" fmla="*/ 397850 w 403136"/>
                  <a:gd name="connsiteY28" fmla="*/ 140490 h 163920"/>
                  <a:gd name="connsiteX29" fmla="*/ 397990 w 403136"/>
                  <a:gd name="connsiteY29" fmla="*/ 141074 h 163920"/>
                  <a:gd name="connsiteX30" fmla="*/ 399298 w 403136"/>
                  <a:gd name="connsiteY30" fmla="*/ 145113 h 163920"/>
                  <a:gd name="connsiteX31" fmla="*/ 400009 w 403136"/>
                  <a:gd name="connsiteY31" fmla="*/ 149151 h 163920"/>
                  <a:gd name="connsiteX32" fmla="*/ 400162 w 403136"/>
                  <a:gd name="connsiteY32" fmla="*/ 149875 h 163920"/>
                  <a:gd name="connsiteX33" fmla="*/ 400301 w 403136"/>
                  <a:gd name="connsiteY33" fmla="*/ 151171 h 163920"/>
                  <a:gd name="connsiteX34" fmla="*/ 400441 w 403136"/>
                  <a:gd name="connsiteY34" fmla="*/ 151894 h 163920"/>
                  <a:gd name="connsiteX35" fmla="*/ 400162 w 403136"/>
                  <a:gd name="connsiteY35" fmla="*/ 158244 h 163920"/>
                  <a:gd name="connsiteX36" fmla="*/ 399832 w 403136"/>
                  <a:gd name="connsiteY36" fmla="*/ 160327 h 16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03136" h="163920">
                    <a:moveTo>
                      <a:pt x="399832" y="160327"/>
                    </a:moveTo>
                    <a:lnTo>
                      <a:pt x="399298" y="157279"/>
                    </a:lnTo>
                    <a:cubicBezTo>
                      <a:pt x="399006" y="155844"/>
                      <a:pt x="398422" y="154549"/>
                      <a:pt x="397990" y="153240"/>
                    </a:cubicBezTo>
                    <a:lnTo>
                      <a:pt x="397850" y="152669"/>
                    </a:lnTo>
                    <a:cubicBezTo>
                      <a:pt x="397266" y="151221"/>
                      <a:pt x="396695" y="149786"/>
                      <a:pt x="395971" y="148338"/>
                    </a:cubicBezTo>
                    <a:cubicBezTo>
                      <a:pt x="395247" y="146890"/>
                      <a:pt x="394535" y="145595"/>
                      <a:pt x="393520" y="144160"/>
                    </a:cubicBezTo>
                    <a:cubicBezTo>
                      <a:pt x="391792" y="141417"/>
                      <a:pt x="389621" y="138674"/>
                      <a:pt x="387030" y="135931"/>
                    </a:cubicBezTo>
                    <a:cubicBezTo>
                      <a:pt x="381683" y="130152"/>
                      <a:pt x="374762" y="124678"/>
                      <a:pt x="366253" y="119763"/>
                    </a:cubicBezTo>
                    <a:lnTo>
                      <a:pt x="349514" y="112715"/>
                    </a:lnTo>
                    <a:cubicBezTo>
                      <a:pt x="308595" y="95481"/>
                      <a:pt x="270990" y="71567"/>
                      <a:pt x="236700" y="43373"/>
                    </a:cubicBezTo>
                    <a:cubicBezTo>
                      <a:pt x="226819" y="35258"/>
                      <a:pt x="216062" y="27587"/>
                      <a:pt x="203540" y="21427"/>
                    </a:cubicBezTo>
                    <a:cubicBezTo>
                      <a:pt x="192936" y="16220"/>
                      <a:pt x="181341" y="13325"/>
                      <a:pt x="169644" y="11699"/>
                    </a:cubicBezTo>
                    <a:lnTo>
                      <a:pt x="159192" y="10251"/>
                    </a:lnTo>
                    <a:cubicBezTo>
                      <a:pt x="119225" y="4778"/>
                      <a:pt x="78686" y="12855"/>
                      <a:pt x="43761" y="32908"/>
                    </a:cubicBezTo>
                    <a:lnTo>
                      <a:pt x="24292" y="44313"/>
                    </a:lnTo>
                    <a:cubicBezTo>
                      <a:pt x="8862" y="53177"/>
                      <a:pt x="-435" y="68570"/>
                      <a:pt x="-2301" y="84978"/>
                    </a:cubicBezTo>
                    <a:cubicBezTo>
                      <a:pt x="-2543" y="82946"/>
                      <a:pt x="-2695" y="80914"/>
                      <a:pt x="-2695" y="78882"/>
                    </a:cubicBezTo>
                    <a:cubicBezTo>
                      <a:pt x="-2695" y="60264"/>
                      <a:pt x="6970" y="42090"/>
                      <a:pt x="24292" y="32133"/>
                    </a:cubicBezTo>
                    <a:lnTo>
                      <a:pt x="43761" y="20729"/>
                    </a:lnTo>
                    <a:cubicBezTo>
                      <a:pt x="78686" y="675"/>
                      <a:pt x="119225" y="-7402"/>
                      <a:pt x="159192" y="-1915"/>
                    </a:cubicBezTo>
                    <a:lnTo>
                      <a:pt x="169644" y="-468"/>
                    </a:lnTo>
                    <a:cubicBezTo>
                      <a:pt x="181341" y="1145"/>
                      <a:pt x="192936" y="4041"/>
                      <a:pt x="203540" y="9248"/>
                    </a:cubicBezTo>
                    <a:cubicBezTo>
                      <a:pt x="216062" y="15420"/>
                      <a:pt x="226819" y="23091"/>
                      <a:pt x="236700" y="31206"/>
                    </a:cubicBezTo>
                    <a:cubicBezTo>
                      <a:pt x="270990" y="59400"/>
                      <a:pt x="308595" y="83301"/>
                      <a:pt x="349514" y="100548"/>
                    </a:cubicBezTo>
                    <a:lnTo>
                      <a:pt x="366253" y="107597"/>
                    </a:lnTo>
                    <a:cubicBezTo>
                      <a:pt x="374762" y="112499"/>
                      <a:pt x="381683" y="117985"/>
                      <a:pt x="387030" y="123751"/>
                    </a:cubicBezTo>
                    <a:cubicBezTo>
                      <a:pt x="389621" y="126494"/>
                      <a:pt x="391792" y="129238"/>
                      <a:pt x="393520" y="131981"/>
                    </a:cubicBezTo>
                    <a:cubicBezTo>
                      <a:pt x="394535" y="133416"/>
                      <a:pt x="395247" y="134724"/>
                      <a:pt x="395971" y="136159"/>
                    </a:cubicBezTo>
                    <a:cubicBezTo>
                      <a:pt x="396695" y="137607"/>
                      <a:pt x="397266" y="139055"/>
                      <a:pt x="397850" y="140490"/>
                    </a:cubicBezTo>
                    <a:lnTo>
                      <a:pt x="397990" y="141074"/>
                    </a:lnTo>
                    <a:cubicBezTo>
                      <a:pt x="398422" y="142369"/>
                      <a:pt x="399006" y="143665"/>
                      <a:pt x="399298" y="145113"/>
                    </a:cubicBezTo>
                    <a:cubicBezTo>
                      <a:pt x="399577" y="146408"/>
                      <a:pt x="399870" y="147703"/>
                      <a:pt x="400009" y="149151"/>
                    </a:cubicBezTo>
                    <a:lnTo>
                      <a:pt x="400162" y="149875"/>
                    </a:lnTo>
                    <a:lnTo>
                      <a:pt x="400301" y="151171"/>
                    </a:lnTo>
                    <a:lnTo>
                      <a:pt x="400441" y="151894"/>
                    </a:lnTo>
                    <a:cubicBezTo>
                      <a:pt x="400441" y="154053"/>
                      <a:pt x="400441" y="156073"/>
                      <a:pt x="400162" y="158244"/>
                    </a:cubicBezTo>
                    <a:lnTo>
                      <a:pt x="399832" y="160327"/>
                    </a:lnTo>
                  </a:path>
                </a:pathLst>
              </a:custGeom>
              <a:solidFill>
                <a:srgbClr val="DA2032"/>
              </a:solidFill>
              <a:ln w="1270" cap="flat">
                <a:noFill/>
                <a:prstDash val="solid"/>
                <a:miter/>
              </a:ln>
            </p:spPr>
            <p:txBody>
              <a:bodyPr rtlCol="0" anchor="ctr"/>
              <a:lstStyle/>
              <a:p>
                <a:endParaRPr lang="en-IN"/>
              </a:p>
            </p:txBody>
          </p:sp>
          <p:sp>
            <p:nvSpPr>
              <p:cNvPr id="2133" name="Freeform: Shape 2132">
                <a:extLst>
                  <a:ext uri="{FF2B5EF4-FFF2-40B4-BE49-F238E27FC236}">
                    <a16:creationId xmlns:a16="http://schemas.microsoft.com/office/drawing/2014/main" id="{FE369FA7-54D8-33D3-B0B0-12F702C3417A}"/>
                  </a:ext>
                </a:extLst>
              </p:cNvPr>
              <p:cNvSpPr/>
              <p:nvPr/>
            </p:nvSpPr>
            <p:spPr>
              <a:xfrm flipV="1">
                <a:off x="9213189" y="1291268"/>
                <a:ext cx="113465" cy="58710"/>
              </a:xfrm>
              <a:custGeom>
                <a:avLst/>
                <a:gdLst>
                  <a:gd name="connsiteX0" fmla="*/ 108759 w 113465"/>
                  <a:gd name="connsiteY0" fmla="*/ 38311 h 58710"/>
                  <a:gd name="connsiteX1" fmla="*/ 31149 w 113465"/>
                  <a:gd name="connsiteY1" fmla="*/ 43391 h 58710"/>
                  <a:gd name="connsiteX2" fmla="*/ 2206 w 113465"/>
                  <a:gd name="connsiteY2" fmla="*/ 122 h 58710"/>
                  <a:gd name="connsiteX3" fmla="*/ 65325 w 113465"/>
                  <a:gd name="connsiteY3" fmla="*/ 21318 h 58710"/>
                  <a:gd name="connsiteX4" fmla="*/ 108759 w 113465"/>
                  <a:gd name="connsiteY4" fmla="*/ 38311 h 5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65" h="58710">
                    <a:moveTo>
                      <a:pt x="108759" y="38311"/>
                    </a:moveTo>
                    <a:cubicBezTo>
                      <a:pt x="108759" y="38311"/>
                      <a:pt x="73885" y="72207"/>
                      <a:pt x="31149" y="43391"/>
                    </a:cubicBezTo>
                    <a:cubicBezTo>
                      <a:pt x="-10138" y="15540"/>
                      <a:pt x="-5046" y="5113"/>
                      <a:pt x="2206" y="122"/>
                    </a:cubicBezTo>
                    <a:cubicBezTo>
                      <a:pt x="8963" y="-4539"/>
                      <a:pt x="22310" y="-10864"/>
                      <a:pt x="65325" y="21318"/>
                    </a:cubicBezTo>
                    <a:cubicBezTo>
                      <a:pt x="92198" y="41410"/>
                      <a:pt x="118221" y="25649"/>
                      <a:pt x="108759" y="38311"/>
                    </a:cubicBezTo>
                  </a:path>
                </a:pathLst>
              </a:custGeom>
              <a:solidFill>
                <a:srgbClr val="343840"/>
              </a:solidFill>
              <a:ln w="1270" cap="flat">
                <a:noFill/>
                <a:prstDash val="solid"/>
                <a:miter/>
              </a:ln>
            </p:spPr>
            <p:txBody>
              <a:bodyPr rtlCol="0" anchor="ctr"/>
              <a:lstStyle/>
              <a:p>
                <a:endParaRPr lang="en-IN"/>
              </a:p>
            </p:txBody>
          </p:sp>
          <p:sp>
            <p:nvSpPr>
              <p:cNvPr id="2134" name="Freeform: Shape 2133">
                <a:extLst>
                  <a:ext uri="{FF2B5EF4-FFF2-40B4-BE49-F238E27FC236}">
                    <a16:creationId xmlns:a16="http://schemas.microsoft.com/office/drawing/2014/main" id="{AB54D6BD-C1B1-6B15-E112-C145C1316551}"/>
                  </a:ext>
                </a:extLst>
              </p:cNvPr>
              <p:cNvSpPr/>
              <p:nvPr/>
            </p:nvSpPr>
            <p:spPr>
              <a:xfrm flipV="1">
                <a:off x="9236303" y="1283273"/>
                <a:ext cx="68682" cy="49151"/>
              </a:xfrm>
              <a:custGeom>
                <a:avLst/>
                <a:gdLst>
                  <a:gd name="connsiteX0" fmla="*/ 65959 w 68682"/>
                  <a:gd name="connsiteY0" fmla="*/ 35591 h 49151"/>
                  <a:gd name="connsiteX1" fmla="*/ 56726 w 68682"/>
                  <a:gd name="connsiteY1" fmla="*/ 19716 h 49151"/>
                  <a:gd name="connsiteX2" fmla="*/ 14359 w 68682"/>
                  <a:gd name="connsiteY2" fmla="*/ -2242 h 49151"/>
                  <a:gd name="connsiteX3" fmla="*/ 732 w 68682"/>
                  <a:gd name="connsiteY3" fmla="*/ -1392 h 49151"/>
                  <a:gd name="connsiteX4" fmla="*/ -2100 w 68682"/>
                  <a:gd name="connsiteY4" fmla="*/ 7537 h 49151"/>
                  <a:gd name="connsiteX5" fmla="*/ 3957 w 68682"/>
                  <a:gd name="connsiteY5" fmla="*/ 21240 h 49151"/>
                  <a:gd name="connsiteX6" fmla="*/ 52954 w 68682"/>
                  <a:gd name="connsiteY6" fmla="*/ 43490 h 49151"/>
                  <a:gd name="connsiteX7" fmla="*/ 65959 w 68682"/>
                  <a:gd name="connsiteY7" fmla="*/ 35591 h 4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682" h="49151">
                    <a:moveTo>
                      <a:pt x="65959" y="35591"/>
                    </a:moveTo>
                    <a:lnTo>
                      <a:pt x="56726" y="19716"/>
                    </a:lnTo>
                    <a:cubicBezTo>
                      <a:pt x="39264" y="14090"/>
                      <a:pt x="14359" y="-2242"/>
                      <a:pt x="14359" y="-2242"/>
                    </a:cubicBezTo>
                    <a:cubicBezTo>
                      <a:pt x="14359" y="-2242"/>
                      <a:pt x="6980" y="-6078"/>
                      <a:pt x="732" y="-1392"/>
                    </a:cubicBezTo>
                    <a:cubicBezTo>
                      <a:pt x="-4704" y="2685"/>
                      <a:pt x="-2100" y="7537"/>
                      <a:pt x="-2100" y="7537"/>
                    </a:cubicBezTo>
                    <a:cubicBezTo>
                      <a:pt x="-665" y="12007"/>
                      <a:pt x="1354" y="16617"/>
                      <a:pt x="3957" y="21240"/>
                    </a:cubicBezTo>
                    <a:cubicBezTo>
                      <a:pt x="14918" y="40137"/>
                      <a:pt x="41981" y="49840"/>
                      <a:pt x="52954" y="43490"/>
                    </a:cubicBezTo>
                    <a:lnTo>
                      <a:pt x="65959" y="35591"/>
                    </a:lnTo>
                  </a:path>
                </a:pathLst>
              </a:custGeom>
              <a:gradFill>
                <a:gsLst>
                  <a:gs pos="0">
                    <a:srgbClr val="B6CCCE"/>
                  </a:gs>
                  <a:gs pos="16134">
                    <a:srgbClr val="B6CCCE"/>
                  </a:gs>
                  <a:gs pos="16326">
                    <a:srgbClr val="CAE1E6"/>
                  </a:gs>
                  <a:gs pos="55931">
                    <a:srgbClr val="CAE1E6"/>
                  </a:gs>
                  <a:gs pos="56219">
                    <a:srgbClr val="E3F3FC"/>
                  </a:gs>
                  <a:gs pos="87277">
                    <a:srgbClr val="E3F3FC"/>
                  </a:gs>
                  <a:gs pos="87385">
                    <a:srgbClr val="D8EAF7"/>
                  </a:gs>
                  <a:gs pos="100000">
                    <a:srgbClr val="D8EAF7"/>
                  </a:gs>
                </a:gsLst>
                <a:lin ang="3656489" scaled="1"/>
              </a:gradFill>
              <a:ln w="1270" cap="flat">
                <a:noFill/>
                <a:prstDash val="solid"/>
                <a:miter/>
              </a:ln>
            </p:spPr>
            <p:txBody>
              <a:bodyPr rtlCol="0" anchor="ctr"/>
              <a:lstStyle/>
              <a:p>
                <a:endParaRPr lang="en-IN"/>
              </a:p>
            </p:txBody>
          </p:sp>
          <p:sp>
            <p:nvSpPr>
              <p:cNvPr id="2135" name="Freeform: Shape 2134">
                <a:extLst>
                  <a:ext uri="{FF2B5EF4-FFF2-40B4-BE49-F238E27FC236}">
                    <a16:creationId xmlns:a16="http://schemas.microsoft.com/office/drawing/2014/main" id="{16DECD4B-8C4F-B932-2F77-0E74AADB5E18}"/>
                  </a:ext>
                </a:extLst>
              </p:cNvPr>
              <p:cNvSpPr/>
              <p:nvPr/>
            </p:nvSpPr>
            <p:spPr>
              <a:xfrm flipV="1">
                <a:off x="9250071" y="1291174"/>
                <a:ext cx="64719" cy="39772"/>
              </a:xfrm>
              <a:custGeom>
                <a:avLst/>
                <a:gdLst>
                  <a:gd name="connsiteX0" fmla="*/ 61987 w 64719"/>
                  <a:gd name="connsiteY0" fmla="*/ 18673 h 39772"/>
                  <a:gd name="connsiteX1" fmla="*/ 42950 w 64719"/>
                  <a:gd name="connsiteY1" fmla="*/ 18241 h 39772"/>
                  <a:gd name="connsiteX2" fmla="*/ 583 w 64719"/>
                  <a:gd name="connsiteY2" fmla="*/ -3717 h 39772"/>
                  <a:gd name="connsiteX3" fmla="*/ -2732 w 64719"/>
                  <a:gd name="connsiteY3" fmla="*/ -1698 h 39772"/>
                  <a:gd name="connsiteX4" fmla="*/ 3186 w 64719"/>
                  <a:gd name="connsiteY4" fmla="*/ 11726 h 39772"/>
                  <a:gd name="connsiteX5" fmla="*/ 52183 w 64719"/>
                  <a:gd name="connsiteY5" fmla="*/ 34116 h 39772"/>
                  <a:gd name="connsiteX6" fmla="*/ 59397 w 64719"/>
                  <a:gd name="connsiteY6" fmla="*/ 24591 h 39772"/>
                  <a:gd name="connsiteX7" fmla="*/ 61987 w 64719"/>
                  <a:gd name="connsiteY7" fmla="*/ 18673 h 3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9" h="39772">
                    <a:moveTo>
                      <a:pt x="61987" y="18673"/>
                    </a:moveTo>
                    <a:cubicBezTo>
                      <a:pt x="55790" y="20844"/>
                      <a:pt x="49300" y="20260"/>
                      <a:pt x="42950" y="18241"/>
                    </a:cubicBezTo>
                    <a:cubicBezTo>
                      <a:pt x="25488" y="12615"/>
                      <a:pt x="583" y="-3717"/>
                      <a:pt x="583" y="-3717"/>
                    </a:cubicBezTo>
                    <a:lnTo>
                      <a:pt x="-2732" y="-1698"/>
                    </a:lnTo>
                    <a:cubicBezTo>
                      <a:pt x="-1436" y="2785"/>
                      <a:pt x="583" y="7255"/>
                      <a:pt x="3186" y="11726"/>
                    </a:cubicBezTo>
                    <a:cubicBezTo>
                      <a:pt x="14007" y="30763"/>
                      <a:pt x="41210" y="40466"/>
                      <a:pt x="52183" y="34116"/>
                    </a:cubicBezTo>
                    <a:cubicBezTo>
                      <a:pt x="55498" y="32096"/>
                      <a:pt x="57949" y="28769"/>
                      <a:pt x="59397" y="24591"/>
                    </a:cubicBezTo>
                    <a:lnTo>
                      <a:pt x="61987" y="18673"/>
                    </a:lnTo>
                  </a:path>
                </a:pathLst>
              </a:custGeom>
              <a:solidFill>
                <a:srgbClr val="B5CBCD"/>
              </a:solidFill>
              <a:ln w="1270" cap="flat">
                <a:noFill/>
                <a:prstDash val="solid"/>
                <a:miter/>
              </a:ln>
            </p:spPr>
            <p:txBody>
              <a:bodyPr rtlCol="0" anchor="ctr"/>
              <a:lstStyle/>
              <a:p>
                <a:endParaRPr lang="en-IN"/>
              </a:p>
            </p:txBody>
          </p:sp>
        </p:grpSp>
      </p:grpSp>
      <p:grpSp>
        <p:nvGrpSpPr>
          <p:cNvPr id="1184" name="Group 1183">
            <a:extLst>
              <a:ext uri="{FF2B5EF4-FFF2-40B4-BE49-F238E27FC236}">
                <a16:creationId xmlns:a16="http://schemas.microsoft.com/office/drawing/2014/main" id="{0361F093-7BCA-03D7-4ED9-96C9F73CE493}"/>
              </a:ext>
            </a:extLst>
          </p:cNvPr>
          <p:cNvGrpSpPr/>
          <p:nvPr/>
        </p:nvGrpSpPr>
        <p:grpSpPr>
          <a:xfrm rot="1588292">
            <a:off x="541749" y="5515348"/>
            <a:ext cx="1013535" cy="827104"/>
            <a:chOff x="6982701" y="2301010"/>
            <a:chExt cx="1592025" cy="1442551"/>
          </a:xfrm>
        </p:grpSpPr>
        <p:sp>
          <p:nvSpPr>
            <p:cNvPr id="1242" name="Freeform: Shape 1241">
              <a:extLst>
                <a:ext uri="{FF2B5EF4-FFF2-40B4-BE49-F238E27FC236}">
                  <a16:creationId xmlns:a16="http://schemas.microsoft.com/office/drawing/2014/main" id="{CDDA9875-8A9D-8A83-1B20-CE94EC5EBE37}"/>
                </a:ext>
              </a:extLst>
            </p:cNvPr>
            <p:cNvSpPr/>
            <p:nvPr/>
          </p:nvSpPr>
          <p:spPr>
            <a:xfrm flipV="1">
              <a:off x="6982701" y="2307944"/>
              <a:ext cx="832867" cy="1166647"/>
            </a:xfrm>
            <a:custGeom>
              <a:avLst/>
              <a:gdLst>
                <a:gd name="connsiteX0" fmla="*/ 301627 w 832867"/>
                <a:gd name="connsiteY0" fmla="*/ 3420 h 1166647"/>
                <a:gd name="connsiteX1" fmla="*/ 326964 w 832867"/>
                <a:gd name="connsiteY1" fmla="*/ -2307 h 1166647"/>
                <a:gd name="connsiteX2" fmla="*/ 831421 w 832867"/>
                <a:gd name="connsiteY2" fmla="*/ 1128640 h 1166647"/>
                <a:gd name="connsiteX3" fmla="*/ 826163 w 832867"/>
                <a:gd name="connsiteY3" fmla="*/ 1126304 h 1166647"/>
                <a:gd name="connsiteX4" fmla="*/ 754878 w 832867"/>
                <a:gd name="connsiteY4" fmla="*/ 1158231 h 1166647"/>
                <a:gd name="connsiteX5" fmla="*/ 30406 w 832867"/>
                <a:gd name="connsiteY5" fmla="*/ 737633 h 1166647"/>
                <a:gd name="connsiteX6" fmla="*/ -188 w 832867"/>
                <a:gd name="connsiteY6" fmla="*/ 681473 h 1166647"/>
                <a:gd name="connsiteX7" fmla="*/ 254079 w 832867"/>
                <a:gd name="connsiteY7" fmla="*/ 33291 h 1166647"/>
                <a:gd name="connsiteX8" fmla="*/ 301627 w 832867"/>
                <a:gd name="connsiteY8" fmla="*/ 3420 h 116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2867" h="1166647">
                  <a:moveTo>
                    <a:pt x="301627" y="3420"/>
                  </a:moveTo>
                  <a:lnTo>
                    <a:pt x="326964" y="-2307"/>
                  </a:lnTo>
                  <a:lnTo>
                    <a:pt x="831421" y="1128640"/>
                  </a:lnTo>
                  <a:lnTo>
                    <a:pt x="826163" y="1126304"/>
                  </a:lnTo>
                  <a:cubicBezTo>
                    <a:pt x="808281" y="1154701"/>
                    <a:pt x="783897" y="1175071"/>
                    <a:pt x="754878" y="1158231"/>
                  </a:cubicBezTo>
                  <a:lnTo>
                    <a:pt x="30406" y="737633"/>
                  </a:lnTo>
                  <a:cubicBezTo>
                    <a:pt x="6911" y="723993"/>
                    <a:pt x="-5624" y="708092"/>
                    <a:pt x="-188" y="681473"/>
                  </a:cubicBezTo>
                  <a:lnTo>
                    <a:pt x="254079" y="33291"/>
                  </a:lnTo>
                  <a:cubicBezTo>
                    <a:pt x="265064" y="6456"/>
                    <a:pt x="276164" y="-2002"/>
                    <a:pt x="301627" y="3420"/>
                  </a:cubicBezTo>
                </a:path>
              </a:pathLst>
            </a:custGeom>
            <a:solidFill>
              <a:srgbClr val="474D4F"/>
            </a:solidFill>
            <a:ln w="1270" cap="flat">
              <a:noFill/>
              <a:prstDash val="solid"/>
              <a:miter/>
            </a:ln>
          </p:spPr>
          <p:txBody>
            <a:bodyPr rtlCol="0" anchor="ctr"/>
            <a:lstStyle/>
            <a:p>
              <a:endParaRPr lang="en-IN"/>
            </a:p>
          </p:txBody>
        </p:sp>
        <p:sp>
          <p:nvSpPr>
            <p:cNvPr id="1243" name="Freeform: Shape 1242">
              <a:extLst>
                <a:ext uri="{FF2B5EF4-FFF2-40B4-BE49-F238E27FC236}">
                  <a16:creationId xmlns:a16="http://schemas.microsoft.com/office/drawing/2014/main" id="{256271ED-A2C7-2BB1-8342-8C57177109FF}"/>
                </a:ext>
              </a:extLst>
            </p:cNvPr>
            <p:cNvSpPr/>
            <p:nvPr/>
          </p:nvSpPr>
          <p:spPr>
            <a:xfrm flipV="1">
              <a:off x="6999720" y="2311132"/>
              <a:ext cx="795197" cy="473735"/>
            </a:xfrm>
            <a:custGeom>
              <a:avLst/>
              <a:gdLst>
                <a:gd name="connsiteX0" fmla="*/ -1445 w 795197"/>
                <a:gd name="connsiteY0" fmla="*/ 35601 h 473735"/>
                <a:gd name="connsiteX1" fmla="*/ 156162 w 795197"/>
                <a:gd name="connsiteY1" fmla="*/ -2614 h 473735"/>
                <a:gd name="connsiteX2" fmla="*/ 793753 w 795197"/>
                <a:gd name="connsiteY2" fmla="*/ 446014 h 473735"/>
                <a:gd name="connsiteX3" fmla="*/ 744273 w 795197"/>
                <a:gd name="connsiteY3" fmla="*/ 471122 h 473735"/>
                <a:gd name="connsiteX4" fmla="*/ 737860 w 795197"/>
                <a:gd name="connsiteY4" fmla="*/ 468201 h 473735"/>
                <a:gd name="connsiteX5" fmla="*/ 13388 w 795197"/>
                <a:gd name="connsiteY5" fmla="*/ 47602 h 473735"/>
                <a:gd name="connsiteX6" fmla="*/ -1445 w 795197"/>
                <a:gd name="connsiteY6" fmla="*/ 35601 h 47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5197" h="473735">
                  <a:moveTo>
                    <a:pt x="-1445" y="35601"/>
                  </a:moveTo>
                  <a:lnTo>
                    <a:pt x="156162" y="-2614"/>
                  </a:lnTo>
                  <a:lnTo>
                    <a:pt x="793753" y="446014"/>
                  </a:lnTo>
                  <a:lnTo>
                    <a:pt x="744273" y="471122"/>
                  </a:lnTo>
                  <a:cubicBezTo>
                    <a:pt x="742127" y="470182"/>
                    <a:pt x="739943" y="469408"/>
                    <a:pt x="737860" y="468201"/>
                  </a:cubicBezTo>
                  <a:lnTo>
                    <a:pt x="13388" y="47602"/>
                  </a:lnTo>
                  <a:cubicBezTo>
                    <a:pt x="7749" y="44326"/>
                    <a:pt x="2796" y="40236"/>
                    <a:pt x="-1445" y="35601"/>
                  </a:cubicBezTo>
                </a:path>
              </a:pathLst>
            </a:custGeom>
            <a:solidFill>
              <a:srgbClr val="D3EBE6"/>
            </a:solidFill>
            <a:ln w="1270" cap="flat">
              <a:noFill/>
              <a:prstDash val="solid"/>
              <a:miter/>
            </a:ln>
          </p:spPr>
          <p:txBody>
            <a:bodyPr rtlCol="0" anchor="ctr"/>
            <a:lstStyle/>
            <a:p>
              <a:endParaRPr lang="en-IN"/>
            </a:p>
          </p:txBody>
        </p:sp>
        <p:sp>
          <p:nvSpPr>
            <p:cNvPr id="1244" name="Freeform: Shape 1243">
              <a:extLst>
                <a:ext uri="{FF2B5EF4-FFF2-40B4-BE49-F238E27FC236}">
                  <a16:creationId xmlns:a16="http://schemas.microsoft.com/office/drawing/2014/main" id="{52A80971-5146-8338-D36A-DA68673D5811}"/>
                </a:ext>
              </a:extLst>
            </p:cNvPr>
            <p:cNvSpPr/>
            <p:nvPr/>
          </p:nvSpPr>
          <p:spPr>
            <a:xfrm flipV="1">
              <a:off x="6983236" y="2784868"/>
              <a:ext cx="288899" cy="663371"/>
            </a:xfrm>
            <a:custGeom>
              <a:avLst/>
              <a:gdLst>
                <a:gd name="connsiteX0" fmla="*/ 215248 w 288899"/>
                <a:gd name="connsiteY0" fmla="*/ 597639 h 663371"/>
                <a:gd name="connsiteX1" fmla="*/ -1261 w 288899"/>
                <a:gd name="connsiteY1" fmla="*/ 661265 h 663371"/>
                <a:gd name="connsiteX2" fmla="*/ -537 w 288899"/>
                <a:gd name="connsiteY2" fmla="*/ 655322 h 663371"/>
                <a:gd name="connsiteX3" fmla="*/ 253729 w 288899"/>
                <a:gd name="connsiteY3" fmla="*/ 7139 h 663371"/>
                <a:gd name="connsiteX4" fmla="*/ 262899 w 288899"/>
                <a:gd name="connsiteY4" fmla="*/ -2106 h 663371"/>
                <a:gd name="connsiteX5" fmla="*/ 287638 w 288899"/>
                <a:gd name="connsiteY5" fmla="*/ 3583 h 663371"/>
                <a:gd name="connsiteX6" fmla="*/ 215248 w 288899"/>
                <a:gd name="connsiteY6" fmla="*/ 597639 h 663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899" h="663371">
                  <a:moveTo>
                    <a:pt x="215248" y="597639"/>
                  </a:moveTo>
                  <a:lnTo>
                    <a:pt x="-1261" y="661265"/>
                  </a:lnTo>
                  <a:cubicBezTo>
                    <a:pt x="-1058" y="659284"/>
                    <a:pt x="-944" y="657303"/>
                    <a:pt x="-537" y="655322"/>
                  </a:cubicBezTo>
                  <a:lnTo>
                    <a:pt x="253729" y="7139"/>
                  </a:lnTo>
                  <a:cubicBezTo>
                    <a:pt x="254491" y="3393"/>
                    <a:pt x="261337" y="1196"/>
                    <a:pt x="262899" y="-2106"/>
                  </a:cubicBezTo>
                  <a:lnTo>
                    <a:pt x="287638" y="3583"/>
                  </a:lnTo>
                  <a:lnTo>
                    <a:pt x="215248" y="597639"/>
                  </a:lnTo>
                </a:path>
              </a:pathLst>
            </a:custGeom>
            <a:solidFill>
              <a:srgbClr val="474D4F"/>
            </a:solidFill>
            <a:ln w="1270" cap="flat">
              <a:noFill/>
              <a:prstDash val="solid"/>
              <a:miter/>
            </a:ln>
          </p:spPr>
          <p:txBody>
            <a:bodyPr rtlCol="0" anchor="ctr"/>
            <a:lstStyle/>
            <a:p>
              <a:endParaRPr lang="en-IN"/>
            </a:p>
          </p:txBody>
        </p:sp>
        <p:sp>
          <p:nvSpPr>
            <p:cNvPr id="1245" name="Freeform: Shape 1244">
              <a:extLst>
                <a:ext uri="{FF2B5EF4-FFF2-40B4-BE49-F238E27FC236}">
                  <a16:creationId xmlns:a16="http://schemas.microsoft.com/office/drawing/2014/main" id="{8617DA49-5153-E262-B028-AB87825AC597}"/>
                </a:ext>
              </a:extLst>
            </p:cNvPr>
            <p:cNvSpPr/>
            <p:nvPr/>
          </p:nvSpPr>
          <p:spPr>
            <a:xfrm flipV="1">
              <a:off x="7257302" y="3242754"/>
              <a:ext cx="1317134" cy="500807"/>
            </a:xfrm>
            <a:custGeom>
              <a:avLst/>
              <a:gdLst>
                <a:gd name="connsiteX0" fmla="*/ 1292458 w 1317134"/>
                <a:gd name="connsiteY0" fmla="*/ 427791 h 500807"/>
                <a:gd name="connsiteX1" fmla="*/ 576470 w 1317134"/>
                <a:gd name="connsiteY1" fmla="*/ 14342 h 500807"/>
                <a:gd name="connsiteX2" fmla="*/ 459109 w 1317134"/>
                <a:gd name="connsiteY2" fmla="*/ 12679 h 500807"/>
                <a:gd name="connsiteX3" fmla="*/ 20515 w 1317134"/>
                <a:gd name="connsiteY3" fmla="*/ 261624 h 500807"/>
                <a:gd name="connsiteX4" fmla="*/ -1799 w 1317134"/>
                <a:gd name="connsiteY4" fmla="*/ 301311 h 500807"/>
                <a:gd name="connsiteX5" fmla="*/ -1799 w 1317134"/>
                <a:gd name="connsiteY5" fmla="*/ 306544 h 500807"/>
                <a:gd name="connsiteX6" fmla="*/ 1296204 w 1317134"/>
                <a:gd name="connsiteY6" fmla="*/ 499038 h 500807"/>
                <a:gd name="connsiteX7" fmla="*/ 1303990 w 1317134"/>
                <a:gd name="connsiteY7" fmla="*/ 494466 h 500807"/>
                <a:gd name="connsiteX8" fmla="*/ 1311470 w 1317134"/>
                <a:gd name="connsiteY8" fmla="*/ 487506 h 500807"/>
                <a:gd name="connsiteX9" fmla="*/ 1311470 w 1317134"/>
                <a:gd name="connsiteY9" fmla="*/ 487405 h 500807"/>
                <a:gd name="connsiteX10" fmla="*/ 1315203 w 1317134"/>
                <a:gd name="connsiteY10" fmla="*/ 470793 h 500807"/>
                <a:gd name="connsiteX11" fmla="*/ 1315203 w 1317134"/>
                <a:gd name="connsiteY11" fmla="*/ 469955 h 500807"/>
                <a:gd name="connsiteX12" fmla="*/ 1292458 w 1317134"/>
                <a:gd name="connsiteY12" fmla="*/ 427791 h 50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7134" h="500807">
                  <a:moveTo>
                    <a:pt x="1292458" y="427791"/>
                  </a:moveTo>
                  <a:lnTo>
                    <a:pt x="576470" y="14342"/>
                  </a:lnTo>
                  <a:cubicBezTo>
                    <a:pt x="540224" y="-6536"/>
                    <a:pt x="495876" y="-7159"/>
                    <a:pt x="459109" y="12679"/>
                  </a:cubicBezTo>
                  <a:lnTo>
                    <a:pt x="20515" y="261624"/>
                  </a:lnTo>
                  <a:cubicBezTo>
                    <a:pt x="4792" y="270539"/>
                    <a:pt x="-1799" y="283227"/>
                    <a:pt x="-1799" y="301311"/>
                  </a:cubicBezTo>
                  <a:lnTo>
                    <a:pt x="-1799" y="306544"/>
                  </a:lnTo>
                  <a:lnTo>
                    <a:pt x="1296204" y="499038"/>
                  </a:lnTo>
                  <a:lnTo>
                    <a:pt x="1303990" y="494466"/>
                  </a:lnTo>
                  <a:cubicBezTo>
                    <a:pt x="1307101" y="492599"/>
                    <a:pt x="1309705" y="490211"/>
                    <a:pt x="1311470" y="487506"/>
                  </a:cubicBezTo>
                  <a:lnTo>
                    <a:pt x="1311470" y="487405"/>
                  </a:lnTo>
                  <a:cubicBezTo>
                    <a:pt x="1313641" y="481487"/>
                    <a:pt x="1315203" y="474730"/>
                    <a:pt x="1315203" y="470793"/>
                  </a:cubicBezTo>
                  <a:lnTo>
                    <a:pt x="1315203" y="469955"/>
                  </a:lnTo>
                  <a:cubicBezTo>
                    <a:pt x="1315407" y="460506"/>
                    <a:pt x="1317591" y="443679"/>
                    <a:pt x="1292458" y="427791"/>
                  </a:cubicBezTo>
                </a:path>
              </a:pathLst>
            </a:custGeom>
            <a:solidFill>
              <a:srgbClr val="7B8B8A"/>
            </a:solidFill>
            <a:ln w="1270" cap="flat">
              <a:noFill/>
              <a:prstDash val="solid"/>
              <a:miter/>
            </a:ln>
          </p:spPr>
          <p:txBody>
            <a:bodyPr rtlCol="0" anchor="ctr"/>
            <a:lstStyle/>
            <a:p>
              <a:endParaRPr lang="en-IN"/>
            </a:p>
          </p:txBody>
        </p:sp>
        <p:sp>
          <p:nvSpPr>
            <p:cNvPr id="1246" name="Freeform: Shape 1245">
              <a:extLst>
                <a:ext uri="{FF2B5EF4-FFF2-40B4-BE49-F238E27FC236}">
                  <a16:creationId xmlns:a16="http://schemas.microsoft.com/office/drawing/2014/main" id="{09565B32-2BE5-BB69-7C35-AA91FEE96F8D}"/>
                </a:ext>
              </a:extLst>
            </p:cNvPr>
            <p:cNvSpPr/>
            <p:nvPr/>
          </p:nvSpPr>
          <p:spPr>
            <a:xfrm flipV="1">
              <a:off x="7257289" y="3393960"/>
              <a:ext cx="480174" cy="343243"/>
            </a:xfrm>
            <a:custGeom>
              <a:avLst/>
              <a:gdLst>
                <a:gd name="connsiteX0" fmla="*/ -1514 w 480174"/>
                <a:gd name="connsiteY0" fmla="*/ 279485 h 343243"/>
                <a:gd name="connsiteX1" fmla="*/ 10399 w 480174"/>
                <a:gd name="connsiteY1" fmla="*/ 259026 h 343243"/>
                <a:gd name="connsiteX2" fmla="*/ 459382 w 480174"/>
                <a:gd name="connsiteY2" fmla="*/ 6372 h 343243"/>
                <a:gd name="connsiteX3" fmla="*/ 478661 w 480174"/>
                <a:gd name="connsiteY3" fmla="*/ -1706 h 343243"/>
                <a:gd name="connsiteX4" fmla="*/ 478661 w 480174"/>
                <a:gd name="connsiteY4" fmla="*/ 341538 h 343243"/>
                <a:gd name="connsiteX5" fmla="*/ 252804 w 480174"/>
                <a:gd name="connsiteY5" fmla="*/ 341538 h 343243"/>
                <a:gd name="connsiteX6" fmla="*/ -1514 w 480174"/>
                <a:gd name="connsiteY6" fmla="*/ 300275 h 343243"/>
                <a:gd name="connsiteX7" fmla="*/ -1514 w 480174"/>
                <a:gd name="connsiteY7" fmla="*/ 279485 h 343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74" h="343243">
                  <a:moveTo>
                    <a:pt x="-1514" y="279485"/>
                  </a:moveTo>
                  <a:cubicBezTo>
                    <a:pt x="-1514" y="271014"/>
                    <a:pt x="3033" y="263204"/>
                    <a:pt x="10399" y="259026"/>
                  </a:cubicBezTo>
                  <a:lnTo>
                    <a:pt x="459382" y="6372"/>
                  </a:lnTo>
                  <a:cubicBezTo>
                    <a:pt x="465592" y="3032"/>
                    <a:pt x="472082" y="479"/>
                    <a:pt x="478661" y="-1706"/>
                  </a:cubicBezTo>
                  <a:lnTo>
                    <a:pt x="478661" y="341538"/>
                  </a:lnTo>
                  <a:lnTo>
                    <a:pt x="252804" y="341538"/>
                  </a:lnTo>
                  <a:lnTo>
                    <a:pt x="-1514" y="300275"/>
                  </a:lnTo>
                  <a:lnTo>
                    <a:pt x="-1514" y="279485"/>
                  </a:lnTo>
                </a:path>
              </a:pathLst>
            </a:custGeom>
            <a:solidFill>
              <a:srgbClr val="6C797A"/>
            </a:solidFill>
            <a:ln w="1270" cap="flat">
              <a:noFill/>
              <a:prstDash val="solid"/>
              <a:miter/>
            </a:ln>
          </p:spPr>
          <p:txBody>
            <a:bodyPr rtlCol="0" anchor="ctr"/>
            <a:lstStyle/>
            <a:p>
              <a:endParaRPr lang="en-IN"/>
            </a:p>
          </p:txBody>
        </p:sp>
        <p:sp>
          <p:nvSpPr>
            <p:cNvPr id="1247" name="Freeform: Shape 1246">
              <a:extLst>
                <a:ext uri="{FF2B5EF4-FFF2-40B4-BE49-F238E27FC236}">
                  <a16:creationId xmlns:a16="http://schemas.microsoft.com/office/drawing/2014/main" id="{CB80E229-73AC-2FE9-EFD2-C568D2361983}"/>
                </a:ext>
              </a:extLst>
            </p:cNvPr>
            <p:cNvSpPr/>
            <p:nvPr/>
          </p:nvSpPr>
          <p:spPr>
            <a:xfrm flipV="1">
              <a:off x="6990971" y="2301010"/>
              <a:ext cx="1083206" cy="1130812"/>
            </a:xfrm>
            <a:custGeom>
              <a:avLst/>
              <a:gdLst>
                <a:gd name="connsiteX0" fmla="*/ 295641 w 1083206"/>
                <a:gd name="connsiteY0" fmla="*/ 11479 h 1130812"/>
                <a:gd name="connsiteX1" fmla="*/ 1058505 w 1083206"/>
                <a:gd name="connsiteY1" fmla="*/ 404176 h 1130812"/>
                <a:gd name="connsiteX2" fmla="*/ 1080527 w 1083206"/>
                <a:gd name="connsiteY2" fmla="*/ 454493 h 1130812"/>
                <a:gd name="connsiteX3" fmla="*/ 826933 w 1083206"/>
                <a:gd name="connsiteY3" fmla="*/ 1092338 h 1130812"/>
                <a:gd name="connsiteX4" fmla="*/ 758607 w 1083206"/>
                <a:gd name="connsiteY4" fmla="*/ 1122246 h 1130812"/>
                <a:gd name="connsiteX5" fmla="*/ 21626 w 1083206"/>
                <a:gd name="connsiteY5" fmla="*/ 696758 h 1130812"/>
                <a:gd name="connsiteX6" fmla="*/ -396 w 1083206"/>
                <a:gd name="connsiteY6" fmla="*/ 646428 h 1130812"/>
                <a:gd name="connsiteX7" fmla="*/ 253198 w 1083206"/>
                <a:gd name="connsiteY7" fmla="*/ 8583 h 1130812"/>
                <a:gd name="connsiteX8" fmla="*/ 295641 w 1083206"/>
                <a:gd name="connsiteY8" fmla="*/ 11479 h 1130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206" h="1130812">
                  <a:moveTo>
                    <a:pt x="295641" y="11479"/>
                  </a:moveTo>
                  <a:lnTo>
                    <a:pt x="1058505" y="404176"/>
                  </a:lnTo>
                  <a:cubicBezTo>
                    <a:pt x="1076082" y="414323"/>
                    <a:pt x="1084997" y="434706"/>
                    <a:pt x="1080527" y="454493"/>
                  </a:cubicBezTo>
                  <a:lnTo>
                    <a:pt x="826933" y="1092338"/>
                  </a:lnTo>
                  <a:cubicBezTo>
                    <a:pt x="820050" y="1122792"/>
                    <a:pt x="785633" y="1137855"/>
                    <a:pt x="758607" y="1122246"/>
                  </a:cubicBezTo>
                  <a:lnTo>
                    <a:pt x="21626" y="696758"/>
                  </a:lnTo>
                  <a:cubicBezTo>
                    <a:pt x="4062" y="686611"/>
                    <a:pt x="-4866" y="666215"/>
                    <a:pt x="-396" y="646428"/>
                  </a:cubicBezTo>
                  <a:lnTo>
                    <a:pt x="253198" y="8583"/>
                  </a:lnTo>
                  <a:cubicBezTo>
                    <a:pt x="267612" y="-13502"/>
                    <a:pt x="262329" y="3453"/>
                    <a:pt x="295641" y="11479"/>
                  </a:cubicBezTo>
                </a:path>
              </a:pathLst>
            </a:custGeom>
            <a:solidFill>
              <a:srgbClr val="CCDED2"/>
            </a:solidFill>
            <a:ln w="1270" cap="flat">
              <a:noFill/>
              <a:prstDash val="solid"/>
              <a:miter/>
            </a:ln>
          </p:spPr>
          <p:txBody>
            <a:bodyPr rtlCol="0" anchor="ctr"/>
            <a:lstStyle/>
            <a:p>
              <a:endParaRPr lang="en-IN"/>
            </a:p>
          </p:txBody>
        </p:sp>
        <p:sp>
          <p:nvSpPr>
            <p:cNvPr id="1248" name="Freeform: Shape 1247">
              <a:extLst>
                <a:ext uri="{FF2B5EF4-FFF2-40B4-BE49-F238E27FC236}">
                  <a16:creationId xmlns:a16="http://schemas.microsoft.com/office/drawing/2014/main" id="{BA11D646-DDE3-E94E-F7CF-9BD340E06A84}"/>
                </a:ext>
              </a:extLst>
            </p:cNvPr>
            <p:cNvSpPr/>
            <p:nvPr/>
          </p:nvSpPr>
          <p:spPr>
            <a:xfrm flipV="1">
              <a:off x="6990971" y="2674352"/>
              <a:ext cx="902562" cy="757469"/>
            </a:xfrm>
            <a:custGeom>
              <a:avLst/>
              <a:gdLst>
                <a:gd name="connsiteX0" fmla="*/ 122818 w 902562"/>
                <a:gd name="connsiteY0" fmla="*/ 755307 h 757469"/>
                <a:gd name="connsiteX1" fmla="*/ 21688 w 902562"/>
                <a:gd name="connsiteY1" fmla="*/ 696925 h 757469"/>
                <a:gd name="connsiteX2" fmla="*/ -334 w 902562"/>
                <a:gd name="connsiteY2" fmla="*/ 646607 h 757469"/>
                <a:gd name="connsiteX3" fmla="*/ 253260 w 902562"/>
                <a:gd name="connsiteY3" fmla="*/ 8750 h 757469"/>
                <a:gd name="connsiteX4" fmla="*/ 295703 w 902562"/>
                <a:gd name="connsiteY4" fmla="*/ 11645 h 757469"/>
                <a:gd name="connsiteX5" fmla="*/ 901086 w 902562"/>
                <a:gd name="connsiteY5" fmla="*/ 323278 h 757469"/>
                <a:gd name="connsiteX6" fmla="*/ 122818 w 902562"/>
                <a:gd name="connsiteY6" fmla="*/ 755307 h 757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562" h="757469">
                  <a:moveTo>
                    <a:pt x="122818" y="755307"/>
                  </a:moveTo>
                  <a:lnTo>
                    <a:pt x="21688" y="696925"/>
                  </a:lnTo>
                  <a:cubicBezTo>
                    <a:pt x="4124" y="686777"/>
                    <a:pt x="-4805" y="666381"/>
                    <a:pt x="-334" y="646607"/>
                  </a:cubicBezTo>
                  <a:lnTo>
                    <a:pt x="253260" y="8750"/>
                  </a:lnTo>
                  <a:cubicBezTo>
                    <a:pt x="267674" y="-13336"/>
                    <a:pt x="262391" y="3619"/>
                    <a:pt x="295703" y="11645"/>
                  </a:cubicBezTo>
                  <a:lnTo>
                    <a:pt x="901086" y="323278"/>
                  </a:lnTo>
                  <a:lnTo>
                    <a:pt x="122818" y="755307"/>
                  </a:lnTo>
                </a:path>
              </a:pathLst>
            </a:custGeom>
            <a:solidFill>
              <a:srgbClr val="D8EBDD"/>
            </a:solidFill>
            <a:ln w="1270" cap="flat">
              <a:noFill/>
              <a:prstDash val="solid"/>
              <a:miter/>
            </a:ln>
          </p:spPr>
          <p:txBody>
            <a:bodyPr rtlCol="0" anchor="ctr"/>
            <a:lstStyle/>
            <a:p>
              <a:endParaRPr lang="en-IN"/>
            </a:p>
          </p:txBody>
        </p:sp>
        <p:sp>
          <p:nvSpPr>
            <p:cNvPr id="1249" name="Freeform: Shape 1248">
              <a:extLst>
                <a:ext uri="{FF2B5EF4-FFF2-40B4-BE49-F238E27FC236}">
                  <a16:creationId xmlns:a16="http://schemas.microsoft.com/office/drawing/2014/main" id="{222767D9-4562-67D4-6D86-606456D0C229}"/>
                </a:ext>
              </a:extLst>
            </p:cNvPr>
            <p:cNvSpPr/>
            <p:nvPr/>
          </p:nvSpPr>
          <p:spPr>
            <a:xfrm flipV="1">
              <a:off x="7243535" y="2950527"/>
              <a:ext cx="830643" cy="487327"/>
            </a:xfrm>
            <a:custGeom>
              <a:avLst/>
              <a:gdLst>
                <a:gd name="connsiteX0" fmla="*/ 827877 w 830643"/>
                <a:gd name="connsiteY0" fmla="*/ 460818 h 487327"/>
                <a:gd name="connsiteX1" fmla="*/ 818149 w 830643"/>
                <a:gd name="connsiteY1" fmla="*/ 485291 h 487327"/>
                <a:gd name="connsiteX2" fmla="*/ -1624 w 830643"/>
                <a:gd name="connsiteY2" fmla="*/ 20395 h 487327"/>
                <a:gd name="connsiteX3" fmla="*/ 548 w 830643"/>
                <a:gd name="connsiteY3" fmla="*/ 14908 h 487327"/>
                <a:gd name="connsiteX4" fmla="*/ 39638 w 830643"/>
                <a:gd name="connsiteY4" fmla="*/ 3999 h 487327"/>
                <a:gd name="connsiteX5" fmla="*/ 805855 w 830643"/>
                <a:gd name="connsiteY5" fmla="*/ 410501 h 487327"/>
                <a:gd name="connsiteX6" fmla="*/ 827877 w 830643"/>
                <a:gd name="connsiteY6" fmla="*/ 460818 h 487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643" h="487327">
                  <a:moveTo>
                    <a:pt x="827877" y="460818"/>
                  </a:moveTo>
                  <a:lnTo>
                    <a:pt x="818149" y="485291"/>
                  </a:lnTo>
                  <a:lnTo>
                    <a:pt x="-1624" y="20395"/>
                  </a:lnTo>
                  <a:lnTo>
                    <a:pt x="548" y="14908"/>
                  </a:lnTo>
                  <a:cubicBezTo>
                    <a:pt x="14962" y="-7177"/>
                    <a:pt x="6326" y="-4040"/>
                    <a:pt x="39638" y="3999"/>
                  </a:cubicBezTo>
                  <a:lnTo>
                    <a:pt x="805855" y="410501"/>
                  </a:lnTo>
                  <a:cubicBezTo>
                    <a:pt x="823432" y="420648"/>
                    <a:pt x="832347" y="441031"/>
                    <a:pt x="827877" y="460818"/>
                  </a:cubicBezTo>
                </a:path>
              </a:pathLst>
            </a:custGeom>
            <a:solidFill>
              <a:srgbClr val="CCDED2"/>
            </a:solidFill>
            <a:ln w="1270" cap="flat">
              <a:noFill/>
              <a:prstDash val="solid"/>
              <a:miter/>
            </a:ln>
          </p:spPr>
          <p:txBody>
            <a:bodyPr rtlCol="0" anchor="ctr"/>
            <a:lstStyle/>
            <a:p>
              <a:endParaRPr lang="en-IN"/>
            </a:p>
          </p:txBody>
        </p:sp>
        <p:sp>
          <p:nvSpPr>
            <p:cNvPr id="1250" name="Freeform: Shape 1249">
              <a:extLst>
                <a:ext uri="{FF2B5EF4-FFF2-40B4-BE49-F238E27FC236}">
                  <a16:creationId xmlns:a16="http://schemas.microsoft.com/office/drawing/2014/main" id="{9402D1EE-E17C-7B92-526D-C218D78BACCA}"/>
                </a:ext>
              </a:extLst>
            </p:cNvPr>
            <p:cNvSpPr/>
            <p:nvPr/>
          </p:nvSpPr>
          <p:spPr>
            <a:xfrm flipV="1">
              <a:off x="7001466" y="2311094"/>
              <a:ext cx="1043934" cy="1084160"/>
            </a:xfrm>
            <a:custGeom>
              <a:avLst/>
              <a:gdLst>
                <a:gd name="connsiteX0" fmla="*/ 1042403 w 1043934"/>
                <a:gd name="connsiteY0" fmla="*/ 456395 h 1084160"/>
                <a:gd name="connsiteX1" fmla="*/ 929208 w 1043934"/>
                <a:gd name="connsiteY1" fmla="*/ 391067 h 1084160"/>
                <a:gd name="connsiteX2" fmla="*/ 248005 w 1043934"/>
                <a:gd name="connsiteY2" fmla="*/ -2341 h 1084160"/>
                <a:gd name="connsiteX3" fmla="*/ 243027 w 1043934"/>
                <a:gd name="connsiteY3" fmla="*/ 4199 h 1084160"/>
                <a:gd name="connsiteX4" fmla="*/ -1144 w 1043934"/>
                <a:gd name="connsiteY4" fmla="*/ 617266 h 1084160"/>
                <a:gd name="connsiteX5" fmla="*/ 11531 w 1043934"/>
                <a:gd name="connsiteY5" fmla="*/ 644165 h 1084160"/>
                <a:gd name="connsiteX6" fmla="*/ 45796 w 1043934"/>
                <a:gd name="connsiteY6" fmla="*/ 663901 h 1084160"/>
                <a:gd name="connsiteX7" fmla="*/ 489064 w 1043934"/>
                <a:gd name="connsiteY7" fmla="*/ 919907 h 1084160"/>
                <a:gd name="connsiteX8" fmla="*/ 763346 w 1043934"/>
                <a:gd name="connsiteY8" fmla="*/ 1078289 h 1084160"/>
                <a:gd name="connsiteX9" fmla="*/ 776325 w 1043934"/>
                <a:gd name="connsiteY9" fmla="*/ 1081820 h 1084160"/>
                <a:gd name="connsiteX10" fmla="*/ 801776 w 1043934"/>
                <a:gd name="connsiteY10" fmla="*/ 1061461 h 1084160"/>
                <a:gd name="connsiteX11" fmla="*/ 802182 w 1043934"/>
                <a:gd name="connsiteY11" fmla="*/ 1059798 h 1084160"/>
                <a:gd name="connsiteX12" fmla="*/ 962545 w 1043934"/>
                <a:gd name="connsiteY12" fmla="*/ 657043 h 1084160"/>
                <a:gd name="connsiteX13" fmla="*/ 1042403 w 1043934"/>
                <a:gd name="connsiteY13" fmla="*/ 456395 h 108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3934" h="1084160">
                  <a:moveTo>
                    <a:pt x="1042403" y="456395"/>
                  </a:moveTo>
                  <a:lnTo>
                    <a:pt x="929208" y="391067"/>
                  </a:lnTo>
                  <a:lnTo>
                    <a:pt x="248005" y="-2341"/>
                  </a:lnTo>
                  <a:cubicBezTo>
                    <a:pt x="246341" y="-373"/>
                    <a:pt x="244690" y="1710"/>
                    <a:pt x="243027" y="4199"/>
                  </a:cubicBezTo>
                  <a:lnTo>
                    <a:pt x="-1144" y="617266"/>
                  </a:lnTo>
                  <a:cubicBezTo>
                    <a:pt x="-3011" y="627960"/>
                    <a:pt x="1968" y="638666"/>
                    <a:pt x="11531" y="644165"/>
                  </a:cubicBezTo>
                  <a:lnTo>
                    <a:pt x="45796" y="663901"/>
                  </a:lnTo>
                  <a:lnTo>
                    <a:pt x="489064" y="919907"/>
                  </a:lnTo>
                  <a:lnTo>
                    <a:pt x="763346" y="1078289"/>
                  </a:lnTo>
                  <a:cubicBezTo>
                    <a:pt x="767397" y="1080575"/>
                    <a:pt x="771753" y="1081820"/>
                    <a:pt x="776325" y="1081820"/>
                  </a:cubicBezTo>
                  <a:cubicBezTo>
                    <a:pt x="781214" y="1081820"/>
                    <a:pt x="794169" y="1080296"/>
                    <a:pt x="801776" y="1061461"/>
                  </a:cubicBezTo>
                  <a:lnTo>
                    <a:pt x="802182" y="1059798"/>
                  </a:lnTo>
                  <a:lnTo>
                    <a:pt x="962545" y="657043"/>
                  </a:lnTo>
                  <a:lnTo>
                    <a:pt x="1042403" y="456395"/>
                  </a:lnTo>
                </a:path>
              </a:pathLst>
            </a:custGeom>
            <a:solidFill>
              <a:srgbClr val="383845"/>
            </a:solidFill>
            <a:ln w="1270" cap="flat">
              <a:noFill/>
              <a:prstDash val="solid"/>
              <a:miter/>
            </a:ln>
          </p:spPr>
          <p:txBody>
            <a:bodyPr rtlCol="0" anchor="ctr"/>
            <a:lstStyle/>
            <a:p>
              <a:endParaRPr lang="en-IN"/>
            </a:p>
          </p:txBody>
        </p:sp>
        <p:sp>
          <p:nvSpPr>
            <p:cNvPr id="1251" name="Freeform: Shape 1250">
              <a:extLst>
                <a:ext uri="{FF2B5EF4-FFF2-40B4-BE49-F238E27FC236}">
                  <a16:creationId xmlns:a16="http://schemas.microsoft.com/office/drawing/2014/main" id="{65ED7C3E-7280-BB1E-F9F0-FA86B301970C}"/>
                </a:ext>
              </a:extLst>
            </p:cNvPr>
            <p:cNvSpPr/>
            <p:nvPr/>
          </p:nvSpPr>
          <p:spPr>
            <a:xfrm flipV="1">
              <a:off x="7001466" y="2674352"/>
              <a:ext cx="819156" cy="720902"/>
            </a:xfrm>
            <a:custGeom>
              <a:avLst/>
              <a:gdLst>
                <a:gd name="connsiteX0" fmla="*/ 817702 w 819156"/>
                <a:gd name="connsiteY0" fmla="*/ 326789 h 720902"/>
                <a:gd name="connsiteX1" fmla="*/ 248082 w 819156"/>
                <a:gd name="connsiteY1" fmla="*/ -2179 h 720902"/>
                <a:gd name="connsiteX2" fmla="*/ 243103 w 819156"/>
                <a:gd name="connsiteY2" fmla="*/ 4361 h 720902"/>
                <a:gd name="connsiteX3" fmla="*/ -1067 w 819156"/>
                <a:gd name="connsiteY3" fmla="*/ 617428 h 720902"/>
                <a:gd name="connsiteX4" fmla="*/ 11608 w 819156"/>
                <a:gd name="connsiteY4" fmla="*/ 644327 h 720902"/>
                <a:gd name="connsiteX5" fmla="*/ 140513 w 819156"/>
                <a:gd name="connsiteY5" fmla="*/ 718723 h 720902"/>
                <a:gd name="connsiteX6" fmla="*/ 817702 w 819156"/>
                <a:gd name="connsiteY6" fmla="*/ 326789 h 720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156" h="720902">
                  <a:moveTo>
                    <a:pt x="817702" y="326789"/>
                  </a:moveTo>
                  <a:lnTo>
                    <a:pt x="248082" y="-2179"/>
                  </a:lnTo>
                  <a:cubicBezTo>
                    <a:pt x="246418" y="-211"/>
                    <a:pt x="244767" y="1872"/>
                    <a:pt x="243103" y="4361"/>
                  </a:cubicBezTo>
                  <a:lnTo>
                    <a:pt x="-1067" y="617428"/>
                  </a:lnTo>
                  <a:cubicBezTo>
                    <a:pt x="-2934" y="628122"/>
                    <a:pt x="2045" y="638828"/>
                    <a:pt x="11608" y="644327"/>
                  </a:cubicBezTo>
                  <a:lnTo>
                    <a:pt x="140513" y="718723"/>
                  </a:lnTo>
                  <a:lnTo>
                    <a:pt x="817702" y="326789"/>
                  </a:lnTo>
                </a:path>
              </a:pathLst>
            </a:custGeom>
            <a:solidFill>
              <a:srgbClr val="515973"/>
            </a:solidFill>
            <a:ln w="1270" cap="flat">
              <a:noFill/>
              <a:prstDash val="solid"/>
              <a:miter/>
            </a:ln>
          </p:spPr>
          <p:txBody>
            <a:bodyPr rtlCol="0" anchor="ctr"/>
            <a:lstStyle/>
            <a:p>
              <a:endParaRPr lang="en-IN"/>
            </a:p>
          </p:txBody>
        </p:sp>
        <p:sp>
          <p:nvSpPr>
            <p:cNvPr id="1252" name="Freeform: Shape 1251">
              <a:extLst>
                <a:ext uri="{FF2B5EF4-FFF2-40B4-BE49-F238E27FC236}">
                  <a16:creationId xmlns:a16="http://schemas.microsoft.com/office/drawing/2014/main" id="{0E6532B4-1CF6-7818-496A-226E8EED68F3}"/>
                </a:ext>
              </a:extLst>
            </p:cNvPr>
            <p:cNvSpPr/>
            <p:nvPr/>
          </p:nvSpPr>
          <p:spPr>
            <a:xfrm flipV="1">
              <a:off x="7055072" y="2393527"/>
              <a:ext cx="945807" cy="921727"/>
            </a:xfrm>
            <a:custGeom>
              <a:avLst/>
              <a:gdLst>
                <a:gd name="connsiteX0" fmla="*/ 944277 w 945807"/>
                <a:gd name="connsiteY0" fmla="*/ 421714 h 921727"/>
                <a:gd name="connsiteX1" fmla="*/ 732936 w 945807"/>
                <a:gd name="connsiteY1" fmla="*/ 919390 h 921727"/>
                <a:gd name="connsiteX2" fmla="*/ -1531 w 945807"/>
                <a:gd name="connsiteY2" fmla="*/ 495349 h 921727"/>
                <a:gd name="connsiteX3" fmla="*/ 209810 w 945807"/>
                <a:gd name="connsiteY3" fmla="*/ -2338 h 921727"/>
                <a:gd name="connsiteX4" fmla="*/ 944277 w 945807"/>
                <a:gd name="connsiteY4" fmla="*/ 421714 h 921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07" h="921727">
                  <a:moveTo>
                    <a:pt x="944277" y="421714"/>
                  </a:moveTo>
                  <a:lnTo>
                    <a:pt x="732936" y="919390"/>
                  </a:lnTo>
                  <a:lnTo>
                    <a:pt x="-1531" y="495349"/>
                  </a:lnTo>
                  <a:lnTo>
                    <a:pt x="209810" y="-2338"/>
                  </a:lnTo>
                  <a:lnTo>
                    <a:pt x="944277" y="421714"/>
                  </a:lnTo>
                </a:path>
              </a:pathLst>
            </a:custGeom>
            <a:solidFill>
              <a:srgbClr val="86C6EE"/>
            </a:solidFill>
            <a:ln w="1270" cap="flat">
              <a:noFill/>
              <a:prstDash val="solid"/>
              <a:miter/>
            </a:ln>
          </p:spPr>
          <p:txBody>
            <a:bodyPr rtlCol="0" anchor="ctr"/>
            <a:lstStyle/>
            <a:p>
              <a:endParaRPr lang="en-IN"/>
            </a:p>
          </p:txBody>
        </p:sp>
        <p:sp>
          <p:nvSpPr>
            <p:cNvPr id="1253" name="Freeform: Shape 1252">
              <a:extLst>
                <a:ext uri="{FF2B5EF4-FFF2-40B4-BE49-F238E27FC236}">
                  <a16:creationId xmlns:a16="http://schemas.microsoft.com/office/drawing/2014/main" id="{EA44E19A-F566-2A5B-CA95-4293F956C5E3}"/>
                </a:ext>
              </a:extLst>
            </p:cNvPr>
            <p:cNvSpPr/>
            <p:nvPr/>
          </p:nvSpPr>
          <p:spPr>
            <a:xfrm flipV="1">
              <a:off x="7049580" y="2719653"/>
              <a:ext cx="707389" cy="597611"/>
            </a:xfrm>
            <a:custGeom>
              <a:avLst/>
              <a:gdLst>
                <a:gd name="connsiteX0" fmla="*/ 705941 w 707389"/>
                <a:gd name="connsiteY0" fmla="*/ 284115 h 597611"/>
                <a:gd name="connsiteX1" fmla="*/ 171626 w 707389"/>
                <a:gd name="connsiteY1" fmla="*/ 595418 h 597611"/>
                <a:gd name="connsiteX2" fmla="*/ -1449 w 707389"/>
                <a:gd name="connsiteY2" fmla="*/ 495494 h 597611"/>
                <a:gd name="connsiteX3" fmla="*/ 209891 w 707389"/>
                <a:gd name="connsiteY3" fmla="*/ -2194 h 597611"/>
                <a:gd name="connsiteX4" fmla="*/ 705941 w 707389"/>
                <a:gd name="connsiteY4" fmla="*/ 284115 h 59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389" h="597611">
                  <a:moveTo>
                    <a:pt x="705941" y="284115"/>
                  </a:moveTo>
                  <a:lnTo>
                    <a:pt x="171626" y="595418"/>
                  </a:lnTo>
                  <a:lnTo>
                    <a:pt x="-1449" y="495494"/>
                  </a:lnTo>
                  <a:lnTo>
                    <a:pt x="209891" y="-2194"/>
                  </a:lnTo>
                  <a:lnTo>
                    <a:pt x="705941" y="284115"/>
                  </a:lnTo>
                </a:path>
              </a:pathLst>
            </a:custGeom>
            <a:solidFill>
              <a:srgbClr val="93DCEE"/>
            </a:solidFill>
            <a:ln w="1270" cap="flat">
              <a:noFill/>
              <a:prstDash val="solid"/>
              <a:miter/>
            </a:ln>
          </p:spPr>
          <p:txBody>
            <a:bodyPr rtlCol="0" anchor="ctr"/>
            <a:lstStyle/>
            <a:p>
              <a:endParaRPr lang="en-IN"/>
            </a:p>
          </p:txBody>
        </p:sp>
        <p:sp>
          <p:nvSpPr>
            <p:cNvPr id="1254" name="Freeform: Shape 1253">
              <a:extLst>
                <a:ext uri="{FF2B5EF4-FFF2-40B4-BE49-F238E27FC236}">
                  <a16:creationId xmlns:a16="http://schemas.microsoft.com/office/drawing/2014/main" id="{28DD7188-DD4B-4C82-02FD-6C4E548EACDE}"/>
                </a:ext>
              </a:extLst>
            </p:cNvPr>
            <p:cNvSpPr/>
            <p:nvPr/>
          </p:nvSpPr>
          <p:spPr>
            <a:xfrm flipV="1">
              <a:off x="7257302" y="2962896"/>
              <a:ext cx="1317413" cy="763514"/>
            </a:xfrm>
            <a:custGeom>
              <a:avLst/>
              <a:gdLst>
                <a:gd name="connsiteX0" fmla="*/ 1315203 w 1317413"/>
                <a:gd name="connsiteY0" fmla="*/ 452671 h 763514"/>
                <a:gd name="connsiteX1" fmla="*/ 1303989 w 1317413"/>
                <a:gd name="connsiteY1" fmla="*/ 436364 h 763514"/>
                <a:gd name="connsiteX2" fmla="*/ 884610 w 1317413"/>
                <a:gd name="connsiteY2" fmla="*/ 194277 h 763514"/>
                <a:gd name="connsiteX3" fmla="*/ 558918 w 1317413"/>
                <a:gd name="connsiteY3" fmla="*/ 6292 h 763514"/>
                <a:gd name="connsiteX4" fmla="*/ 477499 w 1317413"/>
                <a:gd name="connsiteY4" fmla="*/ 14712 h 763514"/>
                <a:gd name="connsiteX5" fmla="*/ -1799 w 1317413"/>
                <a:gd name="connsiteY5" fmla="*/ 289260 h 763514"/>
                <a:gd name="connsiteX6" fmla="*/ 52569 w 1317413"/>
                <a:gd name="connsiteY6" fmla="*/ 321252 h 763514"/>
                <a:gd name="connsiteX7" fmla="*/ 613960 w 1317413"/>
                <a:gd name="connsiteY7" fmla="*/ 644289 h 763514"/>
                <a:gd name="connsiteX8" fmla="*/ 811674 w 1317413"/>
                <a:gd name="connsiteY8" fmla="*/ 761611 h 763514"/>
                <a:gd name="connsiteX9" fmla="*/ 1161076 w 1317413"/>
                <a:gd name="connsiteY9" fmla="*/ 559745 h 763514"/>
                <a:gd name="connsiteX10" fmla="*/ 1296204 w 1317413"/>
                <a:gd name="connsiteY10" fmla="*/ 481754 h 763514"/>
                <a:gd name="connsiteX11" fmla="*/ 1303989 w 1317413"/>
                <a:gd name="connsiteY11" fmla="*/ 477182 h 763514"/>
                <a:gd name="connsiteX12" fmla="*/ 1311470 w 1317413"/>
                <a:gd name="connsiteY12" fmla="*/ 470223 h 763514"/>
                <a:gd name="connsiteX13" fmla="*/ 1311470 w 1317413"/>
                <a:gd name="connsiteY13" fmla="*/ 470121 h 763514"/>
                <a:gd name="connsiteX14" fmla="*/ 1315203 w 1317413"/>
                <a:gd name="connsiteY14" fmla="*/ 452671 h 76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7413" h="763514">
                  <a:moveTo>
                    <a:pt x="1315203" y="452671"/>
                  </a:moveTo>
                  <a:cubicBezTo>
                    <a:pt x="1314162" y="446232"/>
                    <a:pt x="1310428" y="440111"/>
                    <a:pt x="1303989" y="436364"/>
                  </a:cubicBezTo>
                  <a:lnTo>
                    <a:pt x="884610" y="194277"/>
                  </a:lnTo>
                  <a:lnTo>
                    <a:pt x="558918" y="6292"/>
                  </a:lnTo>
                  <a:cubicBezTo>
                    <a:pt x="533785" y="-8237"/>
                    <a:pt x="509376" y="-2218"/>
                    <a:pt x="477499" y="14712"/>
                  </a:cubicBezTo>
                  <a:lnTo>
                    <a:pt x="-1799" y="289260"/>
                  </a:lnTo>
                  <a:lnTo>
                    <a:pt x="52569" y="321252"/>
                  </a:lnTo>
                  <a:lnTo>
                    <a:pt x="613960" y="644289"/>
                  </a:lnTo>
                  <a:lnTo>
                    <a:pt x="811674" y="761611"/>
                  </a:lnTo>
                  <a:lnTo>
                    <a:pt x="1161076" y="559745"/>
                  </a:lnTo>
                  <a:lnTo>
                    <a:pt x="1296204" y="481754"/>
                  </a:lnTo>
                  <a:lnTo>
                    <a:pt x="1303989" y="477182"/>
                  </a:lnTo>
                  <a:cubicBezTo>
                    <a:pt x="1307101" y="475315"/>
                    <a:pt x="1309704" y="472928"/>
                    <a:pt x="1311470" y="470223"/>
                  </a:cubicBezTo>
                  <a:lnTo>
                    <a:pt x="1311470" y="470121"/>
                  </a:lnTo>
                  <a:cubicBezTo>
                    <a:pt x="1315102" y="464927"/>
                    <a:pt x="1316346" y="458589"/>
                    <a:pt x="1315203" y="452671"/>
                  </a:cubicBezTo>
                </a:path>
              </a:pathLst>
            </a:custGeom>
            <a:solidFill>
              <a:srgbClr val="DFF4E8"/>
            </a:solidFill>
            <a:ln w="1270" cap="flat">
              <a:noFill/>
              <a:prstDash val="solid"/>
              <a:miter/>
            </a:ln>
          </p:spPr>
          <p:txBody>
            <a:bodyPr rtlCol="0" anchor="ctr"/>
            <a:lstStyle/>
            <a:p>
              <a:endParaRPr lang="en-IN"/>
            </a:p>
          </p:txBody>
        </p:sp>
        <p:sp>
          <p:nvSpPr>
            <p:cNvPr id="1255" name="Freeform: Shape 1254">
              <a:extLst>
                <a:ext uri="{FF2B5EF4-FFF2-40B4-BE49-F238E27FC236}">
                  <a16:creationId xmlns:a16="http://schemas.microsoft.com/office/drawing/2014/main" id="{699D8872-BFCF-17B0-CFDF-BC48177710A2}"/>
                </a:ext>
              </a:extLst>
            </p:cNvPr>
            <p:cNvSpPr/>
            <p:nvPr/>
          </p:nvSpPr>
          <p:spPr>
            <a:xfrm flipV="1">
              <a:off x="7311734" y="3080168"/>
              <a:ext cx="1262992" cy="450049"/>
            </a:xfrm>
            <a:custGeom>
              <a:avLst/>
              <a:gdLst>
                <a:gd name="connsiteX0" fmla="*/ 1260740 w 1262992"/>
                <a:gd name="connsiteY0" fmla="*/ 256405 h 450049"/>
                <a:gd name="connsiteX1" fmla="*/ 1249564 w 1262992"/>
                <a:gd name="connsiteY1" fmla="*/ 240162 h 450049"/>
                <a:gd name="connsiteX2" fmla="*/ 830184 w 1262992"/>
                <a:gd name="connsiteY2" fmla="*/ -1938 h 450049"/>
                <a:gd name="connsiteX3" fmla="*/ -1818 w 1262992"/>
                <a:gd name="connsiteY3" fmla="*/ 125075 h 450049"/>
                <a:gd name="connsiteX4" fmla="*/ 64324 w 1262992"/>
                <a:gd name="connsiteY4" fmla="*/ 163200 h 450049"/>
                <a:gd name="connsiteX5" fmla="*/ 69493 w 1262992"/>
                <a:gd name="connsiteY5" fmla="*/ 166083 h 450049"/>
                <a:gd name="connsiteX6" fmla="*/ 559471 w 1262992"/>
                <a:gd name="connsiteY6" fmla="*/ 448112 h 450049"/>
                <a:gd name="connsiteX7" fmla="*/ 1106689 w 1262992"/>
                <a:gd name="connsiteY7" fmla="*/ 363555 h 450049"/>
                <a:gd name="connsiteX8" fmla="*/ 1241741 w 1262992"/>
                <a:gd name="connsiteY8" fmla="*/ 285501 h 450049"/>
                <a:gd name="connsiteX9" fmla="*/ 1249564 w 1262992"/>
                <a:gd name="connsiteY9" fmla="*/ 280942 h 450049"/>
                <a:gd name="connsiteX10" fmla="*/ 1257019 w 1262992"/>
                <a:gd name="connsiteY10" fmla="*/ 273957 h 450049"/>
                <a:gd name="connsiteX11" fmla="*/ 1257019 w 1262992"/>
                <a:gd name="connsiteY11" fmla="*/ 273842 h 450049"/>
                <a:gd name="connsiteX12" fmla="*/ 1260740 w 1262992"/>
                <a:gd name="connsiteY12" fmla="*/ 256405 h 45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2992" h="450049">
                  <a:moveTo>
                    <a:pt x="1260740" y="256405"/>
                  </a:moveTo>
                  <a:cubicBezTo>
                    <a:pt x="1259661" y="250030"/>
                    <a:pt x="1255939" y="243896"/>
                    <a:pt x="1249564" y="240162"/>
                  </a:cubicBezTo>
                  <a:lnTo>
                    <a:pt x="830184" y="-1938"/>
                  </a:lnTo>
                  <a:lnTo>
                    <a:pt x="-1818" y="125075"/>
                  </a:lnTo>
                  <a:lnTo>
                    <a:pt x="64324" y="163200"/>
                  </a:lnTo>
                  <a:lnTo>
                    <a:pt x="69493" y="166083"/>
                  </a:lnTo>
                  <a:lnTo>
                    <a:pt x="559471" y="448112"/>
                  </a:lnTo>
                  <a:lnTo>
                    <a:pt x="1106689" y="363555"/>
                  </a:lnTo>
                  <a:lnTo>
                    <a:pt x="1241741" y="285501"/>
                  </a:lnTo>
                  <a:lnTo>
                    <a:pt x="1249564" y="280942"/>
                  </a:lnTo>
                  <a:cubicBezTo>
                    <a:pt x="1252688" y="279139"/>
                    <a:pt x="1255216" y="276725"/>
                    <a:pt x="1257019" y="273957"/>
                  </a:cubicBezTo>
                  <a:lnTo>
                    <a:pt x="1257019" y="273842"/>
                  </a:lnTo>
                  <a:cubicBezTo>
                    <a:pt x="1260626" y="268673"/>
                    <a:pt x="1261946" y="262412"/>
                    <a:pt x="1260740" y="256405"/>
                  </a:cubicBezTo>
                </a:path>
              </a:pathLst>
            </a:custGeom>
            <a:solidFill>
              <a:srgbClr val="EAF8F0"/>
            </a:solidFill>
            <a:ln w="1270" cap="flat">
              <a:noFill/>
              <a:prstDash val="solid"/>
              <a:miter/>
            </a:ln>
          </p:spPr>
          <p:txBody>
            <a:bodyPr rtlCol="0" anchor="ctr"/>
            <a:lstStyle/>
            <a:p>
              <a:endParaRPr lang="en-IN"/>
            </a:p>
          </p:txBody>
        </p:sp>
        <p:sp>
          <p:nvSpPr>
            <p:cNvPr id="1256" name="Freeform: Shape 1255">
              <a:extLst>
                <a:ext uri="{FF2B5EF4-FFF2-40B4-BE49-F238E27FC236}">
                  <a16:creationId xmlns:a16="http://schemas.microsoft.com/office/drawing/2014/main" id="{3904870E-6DA5-301A-8394-C5E4F36E5636}"/>
                </a:ext>
              </a:extLst>
            </p:cNvPr>
            <p:cNvSpPr/>
            <p:nvPr/>
          </p:nvSpPr>
          <p:spPr>
            <a:xfrm flipV="1">
              <a:off x="7852309" y="3393960"/>
              <a:ext cx="313245" cy="195122"/>
            </a:xfrm>
            <a:custGeom>
              <a:avLst/>
              <a:gdLst>
                <a:gd name="connsiteX0" fmla="*/ 107662 w 313245"/>
                <a:gd name="connsiteY0" fmla="*/ -1772 h 195122"/>
                <a:gd name="connsiteX1" fmla="*/ 87736 w 313245"/>
                <a:gd name="connsiteY1" fmla="*/ 3588 h 195122"/>
                <a:gd name="connsiteX2" fmla="*/ 9669 w 313245"/>
                <a:gd name="connsiteY2" fmla="*/ 48609 h 195122"/>
                <a:gd name="connsiteX3" fmla="*/ -1863 w 313245"/>
                <a:gd name="connsiteY3" fmla="*/ 68548 h 195122"/>
                <a:gd name="connsiteX4" fmla="*/ 9656 w 313245"/>
                <a:gd name="connsiteY4" fmla="*/ 88564 h 195122"/>
                <a:gd name="connsiteX5" fmla="*/ 181919 w 313245"/>
                <a:gd name="connsiteY5" fmla="*/ 188004 h 195122"/>
                <a:gd name="connsiteX6" fmla="*/ 201871 w 313245"/>
                <a:gd name="connsiteY6" fmla="*/ 193351 h 195122"/>
                <a:gd name="connsiteX7" fmla="*/ 221797 w 313245"/>
                <a:gd name="connsiteY7" fmla="*/ 188004 h 195122"/>
                <a:gd name="connsiteX8" fmla="*/ 299851 w 313245"/>
                <a:gd name="connsiteY8" fmla="*/ 142983 h 195122"/>
                <a:gd name="connsiteX9" fmla="*/ 311383 w 313245"/>
                <a:gd name="connsiteY9" fmla="*/ 122993 h 195122"/>
                <a:gd name="connsiteX10" fmla="*/ 299877 w 313245"/>
                <a:gd name="connsiteY10" fmla="*/ 103016 h 195122"/>
                <a:gd name="connsiteX11" fmla="*/ 127589 w 313245"/>
                <a:gd name="connsiteY11" fmla="*/ 3575 h 195122"/>
                <a:gd name="connsiteX12" fmla="*/ 107662 w 313245"/>
                <a:gd name="connsiteY12" fmla="*/ -1772 h 19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3245" h="195122">
                  <a:moveTo>
                    <a:pt x="107662" y="-1772"/>
                  </a:moveTo>
                  <a:cubicBezTo>
                    <a:pt x="100677" y="-1772"/>
                    <a:pt x="93768" y="83"/>
                    <a:pt x="87736" y="3588"/>
                  </a:cubicBezTo>
                  <a:lnTo>
                    <a:pt x="9669" y="48609"/>
                  </a:lnTo>
                  <a:cubicBezTo>
                    <a:pt x="2455" y="52762"/>
                    <a:pt x="-1863" y="60230"/>
                    <a:pt x="-1863" y="68548"/>
                  </a:cubicBezTo>
                  <a:cubicBezTo>
                    <a:pt x="-1875" y="76905"/>
                    <a:pt x="2443" y="84373"/>
                    <a:pt x="9656" y="88564"/>
                  </a:cubicBezTo>
                  <a:lnTo>
                    <a:pt x="181919" y="188004"/>
                  </a:lnTo>
                  <a:cubicBezTo>
                    <a:pt x="187977" y="191497"/>
                    <a:pt x="194873" y="193351"/>
                    <a:pt x="201871" y="193351"/>
                  </a:cubicBezTo>
                  <a:cubicBezTo>
                    <a:pt x="208843" y="193351"/>
                    <a:pt x="215739" y="191497"/>
                    <a:pt x="221797" y="188004"/>
                  </a:cubicBezTo>
                  <a:lnTo>
                    <a:pt x="299851" y="142983"/>
                  </a:lnTo>
                  <a:cubicBezTo>
                    <a:pt x="307090" y="138817"/>
                    <a:pt x="311383" y="131337"/>
                    <a:pt x="311383" y="122993"/>
                  </a:cubicBezTo>
                  <a:cubicBezTo>
                    <a:pt x="311383" y="114662"/>
                    <a:pt x="307090" y="107182"/>
                    <a:pt x="299877" y="103016"/>
                  </a:cubicBezTo>
                  <a:lnTo>
                    <a:pt x="127589" y="3575"/>
                  </a:lnTo>
                  <a:cubicBezTo>
                    <a:pt x="121543" y="83"/>
                    <a:pt x="114647" y="-1772"/>
                    <a:pt x="107662" y="-1772"/>
                  </a:cubicBezTo>
                </a:path>
              </a:pathLst>
            </a:custGeom>
            <a:solidFill>
              <a:srgbClr val="8EAEA8"/>
            </a:solidFill>
            <a:ln w="1270" cap="flat">
              <a:noFill/>
              <a:prstDash val="solid"/>
              <a:miter/>
            </a:ln>
          </p:spPr>
          <p:txBody>
            <a:bodyPr rtlCol="0" anchor="ctr"/>
            <a:lstStyle/>
            <a:p>
              <a:endParaRPr lang="en-IN"/>
            </a:p>
          </p:txBody>
        </p:sp>
        <p:sp>
          <p:nvSpPr>
            <p:cNvPr id="1257" name="Freeform: Shape 1256">
              <a:extLst>
                <a:ext uri="{FF2B5EF4-FFF2-40B4-BE49-F238E27FC236}">
                  <a16:creationId xmlns:a16="http://schemas.microsoft.com/office/drawing/2014/main" id="{226356F4-7C2F-421B-4E20-297478E47E28}"/>
                </a:ext>
              </a:extLst>
            </p:cNvPr>
            <p:cNvSpPr/>
            <p:nvPr/>
          </p:nvSpPr>
          <p:spPr>
            <a:xfrm flipV="1">
              <a:off x="7858866" y="3402056"/>
              <a:ext cx="302583" cy="185534"/>
            </a:xfrm>
            <a:custGeom>
              <a:avLst/>
              <a:gdLst>
                <a:gd name="connsiteX0" fmla="*/ 7328 w 302583"/>
                <a:gd name="connsiteY0" fmla="*/ 78933 h 185534"/>
                <a:gd name="connsiteX1" fmla="*/ 181153 w 302583"/>
                <a:gd name="connsiteY1" fmla="*/ 179289 h 185534"/>
                <a:gd name="connsiteX2" fmla="*/ 214592 w 302583"/>
                <a:gd name="connsiteY2" fmla="*/ 179289 h 185534"/>
                <a:gd name="connsiteX3" fmla="*/ 291529 w 302583"/>
                <a:gd name="connsiteY3" fmla="*/ 134915 h 185534"/>
                <a:gd name="connsiteX4" fmla="*/ 291529 w 302583"/>
                <a:gd name="connsiteY4" fmla="*/ 103076 h 185534"/>
                <a:gd name="connsiteX5" fmla="*/ 117678 w 302583"/>
                <a:gd name="connsiteY5" fmla="*/ 2708 h 185534"/>
                <a:gd name="connsiteX6" fmla="*/ 84277 w 302583"/>
                <a:gd name="connsiteY6" fmla="*/ 2708 h 185534"/>
                <a:gd name="connsiteX7" fmla="*/ 7328 w 302583"/>
                <a:gd name="connsiteY7" fmla="*/ 47095 h 185534"/>
                <a:gd name="connsiteX8" fmla="*/ 7328 w 302583"/>
                <a:gd name="connsiteY8" fmla="*/ 78933 h 18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583" h="185534">
                  <a:moveTo>
                    <a:pt x="7328" y="78933"/>
                  </a:moveTo>
                  <a:lnTo>
                    <a:pt x="181153" y="179289"/>
                  </a:lnTo>
                  <a:cubicBezTo>
                    <a:pt x="191491" y="185258"/>
                    <a:pt x="204242" y="185258"/>
                    <a:pt x="214592" y="179289"/>
                  </a:cubicBezTo>
                  <a:lnTo>
                    <a:pt x="291529" y="134915"/>
                  </a:lnTo>
                  <a:cubicBezTo>
                    <a:pt x="303784" y="127854"/>
                    <a:pt x="303784" y="110150"/>
                    <a:pt x="291529" y="103076"/>
                  </a:cubicBezTo>
                  <a:lnTo>
                    <a:pt x="117678" y="2708"/>
                  </a:lnTo>
                  <a:cubicBezTo>
                    <a:pt x="107341" y="-3261"/>
                    <a:pt x="94615" y="-3261"/>
                    <a:pt x="84277" y="2708"/>
                  </a:cubicBezTo>
                  <a:lnTo>
                    <a:pt x="7328" y="47095"/>
                  </a:lnTo>
                  <a:cubicBezTo>
                    <a:pt x="-4927" y="54156"/>
                    <a:pt x="-4927" y="71847"/>
                    <a:pt x="7328" y="78933"/>
                  </a:cubicBezTo>
                </a:path>
              </a:pathLst>
            </a:custGeom>
            <a:solidFill>
              <a:srgbClr val="C6E4D2"/>
            </a:solidFill>
            <a:ln w="1270" cap="flat">
              <a:noFill/>
              <a:prstDash val="solid"/>
              <a:miter/>
            </a:ln>
          </p:spPr>
          <p:txBody>
            <a:bodyPr rtlCol="0" anchor="ctr"/>
            <a:lstStyle/>
            <a:p>
              <a:endParaRPr lang="en-IN"/>
            </a:p>
          </p:txBody>
        </p:sp>
        <p:sp>
          <p:nvSpPr>
            <p:cNvPr id="1258" name="Freeform: Shape 1257">
              <a:extLst>
                <a:ext uri="{FF2B5EF4-FFF2-40B4-BE49-F238E27FC236}">
                  <a16:creationId xmlns:a16="http://schemas.microsoft.com/office/drawing/2014/main" id="{4D815A22-62F5-3F46-D36A-FD3F15F359D6}"/>
                </a:ext>
              </a:extLst>
            </p:cNvPr>
            <p:cNvSpPr/>
            <p:nvPr/>
          </p:nvSpPr>
          <p:spPr>
            <a:xfrm flipV="1">
              <a:off x="7858866" y="3402056"/>
              <a:ext cx="302583" cy="185534"/>
            </a:xfrm>
            <a:custGeom>
              <a:avLst/>
              <a:gdLst>
                <a:gd name="connsiteX0" fmla="*/ 7328 w 302583"/>
                <a:gd name="connsiteY0" fmla="*/ 78933 h 185534"/>
                <a:gd name="connsiteX1" fmla="*/ 181153 w 302583"/>
                <a:gd name="connsiteY1" fmla="*/ 179289 h 185534"/>
                <a:gd name="connsiteX2" fmla="*/ 214592 w 302583"/>
                <a:gd name="connsiteY2" fmla="*/ 179289 h 185534"/>
                <a:gd name="connsiteX3" fmla="*/ 291529 w 302583"/>
                <a:gd name="connsiteY3" fmla="*/ 134915 h 185534"/>
                <a:gd name="connsiteX4" fmla="*/ 291529 w 302583"/>
                <a:gd name="connsiteY4" fmla="*/ 103076 h 185534"/>
                <a:gd name="connsiteX5" fmla="*/ 117678 w 302583"/>
                <a:gd name="connsiteY5" fmla="*/ 2708 h 185534"/>
                <a:gd name="connsiteX6" fmla="*/ 84277 w 302583"/>
                <a:gd name="connsiteY6" fmla="*/ 2708 h 185534"/>
                <a:gd name="connsiteX7" fmla="*/ 7328 w 302583"/>
                <a:gd name="connsiteY7" fmla="*/ 47095 h 185534"/>
                <a:gd name="connsiteX8" fmla="*/ 7328 w 302583"/>
                <a:gd name="connsiteY8" fmla="*/ 78933 h 18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583" h="185534">
                  <a:moveTo>
                    <a:pt x="7328" y="78933"/>
                  </a:moveTo>
                  <a:lnTo>
                    <a:pt x="181153" y="179289"/>
                  </a:lnTo>
                  <a:cubicBezTo>
                    <a:pt x="191491" y="185258"/>
                    <a:pt x="204242" y="185258"/>
                    <a:pt x="214592" y="179289"/>
                  </a:cubicBezTo>
                  <a:lnTo>
                    <a:pt x="291529" y="134915"/>
                  </a:lnTo>
                  <a:cubicBezTo>
                    <a:pt x="303784" y="127854"/>
                    <a:pt x="303784" y="110150"/>
                    <a:pt x="291529" y="103076"/>
                  </a:cubicBezTo>
                  <a:lnTo>
                    <a:pt x="117678" y="2708"/>
                  </a:lnTo>
                  <a:cubicBezTo>
                    <a:pt x="107341" y="-3261"/>
                    <a:pt x="94615" y="-3261"/>
                    <a:pt x="84277" y="2708"/>
                  </a:cubicBezTo>
                  <a:lnTo>
                    <a:pt x="7328" y="47095"/>
                  </a:lnTo>
                  <a:cubicBezTo>
                    <a:pt x="-4927" y="54156"/>
                    <a:pt x="-4927" y="71847"/>
                    <a:pt x="7328" y="78933"/>
                  </a:cubicBezTo>
                </a:path>
              </a:pathLst>
            </a:custGeom>
            <a:solidFill>
              <a:srgbClr val="C6E4D2"/>
            </a:solidFill>
            <a:ln w="1270" cap="flat">
              <a:noFill/>
              <a:prstDash val="solid"/>
              <a:miter/>
            </a:ln>
          </p:spPr>
          <p:txBody>
            <a:bodyPr rtlCol="0" anchor="ctr"/>
            <a:lstStyle/>
            <a:p>
              <a:endParaRPr lang="en-IN"/>
            </a:p>
          </p:txBody>
        </p:sp>
        <p:sp>
          <p:nvSpPr>
            <p:cNvPr id="1259" name="Freeform: Shape 1258">
              <a:extLst>
                <a:ext uri="{FF2B5EF4-FFF2-40B4-BE49-F238E27FC236}">
                  <a16:creationId xmlns:a16="http://schemas.microsoft.com/office/drawing/2014/main" id="{8D834C84-7BB7-4119-911A-363BF0EC0FB7}"/>
                </a:ext>
              </a:extLst>
            </p:cNvPr>
            <p:cNvSpPr/>
            <p:nvPr/>
          </p:nvSpPr>
          <p:spPr>
            <a:xfrm flipV="1">
              <a:off x="7375576" y="2554288"/>
              <a:ext cx="25172" cy="31361"/>
            </a:xfrm>
            <a:custGeom>
              <a:avLst/>
              <a:gdLst>
                <a:gd name="connsiteX0" fmla="*/ 16329 w 25172"/>
                <a:gd name="connsiteY0" fmla="*/ -2168 h 31361"/>
                <a:gd name="connsiteX1" fmla="*/ -321 w 25172"/>
                <a:gd name="connsiteY1" fmla="*/ 9453 h 31361"/>
                <a:gd name="connsiteX2" fmla="*/ 5966 w 25172"/>
                <a:gd name="connsiteY2" fmla="*/ 28337 h 31361"/>
                <a:gd name="connsiteX3" fmla="*/ 22615 w 25172"/>
                <a:gd name="connsiteY3" fmla="*/ 16717 h 31361"/>
                <a:gd name="connsiteX4" fmla="*/ 16329 w 25172"/>
                <a:gd name="connsiteY4" fmla="*/ -2168 h 31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72" h="31361">
                  <a:moveTo>
                    <a:pt x="16329" y="-2168"/>
                  </a:moveTo>
                  <a:cubicBezTo>
                    <a:pt x="9992" y="-4162"/>
                    <a:pt x="2537" y="1032"/>
                    <a:pt x="-321" y="9453"/>
                  </a:cubicBezTo>
                  <a:cubicBezTo>
                    <a:pt x="-3178" y="17873"/>
                    <a:pt x="-372" y="26331"/>
                    <a:pt x="5966" y="28337"/>
                  </a:cubicBezTo>
                  <a:cubicBezTo>
                    <a:pt x="12303" y="30344"/>
                    <a:pt x="19758" y="25137"/>
                    <a:pt x="22615" y="16717"/>
                  </a:cubicBezTo>
                  <a:cubicBezTo>
                    <a:pt x="25473" y="8297"/>
                    <a:pt x="22666" y="-161"/>
                    <a:pt x="16329" y="-2168"/>
                  </a:cubicBezTo>
                </a:path>
              </a:pathLst>
            </a:custGeom>
            <a:solidFill>
              <a:srgbClr val="131A29"/>
            </a:solidFill>
            <a:ln w="1270" cap="flat">
              <a:noFill/>
              <a:prstDash val="solid"/>
              <a:miter/>
            </a:ln>
          </p:spPr>
          <p:txBody>
            <a:bodyPr rtlCol="0" anchor="ctr"/>
            <a:lstStyle/>
            <a:p>
              <a:endParaRPr lang="en-IN"/>
            </a:p>
          </p:txBody>
        </p:sp>
        <p:sp>
          <p:nvSpPr>
            <p:cNvPr id="1260" name="Freeform: Shape 1259">
              <a:extLst>
                <a:ext uri="{FF2B5EF4-FFF2-40B4-BE49-F238E27FC236}">
                  <a16:creationId xmlns:a16="http://schemas.microsoft.com/office/drawing/2014/main" id="{735D697E-87A7-3E1F-ADE7-6E65FFF9F15C}"/>
                </a:ext>
              </a:extLst>
            </p:cNvPr>
            <p:cNvSpPr/>
            <p:nvPr/>
          </p:nvSpPr>
          <p:spPr>
            <a:xfrm flipV="1">
              <a:off x="7377192" y="2555603"/>
              <a:ext cx="21949" cy="28726"/>
            </a:xfrm>
            <a:custGeom>
              <a:avLst/>
              <a:gdLst>
                <a:gd name="connsiteX0" fmla="*/ 17024 w 21949"/>
                <a:gd name="connsiteY0" fmla="*/ -669 h 28726"/>
                <a:gd name="connsiteX1" fmla="*/ 19450 w 21949"/>
                <a:gd name="connsiteY1" fmla="*/ 14901 h 28726"/>
                <a:gd name="connsiteX2" fmla="*/ 4768 w 21949"/>
                <a:gd name="connsiteY2" fmla="*/ 25785 h 28726"/>
                <a:gd name="connsiteX3" fmla="*/ 2051 w 21949"/>
                <a:gd name="connsiteY3" fmla="*/ 24210 h 28726"/>
                <a:gd name="connsiteX4" fmla="*/ -388 w 21949"/>
                <a:gd name="connsiteY4" fmla="*/ 8627 h 28726"/>
                <a:gd name="connsiteX5" fmla="*/ 6051 w 21949"/>
                <a:gd name="connsiteY5" fmla="*/ -441 h 28726"/>
                <a:gd name="connsiteX6" fmla="*/ 14293 w 21949"/>
                <a:gd name="connsiteY6" fmla="*/ -2244 h 28726"/>
                <a:gd name="connsiteX7" fmla="*/ 17024 w 21949"/>
                <a:gd name="connsiteY7" fmla="*/ -669 h 2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49" h="28726">
                  <a:moveTo>
                    <a:pt x="17024" y="-669"/>
                  </a:moveTo>
                  <a:cubicBezTo>
                    <a:pt x="20504" y="2468"/>
                    <a:pt x="21507" y="8869"/>
                    <a:pt x="19450" y="14901"/>
                  </a:cubicBezTo>
                  <a:cubicBezTo>
                    <a:pt x="16821" y="22635"/>
                    <a:pt x="10242" y="27512"/>
                    <a:pt x="4768" y="25785"/>
                  </a:cubicBezTo>
                  <a:lnTo>
                    <a:pt x="2051" y="24210"/>
                  </a:lnTo>
                  <a:cubicBezTo>
                    <a:pt x="-1429" y="21073"/>
                    <a:pt x="-2432" y="14672"/>
                    <a:pt x="-388" y="8627"/>
                  </a:cubicBezTo>
                  <a:cubicBezTo>
                    <a:pt x="908" y="4830"/>
                    <a:pt x="3194" y="1604"/>
                    <a:pt x="6051" y="-441"/>
                  </a:cubicBezTo>
                  <a:cubicBezTo>
                    <a:pt x="8794" y="-2422"/>
                    <a:pt x="11715" y="-3070"/>
                    <a:pt x="14293" y="-2244"/>
                  </a:cubicBezTo>
                  <a:lnTo>
                    <a:pt x="17024" y="-669"/>
                  </a:lnTo>
                </a:path>
              </a:pathLst>
            </a:custGeom>
            <a:solidFill>
              <a:srgbClr val="284C50"/>
            </a:solidFill>
            <a:ln w="1270" cap="flat">
              <a:noFill/>
              <a:prstDash val="solid"/>
              <a:miter/>
            </a:ln>
          </p:spPr>
          <p:txBody>
            <a:bodyPr rtlCol="0" anchor="ctr"/>
            <a:lstStyle/>
            <a:p>
              <a:endParaRPr lang="en-IN"/>
            </a:p>
          </p:txBody>
        </p:sp>
        <p:sp>
          <p:nvSpPr>
            <p:cNvPr id="1261" name="Freeform: Shape 1260">
              <a:extLst>
                <a:ext uri="{FF2B5EF4-FFF2-40B4-BE49-F238E27FC236}">
                  <a16:creationId xmlns:a16="http://schemas.microsoft.com/office/drawing/2014/main" id="{DF010851-DAF7-8358-FD22-6EDCDC7BDA27}"/>
                </a:ext>
              </a:extLst>
            </p:cNvPr>
            <p:cNvSpPr/>
            <p:nvPr/>
          </p:nvSpPr>
          <p:spPr>
            <a:xfrm flipV="1">
              <a:off x="7378000" y="2561638"/>
              <a:ext cx="14558" cy="19053"/>
            </a:xfrm>
            <a:custGeom>
              <a:avLst/>
              <a:gdLst>
                <a:gd name="connsiteX0" fmla="*/ 10808 w 14558"/>
                <a:gd name="connsiteY0" fmla="*/ -1321 h 19053"/>
                <a:gd name="connsiteX1" fmla="*/ 12421 w 14558"/>
                <a:gd name="connsiteY1" fmla="*/ 9017 h 19053"/>
                <a:gd name="connsiteX2" fmla="*/ 2680 w 14558"/>
                <a:gd name="connsiteY2" fmla="*/ 16231 h 19053"/>
                <a:gd name="connsiteX3" fmla="*/ 876 w 14558"/>
                <a:gd name="connsiteY3" fmla="*/ 15189 h 19053"/>
                <a:gd name="connsiteX4" fmla="*/ -736 w 14558"/>
                <a:gd name="connsiteY4" fmla="*/ 4852 h 19053"/>
                <a:gd name="connsiteX5" fmla="*/ 3531 w 14558"/>
                <a:gd name="connsiteY5" fmla="*/ -1168 h 19053"/>
                <a:gd name="connsiteX6" fmla="*/ 9004 w 14558"/>
                <a:gd name="connsiteY6" fmla="*/ -2362 h 19053"/>
                <a:gd name="connsiteX7" fmla="*/ 10808 w 14558"/>
                <a:gd name="connsiteY7" fmla="*/ -132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58" h="19053">
                  <a:moveTo>
                    <a:pt x="10808" y="-1321"/>
                  </a:moveTo>
                  <a:cubicBezTo>
                    <a:pt x="13119" y="762"/>
                    <a:pt x="13780" y="5017"/>
                    <a:pt x="12421" y="9017"/>
                  </a:cubicBezTo>
                  <a:cubicBezTo>
                    <a:pt x="10681" y="14148"/>
                    <a:pt x="6312" y="17374"/>
                    <a:pt x="2680" y="16231"/>
                  </a:cubicBezTo>
                  <a:lnTo>
                    <a:pt x="876" y="15189"/>
                  </a:lnTo>
                  <a:cubicBezTo>
                    <a:pt x="-1435" y="13107"/>
                    <a:pt x="-2095" y="8852"/>
                    <a:pt x="-736" y="4852"/>
                  </a:cubicBezTo>
                  <a:cubicBezTo>
                    <a:pt x="127" y="2337"/>
                    <a:pt x="1638" y="203"/>
                    <a:pt x="3531" y="-1168"/>
                  </a:cubicBezTo>
                  <a:cubicBezTo>
                    <a:pt x="5347" y="-2476"/>
                    <a:pt x="7290" y="-2908"/>
                    <a:pt x="9004" y="-2362"/>
                  </a:cubicBezTo>
                  <a:lnTo>
                    <a:pt x="10808" y="-1321"/>
                  </a:lnTo>
                </a:path>
              </a:pathLst>
            </a:custGeom>
            <a:solidFill>
              <a:srgbClr val="4A9C94"/>
            </a:solidFill>
            <a:ln w="1270" cap="flat">
              <a:noFill/>
              <a:prstDash val="solid"/>
              <a:miter/>
            </a:ln>
          </p:spPr>
          <p:txBody>
            <a:bodyPr rtlCol="0" anchor="ctr"/>
            <a:lstStyle/>
            <a:p>
              <a:endParaRPr lang="en-IN"/>
            </a:p>
          </p:txBody>
        </p:sp>
        <p:sp>
          <p:nvSpPr>
            <p:cNvPr id="1262" name="Freeform: Shape 1261">
              <a:extLst>
                <a:ext uri="{FF2B5EF4-FFF2-40B4-BE49-F238E27FC236}">
                  <a16:creationId xmlns:a16="http://schemas.microsoft.com/office/drawing/2014/main" id="{3D04E33D-F03C-4A1A-19F5-050780467DED}"/>
                </a:ext>
              </a:extLst>
            </p:cNvPr>
            <p:cNvSpPr/>
            <p:nvPr/>
          </p:nvSpPr>
          <p:spPr>
            <a:xfrm flipV="1">
              <a:off x="7383648" y="2564938"/>
              <a:ext cx="9054" cy="11700"/>
            </a:xfrm>
            <a:custGeom>
              <a:avLst/>
              <a:gdLst>
                <a:gd name="connsiteX0" fmla="*/ 6174 w 9054"/>
                <a:gd name="connsiteY0" fmla="*/ -1946 h 11700"/>
                <a:gd name="connsiteX1" fmla="*/ 7177 w 9054"/>
                <a:gd name="connsiteY1" fmla="*/ 4481 h 11700"/>
                <a:gd name="connsiteX2" fmla="*/ 1132 w 9054"/>
                <a:gd name="connsiteY2" fmla="*/ 8964 h 11700"/>
                <a:gd name="connsiteX3" fmla="*/ 2 w 9054"/>
                <a:gd name="connsiteY3" fmla="*/ 8316 h 11700"/>
                <a:gd name="connsiteX4" fmla="*/ -1001 w 9054"/>
                <a:gd name="connsiteY4" fmla="*/ 1890 h 11700"/>
                <a:gd name="connsiteX5" fmla="*/ 1653 w 9054"/>
                <a:gd name="connsiteY5" fmla="*/ -1844 h 11700"/>
                <a:gd name="connsiteX6" fmla="*/ 5056 w 9054"/>
                <a:gd name="connsiteY6" fmla="*/ -2593 h 11700"/>
                <a:gd name="connsiteX7" fmla="*/ 6174 w 9054"/>
                <a:gd name="connsiteY7" fmla="*/ -1946 h 1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4" h="11700">
                  <a:moveTo>
                    <a:pt x="6174" y="-1946"/>
                  </a:moveTo>
                  <a:cubicBezTo>
                    <a:pt x="7609" y="-650"/>
                    <a:pt x="8028" y="1992"/>
                    <a:pt x="7177" y="4481"/>
                  </a:cubicBezTo>
                  <a:cubicBezTo>
                    <a:pt x="6098" y="7668"/>
                    <a:pt x="3380" y="9675"/>
                    <a:pt x="1132" y="8964"/>
                  </a:cubicBezTo>
                  <a:lnTo>
                    <a:pt x="2" y="8316"/>
                  </a:lnTo>
                  <a:cubicBezTo>
                    <a:pt x="-1433" y="7021"/>
                    <a:pt x="-1852" y="4379"/>
                    <a:pt x="-1001" y="1890"/>
                  </a:cubicBezTo>
                  <a:cubicBezTo>
                    <a:pt x="-468" y="328"/>
                    <a:pt x="472" y="-1006"/>
                    <a:pt x="1653" y="-1844"/>
                  </a:cubicBezTo>
                  <a:lnTo>
                    <a:pt x="5056" y="-2593"/>
                  </a:lnTo>
                  <a:lnTo>
                    <a:pt x="6174" y="-1946"/>
                  </a:lnTo>
                </a:path>
              </a:pathLst>
            </a:custGeom>
            <a:solidFill>
              <a:srgbClr val="6ACAB9"/>
            </a:solidFill>
            <a:ln w="1270" cap="flat">
              <a:noFill/>
              <a:prstDash val="solid"/>
              <a:miter/>
            </a:ln>
          </p:spPr>
          <p:txBody>
            <a:bodyPr rtlCol="0" anchor="ctr"/>
            <a:lstStyle/>
            <a:p>
              <a:endParaRPr lang="en-IN"/>
            </a:p>
          </p:txBody>
        </p:sp>
        <p:sp>
          <p:nvSpPr>
            <p:cNvPr id="1263" name="Freeform: Shape 1262">
              <a:extLst>
                <a:ext uri="{FF2B5EF4-FFF2-40B4-BE49-F238E27FC236}">
                  <a16:creationId xmlns:a16="http://schemas.microsoft.com/office/drawing/2014/main" id="{5323C086-2BFF-46BF-D0BD-9615BB6E3CB3}"/>
                </a:ext>
              </a:extLst>
            </p:cNvPr>
            <p:cNvSpPr/>
            <p:nvPr/>
          </p:nvSpPr>
          <p:spPr>
            <a:xfrm flipV="1">
              <a:off x="7353536" y="3433358"/>
              <a:ext cx="52222" cy="32391"/>
            </a:xfrm>
            <a:custGeom>
              <a:avLst/>
              <a:gdLst>
                <a:gd name="connsiteX0" fmla="*/ 48027 w 52222"/>
                <a:gd name="connsiteY0" fmla="*/ 14825 h 32391"/>
                <a:gd name="connsiteX1" fmla="*/ 22398 w 52222"/>
                <a:gd name="connsiteY1" fmla="*/ 29 h 32391"/>
                <a:gd name="connsiteX2" fmla="*/ 8670 w 52222"/>
                <a:gd name="connsiteY2" fmla="*/ 29 h 32391"/>
                <a:gd name="connsiteX3" fmla="*/ 1329 w 52222"/>
                <a:gd name="connsiteY3" fmla="*/ 4385 h 32391"/>
                <a:gd name="connsiteX4" fmla="*/ 1329 w 52222"/>
                <a:gd name="connsiteY4" fmla="*/ 13948 h 32391"/>
                <a:gd name="connsiteX5" fmla="*/ 26958 w 52222"/>
                <a:gd name="connsiteY5" fmla="*/ 28744 h 32391"/>
                <a:gd name="connsiteX6" fmla="*/ 40686 w 52222"/>
                <a:gd name="connsiteY6" fmla="*/ 28744 h 32391"/>
                <a:gd name="connsiteX7" fmla="*/ 48027 w 52222"/>
                <a:gd name="connsiteY7" fmla="*/ 24388 h 32391"/>
                <a:gd name="connsiteX8" fmla="*/ 48027 w 52222"/>
                <a:gd name="connsiteY8" fmla="*/ 14825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8027" y="14825"/>
                  </a:moveTo>
                  <a:lnTo>
                    <a:pt x="22398" y="29"/>
                  </a:lnTo>
                  <a:cubicBezTo>
                    <a:pt x="18157" y="-2422"/>
                    <a:pt x="12924" y="-2422"/>
                    <a:pt x="8670" y="29"/>
                  </a:cubicBezTo>
                  <a:lnTo>
                    <a:pt x="1329" y="4385"/>
                  </a:lnTo>
                  <a:cubicBezTo>
                    <a:pt x="-2354" y="6506"/>
                    <a:pt x="-2354" y="11828"/>
                    <a:pt x="1329" y="13948"/>
                  </a:cubicBezTo>
                  <a:lnTo>
                    <a:pt x="26958" y="28744"/>
                  </a:lnTo>
                  <a:cubicBezTo>
                    <a:pt x="31199" y="31195"/>
                    <a:pt x="36432" y="31195"/>
                    <a:pt x="40686" y="28744"/>
                  </a:cubicBezTo>
                  <a:lnTo>
                    <a:pt x="48027" y="24388"/>
                  </a:lnTo>
                  <a:cubicBezTo>
                    <a:pt x="51710" y="22267"/>
                    <a:pt x="51710" y="16946"/>
                    <a:pt x="48027" y="14825"/>
                  </a:cubicBezTo>
                </a:path>
              </a:pathLst>
            </a:custGeom>
            <a:solidFill>
              <a:srgbClr val="91C9BE"/>
            </a:solidFill>
            <a:ln w="1270" cap="flat">
              <a:noFill/>
              <a:prstDash val="solid"/>
              <a:miter/>
            </a:ln>
          </p:spPr>
          <p:txBody>
            <a:bodyPr rtlCol="0" anchor="ctr"/>
            <a:lstStyle/>
            <a:p>
              <a:endParaRPr lang="en-IN"/>
            </a:p>
          </p:txBody>
        </p:sp>
        <p:sp>
          <p:nvSpPr>
            <p:cNvPr id="1264" name="Freeform: Shape 1263">
              <a:extLst>
                <a:ext uri="{FF2B5EF4-FFF2-40B4-BE49-F238E27FC236}">
                  <a16:creationId xmlns:a16="http://schemas.microsoft.com/office/drawing/2014/main" id="{FB313557-0398-4EB3-EC9C-C2D6D916774A}"/>
                </a:ext>
              </a:extLst>
            </p:cNvPr>
            <p:cNvSpPr/>
            <p:nvPr/>
          </p:nvSpPr>
          <p:spPr>
            <a:xfrm flipV="1">
              <a:off x="7441623" y="3382498"/>
              <a:ext cx="52222" cy="32400"/>
            </a:xfrm>
            <a:custGeom>
              <a:avLst/>
              <a:gdLst>
                <a:gd name="connsiteX0" fmla="*/ 47967 w 52222"/>
                <a:gd name="connsiteY0" fmla="*/ 14779 h 32400"/>
                <a:gd name="connsiteX1" fmla="*/ 22338 w 52222"/>
                <a:gd name="connsiteY1" fmla="*/ -16 h 32400"/>
                <a:gd name="connsiteX2" fmla="*/ 8610 w 52222"/>
                <a:gd name="connsiteY2" fmla="*/ -16 h 32400"/>
                <a:gd name="connsiteX3" fmla="*/ 1269 w 52222"/>
                <a:gd name="connsiteY3" fmla="*/ 4340 h 32400"/>
                <a:gd name="connsiteX4" fmla="*/ 1269 w 52222"/>
                <a:gd name="connsiteY4" fmla="*/ 13903 h 32400"/>
                <a:gd name="connsiteX5" fmla="*/ 26898 w 52222"/>
                <a:gd name="connsiteY5" fmla="*/ 28698 h 32400"/>
                <a:gd name="connsiteX6" fmla="*/ 40613 w 52222"/>
                <a:gd name="connsiteY6" fmla="*/ 28698 h 32400"/>
                <a:gd name="connsiteX7" fmla="*/ 47967 w 52222"/>
                <a:gd name="connsiteY7" fmla="*/ 24342 h 32400"/>
                <a:gd name="connsiteX8" fmla="*/ 47967 w 52222"/>
                <a:gd name="connsiteY8" fmla="*/ 14779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0">
                  <a:moveTo>
                    <a:pt x="47967" y="14779"/>
                  </a:moveTo>
                  <a:lnTo>
                    <a:pt x="22338" y="-16"/>
                  </a:lnTo>
                  <a:cubicBezTo>
                    <a:pt x="18096" y="-2467"/>
                    <a:pt x="12864" y="-2467"/>
                    <a:pt x="8610" y="-16"/>
                  </a:cubicBezTo>
                  <a:lnTo>
                    <a:pt x="1269" y="4340"/>
                  </a:lnTo>
                  <a:cubicBezTo>
                    <a:pt x="-2414" y="6473"/>
                    <a:pt x="-2414" y="11782"/>
                    <a:pt x="1269" y="13903"/>
                  </a:cubicBezTo>
                  <a:lnTo>
                    <a:pt x="26898" y="28698"/>
                  </a:lnTo>
                  <a:cubicBezTo>
                    <a:pt x="31139" y="31162"/>
                    <a:pt x="36372" y="31162"/>
                    <a:pt x="40613" y="28698"/>
                  </a:cubicBezTo>
                  <a:lnTo>
                    <a:pt x="47967" y="24342"/>
                  </a:lnTo>
                  <a:cubicBezTo>
                    <a:pt x="51650" y="22222"/>
                    <a:pt x="51650" y="16900"/>
                    <a:pt x="47967" y="14779"/>
                  </a:cubicBezTo>
                </a:path>
              </a:pathLst>
            </a:custGeom>
            <a:solidFill>
              <a:srgbClr val="91C9BE"/>
            </a:solidFill>
            <a:ln w="1270" cap="flat">
              <a:noFill/>
              <a:prstDash val="solid"/>
              <a:miter/>
            </a:ln>
          </p:spPr>
          <p:txBody>
            <a:bodyPr rtlCol="0" anchor="ctr"/>
            <a:lstStyle/>
            <a:p>
              <a:endParaRPr lang="en-IN"/>
            </a:p>
          </p:txBody>
        </p:sp>
        <p:sp>
          <p:nvSpPr>
            <p:cNvPr id="1265" name="Freeform: Shape 1264">
              <a:extLst>
                <a:ext uri="{FF2B5EF4-FFF2-40B4-BE49-F238E27FC236}">
                  <a16:creationId xmlns:a16="http://schemas.microsoft.com/office/drawing/2014/main" id="{0EF5BA8C-F856-A66D-8E2E-52310A552328}"/>
                </a:ext>
              </a:extLst>
            </p:cNvPr>
            <p:cNvSpPr/>
            <p:nvPr/>
          </p:nvSpPr>
          <p:spPr>
            <a:xfrm flipV="1">
              <a:off x="7485667" y="3357069"/>
              <a:ext cx="52222" cy="32404"/>
            </a:xfrm>
            <a:custGeom>
              <a:avLst/>
              <a:gdLst>
                <a:gd name="connsiteX0" fmla="*/ 47937 w 52222"/>
                <a:gd name="connsiteY0" fmla="*/ 14757 h 32404"/>
                <a:gd name="connsiteX1" fmla="*/ 22308 w 52222"/>
                <a:gd name="connsiteY1" fmla="*/ -39 h 32404"/>
                <a:gd name="connsiteX2" fmla="*/ 8579 w 52222"/>
                <a:gd name="connsiteY2" fmla="*/ -39 h 32404"/>
                <a:gd name="connsiteX3" fmla="*/ 1239 w 52222"/>
                <a:gd name="connsiteY3" fmla="*/ 4317 h 32404"/>
                <a:gd name="connsiteX4" fmla="*/ 1239 w 52222"/>
                <a:gd name="connsiteY4" fmla="*/ 13893 h 32404"/>
                <a:gd name="connsiteX5" fmla="*/ 26867 w 52222"/>
                <a:gd name="connsiteY5" fmla="*/ 28689 h 32404"/>
                <a:gd name="connsiteX6" fmla="*/ 40583 w 52222"/>
                <a:gd name="connsiteY6" fmla="*/ 28689 h 32404"/>
                <a:gd name="connsiteX7" fmla="*/ 47937 w 52222"/>
                <a:gd name="connsiteY7" fmla="*/ 24333 h 32404"/>
                <a:gd name="connsiteX8" fmla="*/ 47937 w 52222"/>
                <a:gd name="connsiteY8" fmla="*/ 14757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47937" y="14757"/>
                  </a:moveTo>
                  <a:lnTo>
                    <a:pt x="22308" y="-39"/>
                  </a:lnTo>
                  <a:cubicBezTo>
                    <a:pt x="18066" y="-2490"/>
                    <a:pt x="12834" y="-2490"/>
                    <a:pt x="8579" y="-39"/>
                  </a:cubicBezTo>
                  <a:lnTo>
                    <a:pt x="1239" y="4317"/>
                  </a:lnTo>
                  <a:cubicBezTo>
                    <a:pt x="-2444" y="6451"/>
                    <a:pt x="-2444" y="11760"/>
                    <a:pt x="1239" y="13893"/>
                  </a:cubicBezTo>
                  <a:lnTo>
                    <a:pt x="26867" y="28689"/>
                  </a:lnTo>
                  <a:cubicBezTo>
                    <a:pt x="31109" y="31140"/>
                    <a:pt x="36342" y="31140"/>
                    <a:pt x="40583" y="28689"/>
                  </a:cubicBezTo>
                  <a:lnTo>
                    <a:pt x="47937" y="24333"/>
                  </a:lnTo>
                  <a:cubicBezTo>
                    <a:pt x="51620" y="22199"/>
                    <a:pt x="51620" y="16890"/>
                    <a:pt x="47937" y="14757"/>
                  </a:cubicBezTo>
                </a:path>
              </a:pathLst>
            </a:custGeom>
            <a:solidFill>
              <a:srgbClr val="91C9BE"/>
            </a:solidFill>
            <a:ln w="1270" cap="flat">
              <a:noFill/>
              <a:prstDash val="solid"/>
              <a:miter/>
            </a:ln>
          </p:spPr>
          <p:txBody>
            <a:bodyPr rtlCol="0" anchor="ctr"/>
            <a:lstStyle/>
            <a:p>
              <a:endParaRPr lang="en-IN"/>
            </a:p>
          </p:txBody>
        </p:sp>
        <p:sp>
          <p:nvSpPr>
            <p:cNvPr id="1266" name="Freeform: Shape 1265">
              <a:extLst>
                <a:ext uri="{FF2B5EF4-FFF2-40B4-BE49-F238E27FC236}">
                  <a16:creationId xmlns:a16="http://schemas.microsoft.com/office/drawing/2014/main" id="{49DFF787-63E2-7363-F007-2F6CFCB44A12}"/>
                </a:ext>
              </a:extLst>
            </p:cNvPr>
            <p:cNvSpPr/>
            <p:nvPr/>
          </p:nvSpPr>
          <p:spPr>
            <a:xfrm flipV="1">
              <a:off x="7529710" y="3331644"/>
              <a:ext cx="52222" cy="32403"/>
            </a:xfrm>
            <a:custGeom>
              <a:avLst/>
              <a:gdLst>
                <a:gd name="connsiteX0" fmla="*/ 47907 w 52222"/>
                <a:gd name="connsiteY0" fmla="*/ 14747 h 32403"/>
                <a:gd name="connsiteX1" fmla="*/ 22278 w 52222"/>
                <a:gd name="connsiteY1" fmla="*/ -61 h 32403"/>
                <a:gd name="connsiteX2" fmla="*/ 8549 w 52222"/>
                <a:gd name="connsiteY2" fmla="*/ -61 h 32403"/>
                <a:gd name="connsiteX3" fmla="*/ 1209 w 52222"/>
                <a:gd name="connsiteY3" fmla="*/ 4295 h 32403"/>
                <a:gd name="connsiteX4" fmla="*/ 1209 w 52222"/>
                <a:gd name="connsiteY4" fmla="*/ 13871 h 32403"/>
                <a:gd name="connsiteX5" fmla="*/ 26837 w 52222"/>
                <a:gd name="connsiteY5" fmla="*/ 28666 h 32403"/>
                <a:gd name="connsiteX6" fmla="*/ 40553 w 52222"/>
                <a:gd name="connsiteY6" fmla="*/ 28666 h 32403"/>
                <a:gd name="connsiteX7" fmla="*/ 47907 w 52222"/>
                <a:gd name="connsiteY7" fmla="*/ 24310 h 32403"/>
                <a:gd name="connsiteX8" fmla="*/ 47907 w 52222"/>
                <a:gd name="connsiteY8" fmla="*/ 14747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3">
                  <a:moveTo>
                    <a:pt x="47907" y="14747"/>
                  </a:moveTo>
                  <a:lnTo>
                    <a:pt x="22278" y="-61"/>
                  </a:lnTo>
                  <a:cubicBezTo>
                    <a:pt x="18036" y="-2513"/>
                    <a:pt x="12804" y="-2513"/>
                    <a:pt x="8549" y="-61"/>
                  </a:cubicBezTo>
                  <a:lnTo>
                    <a:pt x="1209" y="4295"/>
                  </a:lnTo>
                  <a:cubicBezTo>
                    <a:pt x="-2474" y="6428"/>
                    <a:pt x="-2474" y="11737"/>
                    <a:pt x="1209" y="13871"/>
                  </a:cubicBezTo>
                  <a:lnTo>
                    <a:pt x="26837" y="28666"/>
                  </a:lnTo>
                  <a:cubicBezTo>
                    <a:pt x="31079" y="31117"/>
                    <a:pt x="36312" y="31117"/>
                    <a:pt x="40553" y="28666"/>
                  </a:cubicBezTo>
                  <a:lnTo>
                    <a:pt x="47907" y="24310"/>
                  </a:lnTo>
                  <a:cubicBezTo>
                    <a:pt x="51590" y="22176"/>
                    <a:pt x="51590" y="16868"/>
                    <a:pt x="47907" y="14747"/>
                  </a:cubicBezTo>
                </a:path>
              </a:pathLst>
            </a:custGeom>
            <a:solidFill>
              <a:srgbClr val="91C9BE"/>
            </a:solidFill>
            <a:ln w="1270" cap="flat">
              <a:noFill/>
              <a:prstDash val="solid"/>
              <a:miter/>
            </a:ln>
          </p:spPr>
          <p:txBody>
            <a:bodyPr rtlCol="0" anchor="ctr"/>
            <a:lstStyle/>
            <a:p>
              <a:endParaRPr lang="en-IN"/>
            </a:p>
          </p:txBody>
        </p:sp>
        <p:sp>
          <p:nvSpPr>
            <p:cNvPr id="1267" name="Freeform: Shape 1266">
              <a:extLst>
                <a:ext uri="{FF2B5EF4-FFF2-40B4-BE49-F238E27FC236}">
                  <a16:creationId xmlns:a16="http://schemas.microsoft.com/office/drawing/2014/main" id="{8699B76C-974B-AD71-D76E-0B4F3BB2DB25}"/>
                </a:ext>
              </a:extLst>
            </p:cNvPr>
            <p:cNvSpPr/>
            <p:nvPr/>
          </p:nvSpPr>
          <p:spPr>
            <a:xfrm flipV="1">
              <a:off x="7617794" y="3280793"/>
              <a:ext cx="52225" cy="32391"/>
            </a:xfrm>
            <a:custGeom>
              <a:avLst/>
              <a:gdLst>
                <a:gd name="connsiteX0" fmla="*/ 47850 w 52225"/>
                <a:gd name="connsiteY0" fmla="*/ 14689 h 32391"/>
                <a:gd name="connsiteX1" fmla="*/ 22221 w 52225"/>
                <a:gd name="connsiteY1" fmla="*/ -107 h 32391"/>
                <a:gd name="connsiteX2" fmla="*/ 8492 w 52225"/>
                <a:gd name="connsiteY2" fmla="*/ -107 h 32391"/>
                <a:gd name="connsiteX3" fmla="*/ 1139 w 52225"/>
                <a:gd name="connsiteY3" fmla="*/ 4249 h 32391"/>
                <a:gd name="connsiteX4" fmla="*/ 1139 w 52225"/>
                <a:gd name="connsiteY4" fmla="*/ 13812 h 32391"/>
                <a:gd name="connsiteX5" fmla="*/ 26780 w 52225"/>
                <a:gd name="connsiteY5" fmla="*/ 28608 h 32391"/>
                <a:gd name="connsiteX6" fmla="*/ 40496 w 52225"/>
                <a:gd name="connsiteY6" fmla="*/ 28608 h 32391"/>
                <a:gd name="connsiteX7" fmla="*/ 47850 w 52225"/>
                <a:gd name="connsiteY7" fmla="*/ 24252 h 32391"/>
                <a:gd name="connsiteX8" fmla="*/ 47850 w 52225"/>
                <a:gd name="connsiteY8" fmla="*/ 14689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391">
                  <a:moveTo>
                    <a:pt x="47850" y="14689"/>
                  </a:moveTo>
                  <a:lnTo>
                    <a:pt x="22221" y="-107"/>
                  </a:lnTo>
                  <a:cubicBezTo>
                    <a:pt x="17979" y="-2558"/>
                    <a:pt x="12747" y="-2558"/>
                    <a:pt x="8492" y="-107"/>
                  </a:cubicBezTo>
                  <a:lnTo>
                    <a:pt x="1139" y="4249"/>
                  </a:lnTo>
                  <a:cubicBezTo>
                    <a:pt x="-2531" y="6370"/>
                    <a:pt x="-2531" y="11691"/>
                    <a:pt x="1139" y="13812"/>
                  </a:cubicBezTo>
                  <a:lnTo>
                    <a:pt x="26780" y="28608"/>
                  </a:lnTo>
                  <a:cubicBezTo>
                    <a:pt x="31022" y="31059"/>
                    <a:pt x="36255" y="31059"/>
                    <a:pt x="40496" y="28608"/>
                  </a:cubicBezTo>
                  <a:lnTo>
                    <a:pt x="47850" y="24252"/>
                  </a:lnTo>
                  <a:cubicBezTo>
                    <a:pt x="51533" y="22131"/>
                    <a:pt x="51533" y="16810"/>
                    <a:pt x="47850" y="14689"/>
                  </a:cubicBezTo>
                </a:path>
              </a:pathLst>
            </a:custGeom>
            <a:solidFill>
              <a:srgbClr val="91C9BE"/>
            </a:solidFill>
            <a:ln w="1270" cap="flat">
              <a:noFill/>
              <a:prstDash val="solid"/>
              <a:miter/>
            </a:ln>
          </p:spPr>
          <p:txBody>
            <a:bodyPr rtlCol="0" anchor="ctr"/>
            <a:lstStyle/>
            <a:p>
              <a:endParaRPr lang="en-IN"/>
            </a:p>
          </p:txBody>
        </p:sp>
        <p:sp>
          <p:nvSpPr>
            <p:cNvPr id="1268" name="Freeform: Shape 1267">
              <a:extLst>
                <a:ext uri="{FF2B5EF4-FFF2-40B4-BE49-F238E27FC236}">
                  <a16:creationId xmlns:a16="http://schemas.microsoft.com/office/drawing/2014/main" id="{ADBCA5B2-F98D-82CD-8A14-9864BDB2C465}"/>
                </a:ext>
              </a:extLst>
            </p:cNvPr>
            <p:cNvSpPr/>
            <p:nvPr/>
          </p:nvSpPr>
          <p:spPr>
            <a:xfrm flipV="1">
              <a:off x="7661828" y="3255355"/>
              <a:ext cx="52235" cy="32404"/>
            </a:xfrm>
            <a:custGeom>
              <a:avLst/>
              <a:gdLst>
                <a:gd name="connsiteX0" fmla="*/ 47829 w 52235"/>
                <a:gd name="connsiteY0" fmla="*/ 14666 h 32404"/>
                <a:gd name="connsiteX1" fmla="*/ 22201 w 52235"/>
                <a:gd name="connsiteY1" fmla="*/ -130 h 32404"/>
                <a:gd name="connsiteX2" fmla="*/ 8472 w 52235"/>
                <a:gd name="connsiteY2" fmla="*/ -130 h 32404"/>
                <a:gd name="connsiteX3" fmla="*/ 1119 w 52235"/>
                <a:gd name="connsiteY3" fmla="*/ 4227 h 32404"/>
                <a:gd name="connsiteX4" fmla="*/ 1119 w 52235"/>
                <a:gd name="connsiteY4" fmla="*/ 13790 h 32404"/>
                <a:gd name="connsiteX5" fmla="*/ 26747 w 52235"/>
                <a:gd name="connsiteY5" fmla="*/ 28598 h 32404"/>
                <a:gd name="connsiteX6" fmla="*/ 40476 w 52235"/>
                <a:gd name="connsiteY6" fmla="*/ 28598 h 32404"/>
                <a:gd name="connsiteX7" fmla="*/ 47829 w 52235"/>
                <a:gd name="connsiteY7" fmla="*/ 24229 h 32404"/>
                <a:gd name="connsiteX8" fmla="*/ 47829 w 52235"/>
                <a:gd name="connsiteY8" fmla="*/ 14666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4">
                  <a:moveTo>
                    <a:pt x="47829" y="14666"/>
                  </a:moveTo>
                  <a:lnTo>
                    <a:pt x="22201" y="-130"/>
                  </a:lnTo>
                  <a:cubicBezTo>
                    <a:pt x="17946" y="-2581"/>
                    <a:pt x="12714" y="-2581"/>
                    <a:pt x="8472" y="-130"/>
                  </a:cubicBezTo>
                  <a:lnTo>
                    <a:pt x="1119" y="4227"/>
                  </a:lnTo>
                  <a:cubicBezTo>
                    <a:pt x="-2564" y="6360"/>
                    <a:pt x="-2564" y="11669"/>
                    <a:pt x="1119" y="13790"/>
                  </a:cubicBezTo>
                  <a:lnTo>
                    <a:pt x="26747" y="28598"/>
                  </a:lnTo>
                  <a:cubicBezTo>
                    <a:pt x="31002" y="31049"/>
                    <a:pt x="36234" y="31049"/>
                    <a:pt x="40476" y="28598"/>
                  </a:cubicBezTo>
                  <a:lnTo>
                    <a:pt x="47829" y="24229"/>
                  </a:lnTo>
                  <a:cubicBezTo>
                    <a:pt x="51512" y="22108"/>
                    <a:pt x="51512" y="16800"/>
                    <a:pt x="47829" y="14666"/>
                  </a:cubicBezTo>
                </a:path>
              </a:pathLst>
            </a:custGeom>
            <a:solidFill>
              <a:srgbClr val="91C9BE"/>
            </a:solidFill>
            <a:ln w="1270" cap="flat">
              <a:noFill/>
              <a:prstDash val="solid"/>
              <a:miter/>
            </a:ln>
          </p:spPr>
          <p:txBody>
            <a:bodyPr rtlCol="0" anchor="ctr"/>
            <a:lstStyle/>
            <a:p>
              <a:endParaRPr lang="en-IN"/>
            </a:p>
          </p:txBody>
        </p:sp>
        <p:sp>
          <p:nvSpPr>
            <p:cNvPr id="1269" name="Freeform: Shape 1268">
              <a:extLst>
                <a:ext uri="{FF2B5EF4-FFF2-40B4-BE49-F238E27FC236}">
                  <a16:creationId xmlns:a16="http://schemas.microsoft.com/office/drawing/2014/main" id="{0B950345-CEAD-CA7C-C173-01F84FE24314}"/>
                </a:ext>
              </a:extLst>
            </p:cNvPr>
            <p:cNvSpPr/>
            <p:nvPr/>
          </p:nvSpPr>
          <p:spPr>
            <a:xfrm flipV="1">
              <a:off x="7705872" y="3229930"/>
              <a:ext cx="52235" cy="32404"/>
            </a:xfrm>
            <a:custGeom>
              <a:avLst/>
              <a:gdLst>
                <a:gd name="connsiteX0" fmla="*/ 47799 w 52235"/>
                <a:gd name="connsiteY0" fmla="*/ 14643 h 32404"/>
                <a:gd name="connsiteX1" fmla="*/ 22171 w 52235"/>
                <a:gd name="connsiteY1" fmla="*/ -152 h 32404"/>
                <a:gd name="connsiteX2" fmla="*/ 8442 w 52235"/>
                <a:gd name="connsiteY2" fmla="*/ -152 h 32404"/>
                <a:gd name="connsiteX3" fmla="*/ 1089 w 52235"/>
                <a:gd name="connsiteY3" fmla="*/ 4204 h 32404"/>
                <a:gd name="connsiteX4" fmla="*/ 1089 w 52235"/>
                <a:gd name="connsiteY4" fmla="*/ 13780 h 32404"/>
                <a:gd name="connsiteX5" fmla="*/ 26717 w 52235"/>
                <a:gd name="connsiteY5" fmla="*/ 28575 h 32404"/>
                <a:gd name="connsiteX6" fmla="*/ 40446 w 52235"/>
                <a:gd name="connsiteY6" fmla="*/ 28575 h 32404"/>
                <a:gd name="connsiteX7" fmla="*/ 47799 w 52235"/>
                <a:gd name="connsiteY7" fmla="*/ 24219 h 32404"/>
                <a:gd name="connsiteX8" fmla="*/ 47799 w 52235"/>
                <a:gd name="connsiteY8" fmla="*/ 14643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4">
                  <a:moveTo>
                    <a:pt x="47799" y="14643"/>
                  </a:moveTo>
                  <a:lnTo>
                    <a:pt x="22171" y="-152"/>
                  </a:lnTo>
                  <a:cubicBezTo>
                    <a:pt x="17916" y="-2603"/>
                    <a:pt x="12684" y="-2603"/>
                    <a:pt x="8442" y="-152"/>
                  </a:cubicBezTo>
                  <a:lnTo>
                    <a:pt x="1089" y="4204"/>
                  </a:lnTo>
                  <a:cubicBezTo>
                    <a:pt x="-2594" y="6337"/>
                    <a:pt x="-2594" y="11646"/>
                    <a:pt x="1089" y="13780"/>
                  </a:cubicBezTo>
                  <a:lnTo>
                    <a:pt x="26717" y="28575"/>
                  </a:lnTo>
                  <a:cubicBezTo>
                    <a:pt x="30972" y="31026"/>
                    <a:pt x="36204" y="31026"/>
                    <a:pt x="40446" y="28575"/>
                  </a:cubicBezTo>
                  <a:lnTo>
                    <a:pt x="47799" y="24219"/>
                  </a:lnTo>
                  <a:cubicBezTo>
                    <a:pt x="51482" y="22085"/>
                    <a:pt x="51482" y="16777"/>
                    <a:pt x="47799" y="14643"/>
                  </a:cubicBezTo>
                </a:path>
              </a:pathLst>
            </a:custGeom>
            <a:solidFill>
              <a:srgbClr val="91C9BE"/>
            </a:solidFill>
            <a:ln w="1270" cap="flat">
              <a:noFill/>
              <a:prstDash val="solid"/>
              <a:miter/>
            </a:ln>
          </p:spPr>
          <p:txBody>
            <a:bodyPr rtlCol="0" anchor="ctr"/>
            <a:lstStyle/>
            <a:p>
              <a:endParaRPr lang="en-IN"/>
            </a:p>
          </p:txBody>
        </p:sp>
        <p:sp>
          <p:nvSpPr>
            <p:cNvPr id="1270" name="Freeform: Shape 1269">
              <a:extLst>
                <a:ext uri="{FF2B5EF4-FFF2-40B4-BE49-F238E27FC236}">
                  <a16:creationId xmlns:a16="http://schemas.microsoft.com/office/drawing/2014/main" id="{89DAB193-A184-379E-C142-81AF8BC58F22}"/>
                </a:ext>
              </a:extLst>
            </p:cNvPr>
            <p:cNvSpPr/>
            <p:nvPr/>
          </p:nvSpPr>
          <p:spPr>
            <a:xfrm flipV="1">
              <a:off x="7793959" y="3179079"/>
              <a:ext cx="52235" cy="32391"/>
            </a:xfrm>
            <a:custGeom>
              <a:avLst/>
              <a:gdLst>
                <a:gd name="connsiteX0" fmla="*/ 47739 w 52235"/>
                <a:gd name="connsiteY0" fmla="*/ 14598 h 32391"/>
                <a:gd name="connsiteX1" fmla="*/ 22110 w 52235"/>
                <a:gd name="connsiteY1" fmla="*/ -198 h 32391"/>
                <a:gd name="connsiteX2" fmla="*/ 8382 w 52235"/>
                <a:gd name="connsiteY2" fmla="*/ -198 h 32391"/>
                <a:gd name="connsiteX3" fmla="*/ 1028 w 52235"/>
                <a:gd name="connsiteY3" fmla="*/ 4158 h 32391"/>
                <a:gd name="connsiteX4" fmla="*/ 1028 w 52235"/>
                <a:gd name="connsiteY4" fmla="*/ 13721 h 32391"/>
                <a:gd name="connsiteX5" fmla="*/ 26657 w 52235"/>
                <a:gd name="connsiteY5" fmla="*/ 28517 h 32391"/>
                <a:gd name="connsiteX6" fmla="*/ 40386 w 52235"/>
                <a:gd name="connsiteY6" fmla="*/ 28517 h 32391"/>
                <a:gd name="connsiteX7" fmla="*/ 47739 w 52235"/>
                <a:gd name="connsiteY7" fmla="*/ 24161 h 32391"/>
                <a:gd name="connsiteX8" fmla="*/ 47739 w 52235"/>
                <a:gd name="connsiteY8" fmla="*/ 14598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391">
                  <a:moveTo>
                    <a:pt x="47739" y="14598"/>
                  </a:moveTo>
                  <a:lnTo>
                    <a:pt x="22110" y="-198"/>
                  </a:lnTo>
                  <a:cubicBezTo>
                    <a:pt x="17856" y="-2649"/>
                    <a:pt x="12624" y="-2649"/>
                    <a:pt x="8382" y="-198"/>
                  </a:cubicBezTo>
                  <a:lnTo>
                    <a:pt x="1028" y="4158"/>
                  </a:lnTo>
                  <a:cubicBezTo>
                    <a:pt x="-2655" y="6279"/>
                    <a:pt x="-2655" y="11601"/>
                    <a:pt x="1028" y="13721"/>
                  </a:cubicBezTo>
                  <a:lnTo>
                    <a:pt x="26657" y="28517"/>
                  </a:lnTo>
                  <a:cubicBezTo>
                    <a:pt x="30911" y="30968"/>
                    <a:pt x="36144" y="30968"/>
                    <a:pt x="40386" y="28517"/>
                  </a:cubicBezTo>
                  <a:lnTo>
                    <a:pt x="47739" y="24161"/>
                  </a:lnTo>
                  <a:cubicBezTo>
                    <a:pt x="51422" y="22040"/>
                    <a:pt x="51422" y="16719"/>
                    <a:pt x="47739" y="14598"/>
                  </a:cubicBezTo>
                </a:path>
              </a:pathLst>
            </a:custGeom>
            <a:solidFill>
              <a:srgbClr val="91C9BE"/>
            </a:solidFill>
            <a:ln w="1270" cap="flat">
              <a:noFill/>
              <a:prstDash val="solid"/>
              <a:miter/>
            </a:ln>
          </p:spPr>
          <p:txBody>
            <a:bodyPr rtlCol="0" anchor="ctr"/>
            <a:lstStyle/>
            <a:p>
              <a:endParaRPr lang="en-IN"/>
            </a:p>
          </p:txBody>
        </p:sp>
        <p:sp>
          <p:nvSpPr>
            <p:cNvPr id="1271" name="Freeform: Shape 1270">
              <a:extLst>
                <a:ext uri="{FF2B5EF4-FFF2-40B4-BE49-F238E27FC236}">
                  <a16:creationId xmlns:a16="http://schemas.microsoft.com/office/drawing/2014/main" id="{8EC5B37E-DB93-F8A3-5F9A-7423136C0F09}"/>
                </a:ext>
              </a:extLst>
            </p:cNvPr>
            <p:cNvSpPr/>
            <p:nvPr/>
          </p:nvSpPr>
          <p:spPr>
            <a:xfrm flipV="1">
              <a:off x="7838003" y="3153653"/>
              <a:ext cx="52235" cy="32391"/>
            </a:xfrm>
            <a:custGeom>
              <a:avLst/>
              <a:gdLst>
                <a:gd name="connsiteX0" fmla="*/ 47709 w 52235"/>
                <a:gd name="connsiteY0" fmla="*/ 14575 h 32391"/>
                <a:gd name="connsiteX1" fmla="*/ 22080 w 52235"/>
                <a:gd name="connsiteY1" fmla="*/ -220 h 32391"/>
                <a:gd name="connsiteX2" fmla="*/ 8352 w 52235"/>
                <a:gd name="connsiteY2" fmla="*/ -220 h 32391"/>
                <a:gd name="connsiteX3" fmla="*/ 998 w 52235"/>
                <a:gd name="connsiteY3" fmla="*/ 4136 h 32391"/>
                <a:gd name="connsiteX4" fmla="*/ 998 w 52235"/>
                <a:gd name="connsiteY4" fmla="*/ 13699 h 32391"/>
                <a:gd name="connsiteX5" fmla="*/ 26627 w 52235"/>
                <a:gd name="connsiteY5" fmla="*/ 28494 h 32391"/>
                <a:gd name="connsiteX6" fmla="*/ 40356 w 52235"/>
                <a:gd name="connsiteY6" fmla="*/ 28494 h 32391"/>
                <a:gd name="connsiteX7" fmla="*/ 47709 w 52235"/>
                <a:gd name="connsiteY7" fmla="*/ 24138 h 32391"/>
                <a:gd name="connsiteX8" fmla="*/ 47709 w 52235"/>
                <a:gd name="connsiteY8" fmla="*/ 14575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391">
                  <a:moveTo>
                    <a:pt x="47709" y="14575"/>
                  </a:moveTo>
                  <a:lnTo>
                    <a:pt x="22080" y="-220"/>
                  </a:lnTo>
                  <a:cubicBezTo>
                    <a:pt x="17826" y="-2671"/>
                    <a:pt x="12594" y="-2671"/>
                    <a:pt x="8352" y="-220"/>
                  </a:cubicBezTo>
                  <a:lnTo>
                    <a:pt x="998" y="4136"/>
                  </a:lnTo>
                  <a:cubicBezTo>
                    <a:pt x="-2685" y="6257"/>
                    <a:pt x="-2685" y="11578"/>
                    <a:pt x="998" y="13699"/>
                  </a:cubicBezTo>
                  <a:lnTo>
                    <a:pt x="26627" y="28494"/>
                  </a:lnTo>
                  <a:cubicBezTo>
                    <a:pt x="30882" y="30945"/>
                    <a:pt x="36114" y="30945"/>
                    <a:pt x="40356" y="28494"/>
                  </a:cubicBezTo>
                  <a:lnTo>
                    <a:pt x="47709" y="24138"/>
                  </a:lnTo>
                  <a:cubicBezTo>
                    <a:pt x="51392" y="22017"/>
                    <a:pt x="51392" y="16696"/>
                    <a:pt x="47709" y="14575"/>
                  </a:cubicBezTo>
                </a:path>
              </a:pathLst>
            </a:custGeom>
            <a:solidFill>
              <a:srgbClr val="91C9BE"/>
            </a:solidFill>
            <a:ln w="1270" cap="flat">
              <a:noFill/>
              <a:prstDash val="solid"/>
              <a:miter/>
            </a:ln>
          </p:spPr>
          <p:txBody>
            <a:bodyPr rtlCol="0" anchor="ctr"/>
            <a:lstStyle/>
            <a:p>
              <a:endParaRPr lang="en-IN"/>
            </a:p>
          </p:txBody>
        </p:sp>
        <p:sp>
          <p:nvSpPr>
            <p:cNvPr id="1272" name="Freeform: Shape 1271">
              <a:extLst>
                <a:ext uri="{FF2B5EF4-FFF2-40B4-BE49-F238E27FC236}">
                  <a16:creationId xmlns:a16="http://schemas.microsoft.com/office/drawing/2014/main" id="{8C62B430-0AB0-2CCF-3011-26A20B7C0F16}"/>
                </a:ext>
              </a:extLst>
            </p:cNvPr>
            <p:cNvSpPr/>
            <p:nvPr/>
          </p:nvSpPr>
          <p:spPr>
            <a:xfrm flipV="1">
              <a:off x="7882046" y="3128215"/>
              <a:ext cx="52235" cy="32403"/>
            </a:xfrm>
            <a:custGeom>
              <a:avLst/>
              <a:gdLst>
                <a:gd name="connsiteX0" fmla="*/ 47679 w 52235"/>
                <a:gd name="connsiteY0" fmla="*/ 14552 h 32403"/>
                <a:gd name="connsiteX1" fmla="*/ 22050 w 52235"/>
                <a:gd name="connsiteY1" fmla="*/ -243 h 32403"/>
                <a:gd name="connsiteX2" fmla="*/ 8322 w 52235"/>
                <a:gd name="connsiteY2" fmla="*/ -243 h 32403"/>
                <a:gd name="connsiteX3" fmla="*/ 968 w 52235"/>
                <a:gd name="connsiteY3" fmla="*/ 4113 h 32403"/>
                <a:gd name="connsiteX4" fmla="*/ 968 w 52235"/>
                <a:gd name="connsiteY4" fmla="*/ 13676 h 32403"/>
                <a:gd name="connsiteX5" fmla="*/ 26597 w 52235"/>
                <a:gd name="connsiteY5" fmla="*/ 28484 h 32403"/>
                <a:gd name="connsiteX6" fmla="*/ 40326 w 52235"/>
                <a:gd name="connsiteY6" fmla="*/ 28484 h 32403"/>
                <a:gd name="connsiteX7" fmla="*/ 47679 w 52235"/>
                <a:gd name="connsiteY7" fmla="*/ 24115 h 32403"/>
                <a:gd name="connsiteX8" fmla="*/ 47679 w 52235"/>
                <a:gd name="connsiteY8" fmla="*/ 14552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3">
                  <a:moveTo>
                    <a:pt x="47679" y="14552"/>
                  </a:moveTo>
                  <a:lnTo>
                    <a:pt x="22050" y="-243"/>
                  </a:lnTo>
                  <a:cubicBezTo>
                    <a:pt x="17796" y="-2694"/>
                    <a:pt x="12563" y="-2694"/>
                    <a:pt x="8322" y="-243"/>
                  </a:cubicBezTo>
                  <a:lnTo>
                    <a:pt x="968" y="4113"/>
                  </a:lnTo>
                  <a:cubicBezTo>
                    <a:pt x="-2715" y="6246"/>
                    <a:pt x="-2715" y="11555"/>
                    <a:pt x="968" y="13676"/>
                  </a:cubicBezTo>
                  <a:lnTo>
                    <a:pt x="26597" y="28484"/>
                  </a:lnTo>
                  <a:cubicBezTo>
                    <a:pt x="30852" y="30935"/>
                    <a:pt x="36084" y="30935"/>
                    <a:pt x="40326" y="28484"/>
                  </a:cubicBezTo>
                  <a:lnTo>
                    <a:pt x="47679" y="24115"/>
                  </a:lnTo>
                  <a:cubicBezTo>
                    <a:pt x="51362" y="21995"/>
                    <a:pt x="51362" y="16686"/>
                    <a:pt x="47679" y="14552"/>
                  </a:cubicBezTo>
                </a:path>
              </a:pathLst>
            </a:custGeom>
            <a:solidFill>
              <a:srgbClr val="91C9BE"/>
            </a:solidFill>
            <a:ln w="1270" cap="flat">
              <a:noFill/>
              <a:prstDash val="solid"/>
              <a:miter/>
            </a:ln>
          </p:spPr>
          <p:txBody>
            <a:bodyPr rtlCol="0" anchor="ctr"/>
            <a:lstStyle/>
            <a:p>
              <a:endParaRPr lang="en-IN"/>
            </a:p>
          </p:txBody>
        </p:sp>
        <p:sp>
          <p:nvSpPr>
            <p:cNvPr id="1273" name="Freeform: Shape 1272">
              <a:extLst>
                <a:ext uri="{FF2B5EF4-FFF2-40B4-BE49-F238E27FC236}">
                  <a16:creationId xmlns:a16="http://schemas.microsoft.com/office/drawing/2014/main" id="{20232CAB-4181-E0E3-6165-8438F585FD85}"/>
                </a:ext>
              </a:extLst>
            </p:cNvPr>
            <p:cNvSpPr/>
            <p:nvPr/>
          </p:nvSpPr>
          <p:spPr>
            <a:xfrm flipV="1">
              <a:off x="7926090" y="3102790"/>
              <a:ext cx="52234" cy="32403"/>
            </a:xfrm>
            <a:custGeom>
              <a:avLst/>
              <a:gdLst>
                <a:gd name="connsiteX0" fmla="*/ 47649 w 52234"/>
                <a:gd name="connsiteY0" fmla="*/ 14542 h 32403"/>
                <a:gd name="connsiteX1" fmla="*/ 22020 w 52234"/>
                <a:gd name="connsiteY1" fmla="*/ -266 h 32403"/>
                <a:gd name="connsiteX2" fmla="*/ 8292 w 52234"/>
                <a:gd name="connsiteY2" fmla="*/ -266 h 32403"/>
                <a:gd name="connsiteX3" fmla="*/ 938 w 52234"/>
                <a:gd name="connsiteY3" fmla="*/ 4103 h 32403"/>
                <a:gd name="connsiteX4" fmla="*/ 938 w 52234"/>
                <a:gd name="connsiteY4" fmla="*/ 13666 h 32403"/>
                <a:gd name="connsiteX5" fmla="*/ 26567 w 52234"/>
                <a:gd name="connsiteY5" fmla="*/ 28461 h 32403"/>
                <a:gd name="connsiteX6" fmla="*/ 40295 w 52234"/>
                <a:gd name="connsiteY6" fmla="*/ 28461 h 32403"/>
                <a:gd name="connsiteX7" fmla="*/ 47649 w 52234"/>
                <a:gd name="connsiteY7" fmla="*/ 24105 h 32403"/>
                <a:gd name="connsiteX8" fmla="*/ 47649 w 52234"/>
                <a:gd name="connsiteY8" fmla="*/ 14542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4" h="32403">
                  <a:moveTo>
                    <a:pt x="47649" y="14542"/>
                  </a:moveTo>
                  <a:lnTo>
                    <a:pt x="22020" y="-266"/>
                  </a:lnTo>
                  <a:cubicBezTo>
                    <a:pt x="17766" y="-2717"/>
                    <a:pt x="12533" y="-2717"/>
                    <a:pt x="8292" y="-266"/>
                  </a:cubicBezTo>
                  <a:lnTo>
                    <a:pt x="938" y="4103"/>
                  </a:lnTo>
                  <a:cubicBezTo>
                    <a:pt x="-2745" y="6224"/>
                    <a:pt x="-2745" y="11533"/>
                    <a:pt x="938" y="13666"/>
                  </a:cubicBezTo>
                  <a:lnTo>
                    <a:pt x="26567" y="28461"/>
                  </a:lnTo>
                  <a:cubicBezTo>
                    <a:pt x="30821" y="30913"/>
                    <a:pt x="36054" y="30913"/>
                    <a:pt x="40295" y="28461"/>
                  </a:cubicBezTo>
                  <a:lnTo>
                    <a:pt x="47649" y="24105"/>
                  </a:lnTo>
                  <a:cubicBezTo>
                    <a:pt x="51332" y="21972"/>
                    <a:pt x="51332" y="16663"/>
                    <a:pt x="47649" y="14542"/>
                  </a:cubicBezTo>
                </a:path>
              </a:pathLst>
            </a:custGeom>
            <a:solidFill>
              <a:srgbClr val="91C9BE"/>
            </a:solidFill>
            <a:ln w="1270" cap="flat">
              <a:noFill/>
              <a:prstDash val="solid"/>
              <a:miter/>
            </a:ln>
          </p:spPr>
          <p:txBody>
            <a:bodyPr rtlCol="0" anchor="ctr"/>
            <a:lstStyle/>
            <a:p>
              <a:endParaRPr lang="en-IN"/>
            </a:p>
          </p:txBody>
        </p:sp>
        <p:sp>
          <p:nvSpPr>
            <p:cNvPr id="1274" name="Freeform: Shape 1273">
              <a:extLst>
                <a:ext uri="{FF2B5EF4-FFF2-40B4-BE49-F238E27FC236}">
                  <a16:creationId xmlns:a16="http://schemas.microsoft.com/office/drawing/2014/main" id="{D34419AC-B857-DA9D-855A-94A3945BFAE9}"/>
                </a:ext>
              </a:extLst>
            </p:cNvPr>
            <p:cNvSpPr/>
            <p:nvPr/>
          </p:nvSpPr>
          <p:spPr>
            <a:xfrm flipV="1">
              <a:off x="7389718" y="3454313"/>
              <a:ext cx="70510" cy="42843"/>
            </a:xfrm>
            <a:custGeom>
              <a:avLst/>
              <a:gdLst>
                <a:gd name="connsiteX0" fmla="*/ 66284 w 70510"/>
                <a:gd name="connsiteY0" fmla="*/ 14861 h 42843"/>
                <a:gd name="connsiteX1" fmla="*/ 40655 w 70510"/>
                <a:gd name="connsiteY1" fmla="*/ 53 h 42843"/>
                <a:gd name="connsiteX2" fmla="*/ 26927 w 70510"/>
                <a:gd name="connsiteY2" fmla="*/ 53 h 42843"/>
                <a:gd name="connsiteX3" fmla="*/ 1298 w 70510"/>
                <a:gd name="connsiteY3" fmla="*/ 14861 h 42843"/>
                <a:gd name="connsiteX4" fmla="*/ 1298 w 70510"/>
                <a:gd name="connsiteY4" fmla="*/ 24424 h 42843"/>
                <a:gd name="connsiteX5" fmla="*/ 26927 w 70510"/>
                <a:gd name="connsiteY5" fmla="*/ 39219 h 42843"/>
                <a:gd name="connsiteX6" fmla="*/ 40655 w 70510"/>
                <a:gd name="connsiteY6" fmla="*/ 39219 h 42843"/>
                <a:gd name="connsiteX7" fmla="*/ 66284 w 70510"/>
                <a:gd name="connsiteY7" fmla="*/ 24424 h 42843"/>
                <a:gd name="connsiteX8" fmla="*/ 66284 w 70510"/>
                <a:gd name="connsiteY8" fmla="*/ 14861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284" y="14861"/>
                  </a:moveTo>
                  <a:lnTo>
                    <a:pt x="40655" y="53"/>
                  </a:lnTo>
                  <a:cubicBezTo>
                    <a:pt x="36414" y="-2398"/>
                    <a:pt x="31181" y="-2398"/>
                    <a:pt x="26927" y="53"/>
                  </a:cubicBezTo>
                  <a:lnTo>
                    <a:pt x="1298" y="14861"/>
                  </a:lnTo>
                  <a:cubicBezTo>
                    <a:pt x="-2385" y="16982"/>
                    <a:pt x="-2385" y="22290"/>
                    <a:pt x="1298" y="24424"/>
                  </a:cubicBezTo>
                  <a:lnTo>
                    <a:pt x="26927" y="39219"/>
                  </a:lnTo>
                  <a:cubicBezTo>
                    <a:pt x="31181" y="41670"/>
                    <a:pt x="36414" y="41670"/>
                    <a:pt x="40655" y="39219"/>
                  </a:cubicBezTo>
                  <a:lnTo>
                    <a:pt x="66284" y="24424"/>
                  </a:lnTo>
                  <a:cubicBezTo>
                    <a:pt x="69967" y="22290"/>
                    <a:pt x="69967" y="16982"/>
                    <a:pt x="66284" y="14861"/>
                  </a:cubicBezTo>
                </a:path>
              </a:pathLst>
            </a:custGeom>
            <a:solidFill>
              <a:srgbClr val="91C9BE"/>
            </a:solidFill>
            <a:ln w="1270" cap="flat">
              <a:noFill/>
              <a:prstDash val="solid"/>
              <a:miter/>
            </a:ln>
          </p:spPr>
          <p:txBody>
            <a:bodyPr rtlCol="0" anchor="ctr"/>
            <a:lstStyle/>
            <a:p>
              <a:endParaRPr lang="en-IN"/>
            </a:p>
          </p:txBody>
        </p:sp>
        <p:sp>
          <p:nvSpPr>
            <p:cNvPr id="1275" name="Freeform: Shape 1274">
              <a:extLst>
                <a:ext uri="{FF2B5EF4-FFF2-40B4-BE49-F238E27FC236}">
                  <a16:creationId xmlns:a16="http://schemas.microsoft.com/office/drawing/2014/main" id="{127157D7-7828-4FD4-2659-B331ADF204A1}"/>
                </a:ext>
              </a:extLst>
            </p:cNvPr>
            <p:cNvSpPr/>
            <p:nvPr/>
          </p:nvSpPr>
          <p:spPr>
            <a:xfrm flipV="1">
              <a:off x="7433762" y="3428888"/>
              <a:ext cx="70510" cy="42840"/>
            </a:xfrm>
            <a:custGeom>
              <a:avLst/>
              <a:gdLst>
                <a:gd name="connsiteX0" fmla="*/ 66254 w 70510"/>
                <a:gd name="connsiteY0" fmla="*/ 14835 h 42840"/>
                <a:gd name="connsiteX1" fmla="*/ 40625 w 70510"/>
                <a:gd name="connsiteY1" fmla="*/ 39 h 42840"/>
                <a:gd name="connsiteX2" fmla="*/ 26897 w 70510"/>
                <a:gd name="connsiteY2" fmla="*/ 39 h 42840"/>
                <a:gd name="connsiteX3" fmla="*/ 1268 w 70510"/>
                <a:gd name="connsiteY3" fmla="*/ 14835 h 42840"/>
                <a:gd name="connsiteX4" fmla="*/ 1268 w 70510"/>
                <a:gd name="connsiteY4" fmla="*/ 24398 h 42840"/>
                <a:gd name="connsiteX5" fmla="*/ 26897 w 70510"/>
                <a:gd name="connsiteY5" fmla="*/ 39193 h 42840"/>
                <a:gd name="connsiteX6" fmla="*/ 40625 w 70510"/>
                <a:gd name="connsiteY6" fmla="*/ 39193 h 42840"/>
                <a:gd name="connsiteX7" fmla="*/ 66254 w 70510"/>
                <a:gd name="connsiteY7" fmla="*/ 24398 h 42840"/>
                <a:gd name="connsiteX8" fmla="*/ 66254 w 70510"/>
                <a:gd name="connsiteY8" fmla="*/ 14835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66254" y="14835"/>
                  </a:moveTo>
                  <a:lnTo>
                    <a:pt x="40625" y="39"/>
                  </a:lnTo>
                  <a:cubicBezTo>
                    <a:pt x="36383" y="-2424"/>
                    <a:pt x="31151" y="-2424"/>
                    <a:pt x="26897" y="39"/>
                  </a:cubicBezTo>
                  <a:lnTo>
                    <a:pt x="1268" y="14835"/>
                  </a:lnTo>
                  <a:cubicBezTo>
                    <a:pt x="-2415" y="16956"/>
                    <a:pt x="-2415" y="22277"/>
                    <a:pt x="1268" y="24398"/>
                  </a:cubicBezTo>
                  <a:lnTo>
                    <a:pt x="26897" y="39193"/>
                  </a:lnTo>
                  <a:cubicBezTo>
                    <a:pt x="31151" y="41645"/>
                    <a:pt x="36383" y="41645"/>
                    <a:pt x="40625" y="39193"/>
                  </a:cubicBezTo>
                  <a:lnTo>
                    <a:pt x="66254" y="24398"/>
                  </a:lnTo>
                  <a:cubicBezTo>
                    <a:pt x="69937" y="22277"/>
                    <a:pt x="69937" y="16956"/>
                    <a:pt x="66254" y="14835"/>
                  </a:cubicBezTo>
                </a:path>
              </a:pathLst>
            </a:custGeom>
            <a:solidFill>
              <a:srgbClr val="91C9BE"/>
            </a:solidFill>
            <a:ln w="1270" cap="flat">
              <a:noFill/>
              <a:prstDash val="solid"/>
              <a:miter/>
            </a:ln>
          </p:spPr>
          <p:txBody>
            <a:bodyPr rtlCol="0" anchor="ctr"/>
            <a:lstStyle/>
            <a:p>
              <a:endParaRPr lang="en-IN"/>
            </a:p>
          </p:txBody>
        </p:sp>
        <p:sp>
          <p:nvSpPr>
            <p:cNvPr id="1276" name="Freeform: Shape 1275">
              <a:extLst>
                <a:ext uri="{FF2B5EF4-FFF2-40B4-BE49-F238E27FC236}">
                  <a16:creationId xmlns:a16="http://schemas.microsoft.com/office/drawing/2014/main" id="{D66B26D2-3BF4-40AD-D6D6-7ED5F9D08C8E}"/>
                </a:ext>
              </a:extLst>
            </p:cNvPr>
            <p:cNvSpPr/>
            <p:nvPr/>
          </p:nvSpPr>
          <p:spPr>
            <a:xfrm flipV="1">
              <a:off x="7477805" y="3403462"/>
              <a:ext cx="70510" cy="42830"/>
            </a:xfrm>
            <a:custGeom>
              <a:avLst/>
              <a:gdLst>
                <a:gd name="connsiteX0" fmla="*/ 66224 w 70510"/>
                <a:gd name="connsiteY0" fmla="*/ 14803 h 42830"/>
                <a:gd name="connsiteX1" fmla="*/ 40595 w 70510"/>
                <a:gd name="connsiteY1" fmla="*/ 7 h 42830"/>
                <a:gd name="connsiteX2" fmla="*/ 26867 w 70510"/>
                <a:gd name="connsiteY2" fmla="*/ 7 h 42830"/>
                <a:gd name="connsiteX3" fmla="*/ 1238 w 70510"/>
                <a:gd name="connsiteY3" fmla="*/ 14803 h 42830"/>
                <a:gd name="connsiteX4" fmla="*/ 1238 w 70510"/>
                <a:gd name="connsiteY4" fmla="*/ 24366 h 42830"/>
                <a:gd name="connsiteX5" fmla="*/ 26867 w 70510"/>
                <a:gd name="connsiteY5" fmla="*/ 39161 h 42830"/>
                <a:gd name="connsiteX6" fmla="*/ 40595 w 70510"/>
                <a:gd name="connsiteY6" fmla="*/ 39161 h 42830"/>
                <a:gd name="connsiteX7" fmla="*/ 66224 w 70510"/>
                <a:gd name="connsiteY7" fmla="*/ 24366 h 42830"/>
                <a:gd name="connsiteX8" fmla="*/ 66224 w 70510"/>
                <a:gd name="connsiteY8" fmla="*/ 1480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224" y="14803"/>
                  </a:moveTo>
                  <a:lnTo>
                    <a:pt x="40595" y="7"/>
                  </a:lnTo>
                  <a:cubicBezTo>
                    <a:pt x="36353" y="-2444"/>
                    <a:pt x="31121" y="-2444"/>
                    <a:pt x="26867" y="7"/>
                  </a:cubicBezTo>
                  <a:lnTo>
                    <a:pt x="1238" y="14803"/>
                  </a:lnTo>
                  <a:cubicBezTo>
                    <a:pt x="-2445" y="16924"/>
                    <a:pt x="-2445" y="22245"/>
                    <a:pt x="1238" y="24366"/>
                  </a:cubicBezTo>
                  <a:lnTo>
                    <a:pt x="26867" y="39161"/>
                  </a:lnTo>
                  <a:cubicBezTo>
                    <a:pt x="31121" y="41613"/>
                    <a:pt x="36353" y="41613"/>
                    <a:pt x="40595" y="39161"/>
                  </a:cubicBezTo>
                  <a:lnTo>
                    <a:pt x="66224" y="24366"/>
                  </a:lnTo>
                  <a:cubicBezTo>
                    <a:pt x="69907" y="22245"/>
                    <a:pt x="69907" y="16924"/>
                    <a:pt x="66224" y="14803"/>
                  </a:cubicBezTo>
                </a:path>
              </a:pathLst>
            </a:custGeom>
            <a:solidFill>
              <a:srgbClr val="91C9BE"/>
            </a:solidFill>
            <a:ln w="1270" cap="flat">
              <a:noFill/>
              <a:prstDash val="solid"/>
              <a:miter/>
            </a:ln>
          </p:spPr>
          <p:txBody>
            <a:bodyPr rtlCol="0" anchor="ctr"/>
            <a:lstStyle/>
            <a:p>
              <a:endParaRPr lang="en-IN"/>
            </a:p>
          </p:txBody>
        </p:sp>
        <p:sp>
          <p:nvSpPr>
            <p:cNvPr id="1277" name="Freeform: Shape 1276">
              <a:extLst>
                <a:ext uri="{FF2B5EF4-FFF2-40B4-BE49-F238E27FC236}">
                  <a16:creationId xmlns:a16="http://schemas.microsoft.com/office/drawing/2014/main" id="{CA63C62A-5A45-A462-10A0-93D63DE713CC}"/>
                </a:ext>
              </a:extLst>
            </p:cNvPr>
            <p:cNvSpPr/>
            <p:nvPr/>
          </p:nvSpPr>
          <p:spPr>
            <a:xfrm flipV="1">
              <a:off x="7521849" y="3378024"/>
              <a:ext cx="70510" cy="42843"/>
            </a:xfrm>
            <a:custGeom>
              <a:avLst/>
              <a:gdLst>
                <a:gd name="connsiteX0" fmla="*/ 66194 w 70510"/>
                <a:gd name="connsiteY0" fmla="*/ 14780 h 42843"/>
                <a:gd name="connsiteX1" fmla="*/ 40565 w 70510"/>
                <a:gd name="connsiteY1" fmla="*/ -15 h 42843"/>
                <a:gd name="connsiteX2" fmla="*/ 26836 w 70510"/>
                <a:gd name="connsiteY2" fmla="*/ -15 h 42843"/>
                <a:gd name="connsiteX3" fmla="*/ 1208 w 70510"/>
                <a:gd name="connsiteY3" fmla="*/ 14780 h 42843"/>
                <a:gd name="connsiteX4" fmla="*/ 1208 w 70510"/>
                <a:gd name="connsiteY4" fmla="*/ 24343 h 42843"/>
                <a:gd name="connsiteX5" fmla="*/ 26836 w 70510"/>
                <a:gd name="connsiteY5" fmla="*/ 39151 h 42843"/>
                <a:gd name="connsiteX6" fmla="*/ 40565 w 70510"/>
                <a:gd name="connsiteY6" fmla="*/ 39151 h 42843"/>
                <a:gd name="connsiteX7" fmla="*/ 66194 w 70510"/>
                <a:gd name="connsiteY7" fmla="*/ 24343 h 42843"/>
                <a:gd name="connsiteX8" fmla="*/ 66194 w 70510"/>
                <a:gd name="connsiteY8" fmla="*/ 1478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94" y="14780"/>
                  </a:moveTo>
                  <a:lnTo>
                    <a:pt x="40565" y="-15"/>
                  </a:lnTo>
                  <a:cubicBezTo>
                    <a:pt x="36323" y="-2467"/>
                    <a:pt x="31091" y="-2467"/>
                    <a:pt x="26836" y="-15"/>
                  </a:cubicBezTo>
                  <a:lnTo>
                    <a:pt x="1208" y="14780"/>
                  </a:lnTo>
                  <a:cubicBezTo>
                    <a:pt x="-2475" y="16914"/>
                    <a:pt x="-2475" y="22222"/>
                    <a:pt x="1208" y="24343"/>
                  </a:cubicBezTo>
                  <a:lnTo>
                    <a:pt x="26836" y="39151"/>
                  </a:lnTo>
                  <a:cubicBezTo>
                    <a:pt x="31091" y="41603"/>
                    <a:pt x="36323" y="41603"/>
                    <a:pt x="40565" y="39151"/>
                  </a:cubicBezTo>
                  <a:lnTo>
                    <a:pt x="66194" y="24343"/>
                  </a:lnTo>
                  <a:cubicBezTo>
                    <a:pt x="69877" y="22222"/>
                    <a:pt x="69877" y="16914"/>
                    <a:pt x="66194" y="14780"/>
                  </a:cubicBezTo>
                </a:path>
              </a:pathLst>
            </a:custGeom>
            <a:solidFill>
              <a:srgbClr val="91C9BE"/>
            </a:solidFill>
            <a:ln w="1270" cap="flat">
              <a:noFill/>
              <a:prstDash val="solid"/>
              <a:miter/>
            </a:ln>
          </p:spPr>
          <p:txBody>
            <a:bodyPr rtlCol="0" anchor="ctr"/>
            <a:lstStyle/>
            <a:p>
              <a:endParaRPr lang="en-IN"/>
            </a:p>
          </p:txBody>
        </p:sp>
        <p:sp>
          <p:nvSpPr>
            <p:cNvPr id="1278" name="Freeform: Shape 1277">
              <a:extLst>
                <a:ext uri="{FF2B5EF4-FFF2-40B4-BE49-F238E27FC236}">
                  <a16:creationId xmlns:a16="http://schemas.microsoft.com/office/drawing/2014/main" id="{D6FA6FF3-05C2-1339-CEB4-D54D93EB4572}"/>
                </a:ext>
              </a:extLst>
            </p:cNvPr>
            <p:cNvSpPr/>
            <p:nvPr/>
          </p:nvSpPr>
          <p:spPr>
            <a:xfrm flipV="1">
              <a:off x="7565892" y="3352599"/>
              <a:ext cx="70510" cy="42843"/>
            </a:xfrm>
            <a:custGeom>
              <a:avLst/>
              <a:gdLst>
                <a:gd name="connsiteX0" fmla="*/ 66164 w 70510"/>
                <a:gd name="connsiteY0" fmla="*/ 14757 h 42843"/>
                <a:gd name="connsiteX1" fmla="*/ 40535 w 70510"/>
                <a:gd name="connsiteY1" fmla="*/ -38 h 42843"/>
                <a:gd name="connsiteX2" fmla="*/ 26807 w 70510"/>
                <a:gd name="connsiteY2" fmla="*/ -38 h 42843"/>
                <a:gd name="connsiteX3" fmla="*/ 1178 w 70510"/>
                <a:gd name="connsiteY3" fmla="*/ 14757 h 42843"/>
                <a:gd name="connsiteX4" fmla="*/ 1178 w 70510"/>
                <a:gd name="connsiteY4" fmla="*/ 24333 h 42843"/>
                <a:gd name="connsiteX5" fmla="*/ 26807 w 70510"/>
                <a:gd name="connsiteY5" fmla="*/ 39129 h 42843"/>
                <a:gd name="connsiteX6" fmla="*/ 40535 w 70510"/>
                <a:gd name="connsiteY6" fmla="*/ 39129 h 42843"/>
                <a:gd name="connsiteX7" fmla="*/ 66164 w 70510"/>
                <a:gd name="connsiteY7" fmla="*/ 24333 h 42843"/>
                <a:gd name="connsiteX8" fmla="*/ 66164 w 70510"/>
                <a:gd name="connsiteY8" fmla="*/ 1475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64" y="14757"/>
                  </a:moveTo>
                  <a:lnTo>
                    <a:pt x="40535" y="-38"/>
                  </a:lnTo>
                  <a:cubicBezTo>
                    <a:pt x="36281" y="-2489"/>
                    <a:pt x="31048" y="-2489"/>
                    <a:pt x="26807" y="-38"/>
                  </a:cubicBezTo>
                  <a:lnTo>
                    <a:pt x="1178" y="14757"/>
                  </a:lnTo>
                  <a:cubicBezTo>
                    <a:pt x="-2505" y="16891"/>
                    <a:pt x="-2505" y="22199"/>
                    <a:pt x="1178" y="24333"/>
                  </a:cubicBezTo>
                  <a:lnTo>
                    <a:pt x="26807" y="39129"/>
                  </a:lnTo>
                  <a:cubicBezTo>
                    <a:pt x="31048" y="41580"/>
                    <a:pt x="36281" y="41580"/>
                    <a:pt x="40535" y="39129"/>
                  </a:cubicBezTo>
                  <a:lnTo>
                    <a:pt x="66164" y="24333"/>
                  </a:lnTo>
                  <a:cubicBezTo>
                    <a:pt x="69847" y="22199"/>
                    <a:pt x="69847" y="16891"/>
                    <a:pt x="66164" y="14757"/>
                  </a:cubicBezTo>
                </a:path>
              </a:pathLst>
            </a:custGeom>
            <a:solidFill>
              <a:srgbClr val="91C9BE"/>
            </a:solidFill>
            <a:ln w="1270" cap="flat">
              <a:noFill/>
              <a:prstDash val="solid"/>
              <a:miter/>
            </a:ln>
          </p:spPr>
          <p:txBody>
            <a:bodyPr rtlCol="0" anchor="ctr"/>
            <a:lstStyle/>
            <a:p>
              <a:endParaRPr lang="en-IN"/>
            </a:p>
          </p:txBody>
        </p:sp>
        <p:sp>
          <p:nvSpPr>
            <p:cNvPr id="1279" name="Freeform: Shape 1278">
              <a:extLst>
                <a:ext uri="{FF2B5EF4-FFF2-40B4-BE49-F238E27FC236}">
                  <a16:creationId xmlns:a16="http://schemas.microsoft.com/office/drawing/2014/main" id="{6EE02EEB-E969-B47B-F0E6-9C0E9013CB67}"/>
                </a:ext>
              </a:extLst>
            </p:cNvPr>
            <p:cNvSpPr/>
            <p:nvPr/>
          </p:nvSpPr>
          <p:spPr>
            <a:xfrm flipV="1">
              <a:off x="7609936" y="3327174"/>
              <a:ext cx="70510" cy="42843"/>
            </a:xfrm>
            <a:custGeom>
              <a:avLst/>
              <a:gdLst>
                <a:gd name="connsiteX0" fmla="*/ 66134 w 70510"/>
                <a:gd name="connsiteY0" fmla="*/ 14747 h 42843"/>
                <a:gd name="connsiteX1" fmla="*/ 40505 w 70510"/>
                <a:gd name="connsiteY1" fmla="*/ -61 h 42843"/>
                <a:gd name="connsiteX2" fmla="*/ 26776 w 70510"/>
                <a:gd name="connsiteY2" fmla="*/ -61 h 42843"/>
                <a:gd name="connsiteX3" fmla="*/ 1148 w 70510"/>
                <a:gd name="connsiteY3" fmla="*/ 14747 h 42843"/>
                <a:gd name="connsiteX4" fmla="*/ 1148 w 70510"/>
                <a:gd name="connsiteY4" fmla="*/ 24311 h 42843"/>
                <a:gd name="connsiteX5" fmla="*/ 26776 w 70510"/>
                <a:gd name="connsiteY5" fmla="*/ 39106 h 42843"/>
                <a:gd name="connsiteX6" fmla="*/ 40505 w 70510"/>
                <a:gd name="connsiteY6" fmla="*/ 39106 h 42843"/>
                <a:gd name="connsiteX7" fmla="*/ 66134 w 70510"/>
                <a:gd name="connsiteY7" fmla="*/ 24311 h 42843"/>
                <a:gd name="connsiteX8" fmla="*/ 66134 w 70510"/>
                <a:gd name="connsiteY8" fmla="*/ 1474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34" y="14747"/>
                  </a:moveTo>
                  <a:lnTo>
                    <a:pt x="40505" y="-61"/>
                  </a:lnTo>
                  <a:cubicBezTo>
                    <a:pt x="36251" y="-2512"/>
                    <a:pt x="31018" y="-2512"/>
                    <a:pt x="26776" y="-61"/>
                  </a:cubicBezTo>
                  <a:lnTo>
                    <a:pt x="1148" y="14747"/>
                  </a:lnTo>
                  <a:cubicBezTo>
                    <a:pt x="-2535" y="16868"/>
                    <a:pt x="-2535" y="22177"/>
                    <a:pt x="1148" y="24311"/>
                  </a:cubicBezTo>
                  <a:lnTo>
                    <a:pt x="26776" y="39106"/>
                  </a:lnTo>
                  <a:cubicBezTo>
                    <a:pt x="31018" y="41557"/>
                    <a:pt x="36251" y="41557"/>
                    <a:pt x="40505" y="39106"/>
                  </a:cubicBezTo>
                  <a:lnTo>
                    <a:pt x="66134" y="24311"/>
                  </a:lnTo>
                  <a:cubicBezTo>
                    <a:pt x="69817" y="22177"/>
                    <a:pt x="69817" y="16868"/>
                    <a:pt x="66134" y="14747"/>
                  </a:cubicBezTo>
                </a:path>
              </a:pathLst>
            </a:custGeom>
            <a:solidFill>
              <a:srgbClr val="91C9BE"/>
            </a:solidFill>
            <a:ln w="1270" cap="flat">
              <a:noFill/>
              <a:prstDash val="solid"/>
              <a:miter/>
            </a:ln>
          </p:spPr>
          <p:txBody>
            <a:bodyPr rtlCol="0" anchor="ctr"/>
            <a:lstStyle/>
            <a:p>
              <a:endParaRPr lang="en-IN"/>
            </a:p>
          </p:txBody>
        </p:sp>
        <p:sp>
          <p:nvSpPr>
            <p:cNvPr id="1280" name="Freeform: Shape 1279">
              <a:extLst>
                <a:ext uri="{FF2B5EF4-FFF2-40B4-BE49-F238E27FC236}">
                  <a16:creationId xmlns:a16="http://schemas.microsoft.com/office/drawing/2014/main" id="{BE8E462B-E3E5-BE83-2E77-5F970A216D9F}"/>
                </a:ext>
              </a:extLst>
            </p:cNvPr>
            <p:cNvSpPr/>
            <p:nvPr/>
          </p:nvSpPr>
          <p:spPr>
            <a:xfrm flipV="1">
              <a:off x="7653980" y="3301748"/>
              <a:ext cx="70510" cy="42830"/>
            </a:xfrm>
            <a:custGeom>
              <a:avLst/>
              <a:gdLst>
                <a:gd name="connsiteX0" fmla="*/ 66104 w 70510"/>
                <a:gd name="connsiteY0" fmla="*/ 14712 h 42830"/>
                <a:gd name="connsiteX1" fmla="*/ 40475 w 70510"/>
                <a:gd name="connsiteY1" fmla="*/ -84 h 42830"/>
                <a:gd name="connsiteX2" fmla="*/ 26746 w 70510"/>
                <a:gd name="connsiteY2" fmla="*/ -84 h 42830"/>
                <a:gd name="connsiteX3" fmla="*/ 1118 w 70510"/>
                <a:gd name="connsiteY3" fmla="*/ 14712 h 42830"/>
                <a:gd name="connsiteX4" fmla="*/ 1118 w 70510"/>
                <a:gd name="connsiteY4" fmla="*/ 24275 h 42830"/>
                <a:gd name="connsiteX5" fmla="*/ 26746 w 70510"/>
                <a:gd name="connsiteY5" fmla="*/ 39071 h 42830"/>
                <a:gd name="connsiteX6" fmla="*/ 40475 w 70510"/>
                <a:gd name="connsiteY6" fmla="*/ 39071 h 42830"/>
                <a:gd name="connsiteX7" fmla="*/ 66104 w 70510"/>
                <a:gd name="connsiteY7" fmla="*/ 24275 h 42830"/>
                <a:gd name="connsiteX8" fmla="*/ 66104 w 70510"/>
                <a:gd name="connsiteY8" fmla="*/ 1471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04" y="14712"/>
                  </a:moveTo>
                  <a:lnTo>
                    <a:pt x="40475" y="-84"/>
                  </a:lnTo>
                  <a:cubicBezTo>
                    <a:pt x="36220" y="-2535"/>
                    <a:pt x="30988" y="-2535"/>
                    <a:pt x="26746" y="-84"/>
                  </a:cubicBezTo>
                  <a:lnTo>
                    <a:pt x="1118" y="14712"/>
                  </a:lnTo>
                  <a:cubicBezTo>
                    <a:pt x="-2565" y="16833"/>
                    <a:pt x="-2565" y="22154"/>
                    <a:pt x="1118" y="24275"/>
                  </a:cubicBezTo>
                  <a:lnTo>
                    <a:pt x="26746" y="39071"/>
                  </a:lnTo>
                  <a:cubicBezTo>
                    <a:pt x="30988" y="41522"/>
                    <a:pt x="36220" y="41522"/>
                    <a:pt x="40475" y="39071"/>
                  </a:cubicBezTo>
                  <a:lnTo>
                    <a:pt x="66104" y="24275"/>
                  </a:lnTo>
                  <a:cubicBezTo>
                    <a:pt x="69787" y="22154"/>
                    <a:pt x="69787" y="16833"/>
                    <a:pt x="66104" y="14712"/>
                  </a:cubicBezTo>
                </a:path>
              </a:pathLst>
            </a:custGeom>
            <a:solidFill>
              <a:srgbClr val="91C9BE"/>
            </a:solidFill>
            <a:ln w="1270" cap="flat">
              <a:noFill/>
              <a:prstDash val="solid"/>
              <a:miter/>
            </a:ln>
          </p:spPr>
          <p:txBody>
            <a:bodyPr rtlCol="0" anchor="ctr"/>
            <a:lstStyle/>
            <a:p>
              <a:endParaRPr lang="en-IN"/>
            </a:p>
          </p:txBody>
        </p:sp>
        <p:sp>
          <p:nvSpPr>
            <p:cNvPr id="1281" name="Freeform: Shape 1280">
              <a:extLst>
                <a:ext uri="{FF2B5EF4-FFF2-40B4-BE49-F238E27FC236}">
                  <a16:creationId xmlns:a16="http://schemas.microsoft.com/office/drawing/2014/main" id="{603548CA-9A10-7B7F-0D69-9A705384AD56}"/>
                </a:ext>
              </a:extLst>
            </p:cNvPr>
            <p:cNvSpPr/>
            <p:nvPr/>
          </p:nvSpPr>
          <p:spPr>
            <a:xfrm flipV="1">
              <a:off x="7698023" y="3276323"/>
              <a:ext cx="70510" cy="42830"/>
            </a:xfrm>
            <a:custGeom>
              <a:avLst/>
              <a:gdLst>
                <a:gd name="connsiteX0" fmla="*/ 66074 w 70510"/>
                <a:gd name="connsiteY0" fmla="*/ 14689 h 42830"/>
                <a:gd name="connsiteX1" fmla="*/ 40445 w 70510"/>
                <a:gd name="connsiteY1" fmla="*/ -106 h 42830"/>
                <a:gd name="connsiteX2" fmla="*/ 26716 w 70510"/>
                <a:gd name="connsiteY2" fmla="*/ -106 h 42830"/>
                <a:gd name="connsiteX3" fmla="*/ 1088 w 70510"/>
                <a:gd name="connsiteY3" fmla="*/ 14689 h 42830"/>
                <a:gd name="connsiteX4" fmla="*/ 1088 w 70510"/>
                <a:gd name="connsiteY4" fmla="*/ 24253 h 42830"/>
                <a:gd name="connsiteX5" fmla="*/ 26716 w 70510"/>
                <a:gd name="connsiteY5" fmla="*/ 39048 h 42830"/>
                <a:gd name="connsiteX6" fmla="*/ 40445 w 70510"/>
                <a:gd name="connsiteY6" fmla="*/ 39048 h 42830"/>
                <a:gd name="connsiteX7" fmla="*/ 66074 w 70510"/>
                <a:gd name="connsiteY7" fmla="*/ 24253 h 42830"/>
                <a:gd name="connsiteX8" fmla="*/ 66074 w 70510"/>
                <a:gd name="connsiteY8" fmla="*/ 1468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74" y="14689"/>
                  </a:moveTo>
                  <a:lnTo>
                    <a:pt x="40445" y="-106"/>
                  </a:lnTo>
                  <a:cubicBezTo>
                    <a:pt x="36191" y="-2557"/>
                    <a:pt x="30958" y="-2557"/>
                    <a:pt x="26716" y="-106"/>
                  </a:cubicBezTo>
                  <a:lnTo>
                    <a:pt x="1088" y="14689"/>
                  </a:lnTo>
                  <a:cubicBezTo>
                    <a:pt x="-2595" y="16810"/>
                    <a:pt x="-2595" y="22131"/>
                    <a:pt x="1088" y="24253"/>
                  </a:cubicBezTo>
                  <a:lnTo>
                    <a:pt x="26716" y="39048"/>
                  </a:lnTo>
                  <a:cubicBezTo>
                    <a:pt x="30958" y="41499"/>
                    <a:pt x="36191" y="41499"/>
                    <a:pt x="40445" y="39048"/>
                  </a:cubicBezTo>
                  <a:lnTo>
                    <a:pt x="66074" y="24253"/>
                  </a:lnTo>
                  <a:cubicBezTo>
                    <a:pt x="69757" y="22131"/>
                    <a:pt x="69757" y="16810"/>
                    <a:pt x="66074" y="14689"/>
                  </a:cubicBezTo>
                </a:path>
              </a:pathLst>
            </a:custGeom>
            <a:solidFill>
              <a:srgbClr val="91C9BE"/>
            </a:solidFill>
            <a:ln w="1270" cap="flat">
              <a:noFill/>
              <a:prstDash val="solid"/>
              <a:miter/>
            </a:ln>
          </p:spPr>
          <p:txBody>
            <a:bodyPr rtlCol="0" anchor="ctr"/>
            <a:lstStyle/>
            <a:p>
              <a:endParaRPr lang="en-IN"/>
            </a:p>
          </p:txBody>
        </p:sp>
        <p:sp>
          <p:nvSpPr>
            <p:cNvPr id="1282" name="Freeform: Shape 1281">
              <a:extLst>
                <a:ext uri="{FF2B5EF4-FFF2-40B4-BE49-F238E27FC236}">
                  <a16:creationId xmlns:a16="http://schemas.microsoft.com/office/drawing/2014/main" id="{8629D2C0-0ED6-4E4D-300B-A78E29CF15FB}"/>
                </a:ext>
              </a:extLst>
            </p:cNvPr>
            <p:cNvSpPr/>
            <p:nvPr/>
          </p:nvSpPr>
          <p:spPr>
            <a:xfrm flipV="1">
              <a:off x="7742067" y="3250885"/>
              <a:ext cx="70510" cy="42843"/>
            </a:xfrm>
            <a:custGeom>
              <a:avLst/>
              <a:gdLst>
                <a:gd name="connsiteX0" fmla="*/ 66043 w 70510"/>
                <a:gd name="connsiteY0" fmla="*/ 14667 h 42843"/>
                <a:gd name="connsiteX1" fmla="*/ 40415 w 70510"/>
                <a:gd name="connsiteY1" fmla="*/ -129 h 42843"/>
                <a:gd name="connsiteX2" fmla="*/ 26686 w 70510"/>
                <a:gd name="connsiteY2" fmla="*/ -129 h 42843"/>
                <a:gd name="connsiteX3" fmla="*/ 1058 w 70510"/>
                <a:gd name="connsiteY3" fmla="*/ 14667 h 42843"/>
                <a:gd name="connsiteX4" fmla="*/ 1058 w 70510"/>
                <a:gd name="connsiteY4" fmla="*/ 24230 h 42843"/>
                <a:gd name="connsiteX5" fmla="*/ 26686 w 70510"/>
                <a:gd name="connsiteY5" fmla="*/ 39038 h 42843"/>
                <a:gd name="connsiteX6" fmla="*/ 40415 w 70510"/>
                <a:gd name="connsiteY6" fmla="*/ 39038 h 42843"/>
                <a:gd name="connsiteX7" fmla="*/ 66043 w 70510"/>
                <a:gd name="connsiteY7" fmla="*/ 24230 h 42843"/>
                <a:gd name="connsiteX8" fmla="*/ 66043 w 70510"/>
                <a:gd name="connsiteY8" fmla="*/ 1466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43" y="14667"/>
                  </a:moveTo>
                  <a:lnTo>
                    <a:pt x="40415" y="-129"/>
                  </a:lnTo>
                  <a:cubicBezTo>
                    <a:pt x="36160" y="-2580"/>
                    <a:pt x="30928" y="-2580"/>
                    <a:pt x="26686" y="-129"/>
                  </a:cubicBezTo>
                  <a:lnTo>
                    <a:pt x="1058" y="14667"/>
                  </a:lnTo>
                  <a:cubicBezTo>
                    <a:pt x="-2625" y="16800"/>
                    <a:pt x="-2625" y="22109"/>
                    <a:pt x="1058" y="24230"/>
                  </a:cubicBezTo>
                  <a:lnTo>
                    <a:pt x="26686" y="39038"/>
                  </a:lnTo>
                  <a:cubicBezTo>
                    <a:pt x="30928" y="41489"/>
                    <a:pt x="36160" y="41489"/>
                    <a:pt x="40415" y="39038"/>
                  </a:cubicBezTo>
                  <a:lnTo>
                    <a:pt x="66043" y="24230"/>
                  </a:lnTo>
                  <a:cubicBezTo>
                    <a:pt x="69726" y="22109"/>
                    <a:pt x="69726" y="16800"/>
                    <a:pt x="66043" y="14667"/>
                  </a:cubicBezTo>
                </a:path>
              </a:pathLst>
            </a:custGeom>
            <a:solidFill>
              <a:srgbClr val="91C9BE"/>
            </a:solidFill>
            <a:ln w="1270" cap="flat">
              <a:noFill/>
              <a:prstDash val="solid"/>
              <a:miter/>
            </a:ln>
          </p:spPr>
          <p:txBody>
            <a:bodyPr rtlCol="0" anchor="ctr"/>
            <a:lstStyle/>
            <a:p>
              <a:endParaRPr lang="en-IN"/>
            </a:p>
          </p:txBody>
        </p:sp>
        <p:sp>
          <p:nvSpPr>
            <p:cNvPr id="1283" name="Freeform: Shape 1282">
              <a:extLst>
                <a:ext uri="{FF2B5EF4-FFF2-40B4-BE49-F238E27FC236}">
                  <a16:creationId xmlns:a16="http://schemas.microsoft.com/office/drawing/2014/main" id="{FB644AFE-E2F1-505E-1AD5-368FC418E652}"/>
                </a:ext>
              </a:extLst>
            </p:cNvPr>
            <p:cNvSpPr/>
            <p:nvPr/>
          </p:nvSpPr>
          <p:spPr>
            <a:xfrm flipV="1">
              <a:off x="7786110" y="3225459"/>
              <a:ext cx="70510" cy="42843"/>
            </a:xfrm>
            <a:custGeom>
              <a:avLst/>
              <a:gdLst>
                <a:gd name="connsiteX0" fmla="*/ 66014 w 70510"/>
                <a:gd name="connsiteY0" fmla="*/ 14656 h 42843"/>
                <a:gd name="connsiteX1" fmla="*/ 40385 w 70510"/>
                <a:gd name="connsiteY1" fmla="*/ -152 h 42843"/>
                <a:gd name="connsiteX2" fmla="*/ 26656 w 70510"/>
                <a:gd name="connsiteY2" fmla="*/ -152 h 42843"/>
                <a:gd name="connsiteX3" fmla="*/ 1028 w 70510"/>
                <a:gd name="connsiteY3" fmla="*/ 14656 h 42843"/>
                <a:gd name="connsiteX4" fmla="*/ 1028 w 70510"/>
                <a:gd name="connsiteY4" fmla="*/ 24220 h 42843"/>
                <a:gd name="connsiteX5" fmla="*/ 26656 w 70510"/>
                <a:gd name="connsiteY5" fmla="*/ 39015 h 42843"/>
                <a:gd name="connsiteX6" fmla="*/ 40385 w 70510"/>
                <a:gd name="connsiteY6" fmla="*/ 39015 h 42843"/>
                <a:gd name="connsiteX7" fmla="*/ 66014 w 70510"/>
                <a:gd name="connsiteY7" fmla="*/ 24220 h 42843"/>
                <a:gd name="connsiteX8" fmla="*/ 66014 w 70510"/>
                <a:gd name="connsiteY8" fmla="*/ 1465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14" y="14656"/>
                  </a:moveTo>
                  <a:lnTo>
                    <a:pt x="40385" y="-152"/>
                  </a:lnTo>
                  <a:cubicBezTo>
                    <a:pt x="36130" y="-2603"/>
                    <a:pt x="30898" y="-2603"/>
                    <a:pt x="26656" y="-152"/>
                  </a:cubicBezTo>
                  <a:lnTo>
                    <a:pt x="1028" y="14656"/>
                  </a:lnTo>
                  <a:cubicBezTo>
                    <a:pt x="-2655" y="16778"/>
                    <a:pt x="-2655" y="22086"/>
                    <a:pt x="1028" y="24220"/>
                  </a:cubicBezTo>
                  <a:lnTo>
                    <a:pt x="26656" y="39015"/>
                  </a:lnTo>
                  <a:cubicBezTo>
                    <a:pt x="30898" y="41466"/>
                    <a:pt x="36130" y="41466"/>
                    <a:pt x="40385" y="39015"/>
                  </a:cubicBezTo>
                  <a:lnTo>
                    <a:pt x="66014" y="24220"/>
                  </a:lnTo>
                  <a:cubicBezTo>
                    <a:pt x="69697" y="22086"/>
                    <a:pt x="69697" y="16778"/>
                    <a:pt x="66014" y="14656"/>
                  </a:cubicBezTo>
                </a:path>
              </a:pathLst>
            </a:custGeom>
            <a:solidFill>
              <a:srgbClr val="91C9BE"/>
            </a:solidFill>
            <a:ln w="1270" cap="flat">
              <a:noFill/>
              <a:prstDash val="solid"/>
              <a:miter/>
            </a:ln>
          </p:spPr>
          <p:txBody>
            <a:bodyPr rtlCol="0" anchor="ctr"/>
            <a:lstStyle/>
            <a:p>
              <a:endParaRPr lang="en-IN"/>
            </a:p>
          </p:txBody>
        </p:sp>
        <p:sp>
          <p:nvSpPr>
            <p:cNvPr id="1284" name="Freeform: Shape 1283">
              <a:extLst>
                <a:ext uri="{FF2B5EF4-FFF2-40B4-BE49-F238E27FC236}">
                  <a16:creationId xmlns:a16="http://schemas.microsoft.com/office/drawing/2014/main" id="{C0971E66-35FC-0342-0E8F-E2E5064205B2}"/>
                </a:ext>
              </a:extLst>
            </p:cNvPr>
            <p:cNvSpPr/>
            <p:nvPr/>
          </p:nvSpPr>
          <p:spPr>
            <a:xfrm flipV="1">
              <a:off x="7830154" y="3200034"/>
              <a:ext cx="70510" cy="42830"/>
            </a:xfrm>
            <a:custGeom>
              <a:avLst/>
              <a:gdLst>
                <a:gd name="connsiteX0" fmla="*/ 65983 w 70510"/>
                <a:gd name="connsiteY0" fmla="*/ 14621 h 42830"/>
                <a:gd name="connsiteX1" fmla="*/ 40355 w 70510"/>
                <a:gd name="connsiteY1" fmla="*/ -174 h 42830"/>
                <a:gd name="connsiteX2" fmla="*/ 26626 w 70510"/>
                <a:gd name="connsiteY2" fmla="*/ -174 h 42830"/>
                <a:gd name="connsiteX3" fmla="*/ 998 w 70510"/>
                <a:gd name="connsiteY3" fmla="*/ 14621 h 42830"/>
                <a:gd name="connsiteX4" fmla="*/ 998 w 70510"/>
                <a:gd name="connsiteY4" fmla="*/ 24184 h 42830"/>
                <a:gd name="connsiteX5" fmla="*/ 26626 w 70510"/>
                <a:gd name="connsiteY5" fmla="*/ 38980 h 42830"/>
                <a:gd name="connsiteX6" fmla="*/ 40355 w 70510"/>
                <a:gd name="connsiteY6" fmla="*/ 38980 h 42830"/>
                <a:gd name="connsiteX7" fmla="*/ 65983 w 70510"/>
                <a:gd name="connsiteY7" fmla="*/ 24184 h 42830"/>
                <a:gd name="connsiteX8" fmla="*/ 65983 w 70510"/>
                <a:gd name="connsiteY8" fmla="*/ 1462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983" y="14621"/>
                  </a:moveTo>
                  <a:lnTo>
                    <a:pt x="40355" y="-174"/>
                  </a:lnTo>
                  <a:cubicBezTo>
                    <a:pt x="36100" y="-2625"/>
                    <a:pt x="30868" y="-2625"/>
                    <a:pt x="26626" y="-174"/>
                  </a:cubicBezTo>
                  <a:lnTo>
                    <a:pt x="998" y="14621"/>
                  </a:lnTo>
                  <a:cubicBezTo>
                    <a:pt x="-2686" y="16742"/>
                    <a:pt x="-2686" y="22063"/>
                    <a:pt x="998" y="24184"/>
                  </a:cubicBezTo>
                  <a:lnTo>
                    <a:pt x="26626" y="38980"/>
                  </a:lnTo>
                  <a:cubicBezTo>
                    <a:pt x="30868" y="41431"/>
                    <a:pt x="36100" y="41431"/>
                    <a:pt x="40355" y="38980"/>
                  </a:cubicBezTo>
                  <a:lnTo>
                    <a:pt x="65983" y="24184"/>
                  </a:lnTo>
                  <a:cubicBezTo>
                    <a:pt x="69666" y="22063"/>
                    <a:pt x="69666" y="16742"/>
                    <a:pt x="65983" y="14621"/>
                  </a:cubicBezTo>
                </a:path>
              </a:pathLst>
            </a:custGeom>
            <a:solidFill>
              <a:srgbClr val="91C9BE"/>
            </a:solidFill>
            <a:ln w="1270" cap="flat">
              <a:noFill/>
              <a:prstDash val="solid"/>
              <a:miter/>
            </a:ln>
          </p:spPr>
          <p:txBody>
            <a:bodyPr rtlCol="0" anchor="ctr"/>
            <a:lstStyle/>
            <a:p>
              <a:endParaRPr lang="en-IN"/>
            </a:p>
          </p:txBody>
        </p:sp>
        <p:sp>
          <p:nvSpPr>
            <p:cNvPr id="1285" name="Freeform: Shape 1284">
              <a:extLst>
                <a:ext uri="{FF2B5EF4-FFF2-40B4-BE49-F238E27FC236}">
                  <a16:creationId xmlns:a16="http://schemas.microsoft.com/office/drawing/2014/main" id="{B2344DF0-5BFA-1364-C3E0-5F0A1D5B01CB}"/>
                </a:ext>
              </a:extLst>
            </p:cNvPr>
            <p:cNvSpPr/>
            <p:nvPr/>
          </p:nvSpPr>
          <p:spPr>
            <a:xfrm flipV="1">
              <a:off x="7874198" y="3174608"/>
              <a:ext cx="70500" cy="42830"/>
            </a:xfrm>
            <a:custGeom>
              <a:avLst/>
              <a:gdLst>
                <a:gd name="connsiteX0" fmla="*/ 65953 w 70500"/>
                <a:gd name="connsiteY0" fmla="*/ 14598 h 42830"/>
                <a:gd name="connsiteX1" fmla="*/ 40325 w 70500"/>
                <a:gd name="connsiteY1" fmla="*/ -197 h 42830"/>
                <a:gd name="connsiteX2" fmla="*/ 26596 w 70500"/>
                <a:gd name="connsiteY2" fmla="*/ -197 h 42830"/>
                <a:gd name="connsiteX3" fmla="*/ 967 w 70500"/>
                <a:gd name="connsiteY3" fmla="*/ 14598 h 42830"/>
                <a:gd name="connsiteX4" fmla="*/ 967 w 70500"/>
                <a:gd name="connsiteY4" fmla="*/ 24161 h 42830"/>
                <a:gd name="connsiteX5" fmla="*/ 26596 w 70500"/>
                <a:gd name="connsiteY5" fmla="*/ 38957 h 42830"/>
                <a:gd name="connsiteX6" fmla="*/ 40325 w 70500"/>
                <a:gd name="connsiteY6" fmla="*/ 38957 h 42830"/>
                <a:gd name="connsiteX7" fmla="*/ 65953 w 70500"/>
                <a:gd name="connsiteY7" fmla="*/ 24161 h 42830"/>
                <a:gd name="connsiteX8" fmla="*/ 65953 w 70500"/>
                <a:gd name="connsiteY8" fmla="*/ 1459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953" y="14598"/>
                  </a:moveTo>
                  <a:lnTo>
                    <a:pt x="40325" y="-197"/>
                  </a:lnTo>
                  <a:cubicBezTo>
                    <a:pt x="36070" y="-2648"/>
                    <a:pt x="30838" y="-2648"/>
                    <a:pt x="26596" y="-197"/>
                  </a:cubicBezTo>
                  <a:lnTo>
                    <a:pt x="967" y="14598"/>
                  </a:lnTo>
                  <a:cubicBezTo>
                    <a:pt x="-2716" y="16719"/>
                    <a:pt x="-2716" y="22041"/>
                    <a:pt x="967" y="24161"/>
                  </a:cubicBezTo>
                  <a:lnTo>
                    <a:pt x="26596" y="38957"/>
                  </a:lnTo>
                  <a:cubicBezTo>
                    <a:pt x="30838" y="41408"/>
                    <a:pt x="36070" y="41408"/>
                    <a:pt x="40325" y="38957"/>
                  </a:cubicBezTo>
                  <a:lnTo>
                    <a:pt x="65953" y="24161"/>
                  </a:lnTo>
                  <a:cubicBezTo>
                    <a:pt x="69624" y="22041"/>
                    <a:pt x="69624" y="16719"/>
                    <a:pt x="65953" y="14598"/>
                  </a:cubicBezTo>
                </a:path>
              </a:pathLst>
            </a:custGeom>
            <a:solidFill>
              <a:srgbClr val="91C9BE"/>
            </a:solidFill>
            <a:ln w="1270" cap="flat">
              <a:noFill/>
              <a:prstDash val="solid"/>
              <a:miter/>
            </a:ln>
          </p:spPr>
          <p:txBody>
            <a:bodyPr rtlCol="0" anchor="ctr"/>
            <a:lstStyle/>
            <a:p>
              <a:endParaRPr lang="en-IN"/>
            </a:p>
          </p:txBody>
        </p:sp>
        <p:sp>
          <p:nvSpPr>
            <p:cNvPr id="1286" name="Freeform: Shape 1285">
              <a:extLst>
                <a:ext uri="{FF2B5EF4-FFF2-40B4-BE49-F238E27FC236}">
                  <a16:creationId xmlns:a16="http://schemas.microsoft.com/office/drawing/2014/main" id="{A6944F30-24A0-7A4D-E529-E0488B21E7F9}"/>
                </a:ext>
              </a:extLst>
            </p:cNvPr>
            <p:cNvSpPr/>
            <p:nvPr/>
          </p:nvSpPr>
          <p:spPr>
            <a:xfrm flipV="1">
              <a:off x="7918235" y="3123745"/>
              <a:ext cx="114550" cy="68268"/>
            </a:xfrm>
            <a:custGeom>
              <a:avLst/>
              <a:gdLst>
                <a:gd name="connsiteX0" fmla="*/ 109958 w 114550"/>
                <a:gd name="connsiteY0" fmla="*/ 49566 h 68268"/>
                <a:gd name="connsiteX1" fmla="*/ 84317 w 114550"/>
                <a:gd name="connsiteY1" fmla="*/ 64361 h 68268"/>
                <a:gd name="connsiteX2" fmla="*/ 70601 w 114550"/>
                <a:gd name="connsiteY2" fmla="*/ 64361 h 68268"/>
                <a:gd name="connsiteX3" fmla="*/ 929 w 114550"/>
                <a:gd name="connsiteY3" fmla="*/ 24153 h 68268"/>
                <a:gd name="connsiteX4" fmla="*/ -1840 w 114550"/>
                <a:gd name="connsiteY4" fmla="*/ 19365 h 68268"/>
                <a:gd name="connsiteX5" fmla="*/ 929 w 114550"/>
                <a:gd name="connsiteY5" fmla="*/ 14564 h 68268"/>
                <a:gd name="connsiteX6" fmla="*/ 26557 w 114550"/>
                <a:gd name="connsiteY6" fmla="*/ -231 h 68268"/>
                <a:gd name="connsiteX7" fmla="*/ 40273 w 114550"/>
                <a:gd name="connsiteY7" fmla="*/ -231 h 68268"/>
                <a:gd name="connsiteX8" fmla="*/ 65914 w 114550"/>
                <a:gd name="connsiteY8" fmla="*/ 14564 h 68268"/>
                <a:gd name="connsiteX9" fmla="*/ 65940 w 114550"/>
                <a:gd name="connsiteY9" fmla="*/ 14602 h 68268"/>
                <a:gd name="connsiteX10" fmla="*/ 109958 w 114550"/>
                <a:gd name="connsiteY10" fmla="*/ 39990 h 68268"/>
                <a:gd name="connsiteX11" fmla="*/ 109958 w 114550"/>
                <a:gd name="connsiteY11" fmla="*/ 49566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50" h="68268">
                  <a:moveTo>
                    <a:pt x="109958" y="49566"/>
                  </a:moveTo>
                  <a:lnTo>
                    <a:pt x="84317" y="64361"/>
                  </a:lnTo>
                  <a:cubicBezTo>
                    <a:pt x="80075" y="66812"/>
                    <a:pt x="74843" y="66812"/>
                    <a:pt x="70601" y="64361"/>
                  </a:cubicBezTo>
                  <a:lnTo>
                    <a:pt x="929" y="24153"/>
                  </a:lnTo>
                  <a:cubicBezTo>
                    <a:pt x="-926" y="23086"/>
                    <a:pt x="-1840" y="21219"/>
                    <a:pt x="-1840" y="19365"/>
                  </a:cubicBezTo>
                  <a:cubicBezTo>
                    <a:pt x="-1840" y="17498"/>
                    <a:pt x="-926" y="15631"/>
                    <a:pt x="929" y="14564"/>
                  </a:cubicBezTo>
                  <a:lnTo>
                    <a:pt x="26557" y="-231"/>
                  </a:lnTo>
                  <a:cubicBezTo>
                    <a:pt x="30799" y="-2682"/>
                    <a:pt x="36031" y="-2682"/>
                    <a:pt x="40273" y="-231"/>
                  </a:cubicBezTo>
                  <a:lnTo>
                    <a:pt x="65914" y="14564"/>
                  </a:lnTo>
                  <a:lnTo>
                    <a:pt x="65940" y="14602"/>
                  </a:lnTo>
                  <a:lnTo>
                    <a:pt x="109958" y="39990"/>
                  </a:lnTo>
                  <a:cubicBezTo>
                    <a:pt x="113628" y="42123"/>
                    <a:pt x="113628" y="47432"/>
                    <a:pt x="109958" y="49566"/>
                  </a:cubicBezTo>
                </a:path>
              </a:pathLst>
            </a:custGeom>
            <a:solidFill>
              <a:srgbClr val="91C9BE"/>
            </a:solidFill>
            <a:ln w="1270" cap="flat">
              <a:noFill/>
              <a:prstDash val="solid"/>
              <a:miter/>
            </a:ln>
          </p:spPr>
          <p:txBody>
            <a:bodyPr rtlCol="0" anchor="ctr"/>
            <a:lstStyle/>
            <a:p>
              <a:endParaRPr lang="en-IN"/>
            </a:p>
          </p:txBody>
        </p:sp>
        <p:sp>
          <p:nvSpPr>
            <p:cNvPr id="1287" name="Freeform: Shape 1286">
              <a:extLst>
                <a:ext uri="{FF2B5EF4-FFF2-40B4-BE49-F238E27FC236}">
                  <a16:creationId xmlns:a16="http://schemas.microsoft.com/office/drawing/2014/main" id="{77C832E5-784C-9F6B-8535-F4D79164ED26}"/>
                </a:ext>
              </a:extLst>
            </p:cNvPr>
            <p:cNvSpPr/>
            <p:nvPr/>
          </p:nvSpPr>
          <p:spPr>
            <a:xfrm flipV="1">
              <a:off x="7977372" y="3073643"/>
              <a:ext cx="52235" cy="32391"/>
            </a:xfrm>
            <a:custGeom>
              <a:avLst/>
              <a:gdLst>
                <a:gd name="connsiteX0" fmla="*/ 47614 w 52235"/>
                <a:gd name="connsiteY0" fmla="*/ 14504 h 32391"/>
                <a:gd name="connsiteX1" fmla="*/ 21985 w 52235"/>
                <a:gd name="connsiteY1" fmla="*/ -292 h 32391"/>
                <a:gd name="connsiteX2" fmla="*/ 8256 w 52235"/>
                <a:gd name="connsiteY2" fmla="*/ -292 h 32391"/>
                <a:gd name="connsiteX3" fmla="*/ 903 w 52235"/>
                <a:gd name="connsiteY3" fmla="*/ 4064 h 32391"/>
                <a:gd name="connsiteX4" fmla="*/ 903 w 52235"/>
                <a:gd name="connsiteY4" fmla="*/ 13627 h 32391"/>
                <a:gd name="connsiteX5" fmla="*/ 26532 w 52235"/>
                <a:gd name="connsiteY5" fmla="*/ 28423 h 32391"/>
                <a:gd name="connsiteX6" fmla="*/ 40261 w 52235"/>
                <a:gd name="connsiteY6" fmla="*/ 28423 h 32391"/>
                <a:gd name="connsiteX7" fmla="*/ 47614 w 52235"/>
                <a:gd name="connsiteY7" fmla="*/ 24067 h 32391"/>
                <a:gd name="connsiteX8" fmla="*/ 47614 w 52235"/>
                <a:gd name="connsiteY8" fmla="*/ 14504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391">
                  <a:moveTo>
                    <a:pt x="47614" y="14504"/>
                  </a:moveTo>
                  <a:lnTo>
                    <a:pt x="21985" y="-292"/>
                  </a:lnTo>
                  <a:cubicBezTo>
                    <a:pt x="17731" y="-2743"/>
                    <a:pt x="12498" y="-2743"/>
                    <a:pt x="8256" y="-292"/>
                  </a:cubicBezTo>
                  <a:lnTo>
                    <a:pt x="903" y="4064"/>
                  </a:lnTo>
                  <a:cubicBezTo>
                    <a:pt x="-2780" y="6185"/>
                    <a:pt x="-2780" y="11507"/>
                    <a:pt x="903" y="13627"/>
                  </a:cubicBezTo>
                  <a:lnTo>
                    <a:pt x="26532" y="28423"/>
                  </a:lnTo>
                  <a:cubicBezTo>
                    <a:pt x="30787" y="30874"/>
                    <a:pt x="36019" y="30874"/>
                    <a:pt x="40261" y="28423"/>
                  </a:cubicBezTo>
                  <a:lnTo>
                    <a:pt x="47614" y="24067"/>
                  </a:lnTo>
                  <a:cubicBezTo>
                    <a:pt x="51297" y="21946"/>
                    <a:pt x="51297" y="16625"/>
                    <a:pt x="47614" y="14504"/>
                  </a:cubicBezTo>
                </a:path>
              </a:pathLst>
            </a:custGeom>
            <a:solidFill>
              <a:srgbClr val="91C9BE"/>
            </a:solidFill>
            <a:ln w="1270" cap="flat">
              <a:noFill/>
              <a:prstDash val="solid"/>
              <a:miter/>
            </a:ln>
          </p:spPr>
          <p:txBody>
            <a:bodyPr rtlCol="0" anchor="ctr"/>
            <a:lstStyle/>
            <a:p>
              <a:endParaRPr lang="en-IN"/>
            </a:p>
          </p:txBody>
        </p:sp>
        <p:sp>
          <p:nvSpPr>
            <p:cNvPr id="1288" name="Freeform: Shape 1287">
              <a:extLst>
                <a:ext uri="{FF2B5EF4-FFF2-40B4-BE49-F238E27FC236}">
                  <a16:creationId xmlns:a16="http://schemas.microsoft.com/office/drawing/2014/main" id="{B1920E8A-7039-EBC9-4D2F-5CABA703960D}"/>
                </a:ext>
              </a:extLst>
            </p:cNvPr>
            <p:cNvSpPr/>
            <p:nvPr/>
          </p:nvSpPr>
          <p:spPr>
            <a:xfrm flipV="1">
              <a:off x="8021416" y="3048205"/>
              <a:ext cx="52234" cy="32403"/>
            </a:xfrm>
            <a:custGeom>
              <a:avLst/>
              <a:gdLst>
                <a:gd name="connsiteX0" fmla="*/ 47584 w 52234"/>
                <a:gd name="connsiteY0" fmla="*/ 14481 h 32403"/>
                <a:gd name="connsiteX1" fmla="*/ 21955 w 52234"/>
                <a:gd name="connsiteY1" fmla="*/ -315 h 32403"/>
                <a:gd name="connsiteX2" fmla="*/ 8226 w 52234"/>
                <a:gd name="connsiteY2" fmla="*/ -315 h 32403"/>
                <a:gd name="connsiteX3" fmla="*/ 873 w 52234"/>
                <a:gd name="connsiteY3" fmla="*/ 4041 h 32403"/>
                <a:gd name="connsiteX4" fmla="*/ 873 w 52234"/>
                <a:gd name="connsiteY4" fmla="*/ 13605 h 32403"/>
                <a:gd name="connsiteX5" fmla="*/ 26502 w 52234"/>
                <a:gd name="connsiteY5" fmla="*/ 28413 h 32403"/>
                <a:gd name="connsiteX6" fmla="*/ 40230 w 52234"/>
                <a:gd name="connsiteY6" fmla="*/ 28413 h 32403"/>
                <a:gd name="connsiteX7" fmla="*/ 47584 w 52234"/>
                <a:gd name="connsiteY7" fmla="*/ 24044 h 32403"/>
                <a:gd name="connsiteX8" fmla="*/ 47584 w 52234"/>
                <a:gd name="connsiteY8" fmla="*/ 14481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4" h="32403">
                  <a:moveTo>
                    <a:pt x="47584" y="14481"/>
                  </a:moveTo>
                  <a:lnTo>
                    <a:pt x="21955" y="-315"/>
                  </a:lnTo>
                  <a:cubicBezTo>
                    <a:pt x="17701" y="-2766"/>
                    <a:pt x="12468" y="-2766"/>
                    <a:pt x="8226" y="-315"/>
                  </a:cubicBezTo>
                  <a:lnTo>
                    <a:pt x="873" y="4041"/>
                  </a:lnTo>
                  <a:cubicBezTo>
                    <a:pt x="-2810" y="6175"/>
                    <a:pt x="-2810" y="11484"/>
                    <a:pt x="873" y="13605"/>
                  </a:cubicBezTo>
                  <a:lnTo>
                    <a:pt x="26502" y="28413"/>
                  </a:lnTo>
                  <a:cubicBezTo>
                    <a:pt x="30756" y="30864"/>
                    <a:pt x="35988" y="30864"/>
                    <a:pt x="40230" y="28413"/>
                  </a:cubicBezTo>
                  <a:lnTo>
                    <a:pt x="47584" y="24044"/>
                  </a:lnTo>
                  <a:cubicBezTo>
                    <a:pt x="51267" y="21923"/>
                    <a:pt x="51267" y="16615"/>
                    <a:pt x="47584" y="14481"/>
                  </a:cubicBezTo>
                </a:path>
              </a:pathLst>
            </a:custGeom>
            <a:solidFill>
              <a:srgbClr val="91C9BE"/>
            </a:solidFill>
            <a:ln w="1270" cap="flat">
              <a:noFill/>
              <a:prstDash val="solid"/>
              <a:miter/>
            </a:ln>
          </p:spPr>
          <p:txBody>
            <a:bodyPr rtlCol="0" anchor="ctr"/>
            <a:lstStyle/>
            <a:p>
              <a:endParaRPr lang="en-IN"/>
            </a:p>
          </p:txBody>
        </p:sp>
        <p:sp>
          <p:nvSpPr>
            <p:cNvPr id="1289" name="Freeform: Shape 1288">
              <a:extLst>
                <a:ext uri="{FF2B5EF4-FFF2-40B4-BE49-F238E27FC236}">
                  <a16:creationId xmlns:a16="http://schemas.microsoft.com/office/drawing/2014/main" id="{4ACF96AA-9D42-1F1F-E100-82A3988B9A1A}"/>
                </a:ext>
              </a:extLst>
            </p:cNvPr>
            <p:cNvSpPr/>
            <p:nvPr/>
          </p:nvSpPr>
          <p:spPr>
            <a:xfrm flipV="1">
              <a:off x="8065460" y="3022780"/>
              <a:ext cx="52234" cy="32403"/>
            </a:xfrm>
            <a:custGeom>
              <a:avLst/>
              <a:gdLst>
                <a:gd name="connsiteX0" fmla="*/ 47554 w 52234"/>
                <a:gd name="connsiteY0" fmla="*/ 14458 h 32403"/>
                <a:gd name="connsiteX1" fmla="*/ 21925 w 52234"/>
                <a:gd name="connsiteY1" fmla="*/ -337 h 32403"/>
                <a:gd name="connsiteX2" fmla="*/ 8196 w 52234"/>
                <a:gd name="connsiteY2" fmla="*/ -337 h 32403"/>
                <a:gd name="connsiteX3" fmla="*/ 843 w 52234"/>
                <a:gd name="connsiteY3" fmla="*/ 4019 h 32403"/>
                <a:gd name="connsiteX4" fmla="*/ 843 w 52234"/>
                <a:gd name="connsiteY4" fmla="*/ 13595 h 32403"/>
                <a:gd name="connsiteX5" fmla="*/ 26472 w 52234"/>
                <a:gd name="connsiteY5" fmla="*/ 28390 h 32403"/>
                <a:gd name="connsiteX6" fmla="*/ 40200 w 52234"/>
                <a:gd name="connsiteY6" fmla="*/ 28390 h 32403"/>
                <a:gd name="connsiteX7" fmla="*/ 47554 w 52234"/>
                <a:gd name="connsiteY7" fmla="*/ 24034 h 32403"/>
                <a:gd name="connsiteX8" fmla="*/ 47554 w 52234"/>
                <a:gd name="connsiteY8" fmla="*/ 14458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4" h="32403">
                  <a:moveTo>
                    <a:pt x="47554" y="14458"/>
                  </a:moveTo>
                  <a:lnTo>
                    <a:pt x="21925" y="-337"/>
                  </a:lnTo>
                  <a:cubicBezTo>
                    <a:pt x="17671" y="-2788"/>
                    <a:pt x="12438" y="-2788"/>
                    <a:pt x="8196" y="-337"/>
                  </a:cubicBezTo>
                  <a:lnTo>
                    <a:pt x="843" y="4019"/>
                  </a:lnTo>
                  <a:cubicBezTo>
                    <a:pt x="-2840" y="6152"/>
                    <a:pt x="-2840" y="11461"/>
                    <a:pt x="843" y="13595"/>
                  </a:cubicBezTo>
                  <a:lnTo>
                    <a:pt x="26472" y="28390"/>
                  </a:lnTo>
                  <a:cubicBezTo>
                    <a:pt x="30726" y="30841"/>
                    <a:pt x="35959" y="30841"/>
                    <a:pt x="40200" y="28390"/>
                  </a:cubicBezTo>
                  <a:lnTo>
                    <a:pt x="47554" y="24034"/>
                  </a:lnTo>
                  <a:cubicBezTo>
                    <a:pt x="51237" y="21901"/>
                    <a:pt x="51237" y="16592"/>
                    <a:pt x="47554" y="14458"/>
                  </a:cubicBezTo>
                </a:path>
              </a:pathLst>
            </a:custGeom>
            <a:solidFill>
              <a:srgbClr val="91C9BE"/>
            </a:solidFill>
            <a:ln w="1270" cap="flat">
              <a:noFill/>
              <a:prstDash val="solid"/>
              <a:miter/>
            </a:ln>
          </p:spPr>
          <p:txBody>
            <a:bodyPr rtlCol="0" anchor="ctr"/>
            <a:lstStyle/>
            <a:p>
              <a:endParaRPr lang="en-IN"/>
            </a:p>
          </p:txBody>
        </p:sp>
        <p:sp>
          <p:nvSpPr>
            <p:cNvPr id="1290" name="Freeform: Shape 1289">
              <a:extLst>
                <a:ext uri="{FF2B5EF4-FFF2-40B4-BE49-F238E27FC236}">
                  <a16:creationId xmlns:a16="http://schemas.microsoft.com/office/drawing/2014/main" id="{E841436B-072B-1F55-F11A-3CAAA3FD6CA1}"/>
                </a:ext>
              </a:extLst>
            </p:cNvPr>
            <p:cNvSpPr/>
            <p:nvPr/>
          </p:nvSpPr>
          <p:spPr>
            <a:xfrm flipV="1">
              <a:off x="8013567" y="3094598"/>
              <a:ext cx="70510" cy="42830"/>
            </a:xfrm>
            <a:custGeom>
              <a:avLst/>
              <a:gdLst>
                <a:gd name="connsiteX0" fmla="*/ 65858 w 70510"/>
                <a:gd name="connsiteY0" fmla="*/ 14527 h 42830"/>
                <a:gd name="connsiteX1" fmla="*/ 40230 w 70510"/>
                <a:gd name="connsiteY1" fmla="*/ -268 h 42830"/>
                <a:gd name="connsiteX2" fmla="*/ 26501 w 70510"/>
                <a:gd name="connsiteY2" fmla="*/ -268 h 42830"/>
                <a:gd name="connsiteX3" fmla="*/ 872 w 70510"/>
                <a:gd name="connsiteY3" fmla="*/ 14527 h 42830"/>
                <a:gd name="connsiteX4" fmla="*/ 872 w 70510"/>
                <a:gd name="connsiteY4" fmla="*/ 24090 h 42830"/>
                <a:gd name="connsiteX5" fmla="*/ 26501 w 70510"/>
                <a:gd name="connsiteY5" fmla="*/ 38886 h 42830"/>
                <a:gd name="connsiteX6" fmla="*/ 40230 w 70510"/>
                <a:gd name="connsiteY6" fmla="*/ 38886 h 42830"/>
                <a:gd name="connsiteX7" fmla="*/ 65858 w 70510"/>
                <a:gd name="connsiteY7" fmla="*/ 24090 h 42830"/>
                <a:gd name="connsiteX8" fmla="*/ 65858 w 70510"/>
                <a:gd name="connsiteY8" fmla="*/ 14527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58" y="14527"/>
                  </a:moveTo>
                  <a:lnTo>
                    <a:pt x="40230" y="-268"/>
                  </a:lnTo>
                  <a:cubicBezTo>
                    <a:pt x="35975" y="-2719"/>
                    <a:pt x="30743" y="-2719"/>
                    <a:pt x="26501" y="-268"/>
                  </a:cubicBezTo>
                  <a:lnTo>
                    <a:pt x="872" y="14527"/>
                  </a:lnTo>
                  <a:cubicBezTo>
                    <a:pt x="-2811" y="16648"/>
                    <a:pt x="-2811" y="21969"/>
                    <a:pt x="872" y="24090"/>
                  </a:cubicBezTo>
                  <a:lnTo>
                    <a:pt x="26501" y="38886"/>
                  </a:lnTo>
                  <a:cubicBezTo>
                    <a:pt x="30743" y="41337"/>
                    <a:pt x="35975" y="41337"/>
                    <a:pt x="40230" y="38886"/>
                  </a:cubicBezTo>
                  <a:lnTo>
                    <a:pt x="65858" y="24090"/>
                  </a:lnTo>
                  <a:cubicBezTo>
                    <a:pt x="69541" y="21969"/>
                    <a:pt x="69541" y="16648"/>
                    <a:pt x="65858" y="14527"/>
                  </a:cubicBezTo>
                </a:path>
              </a:pathLst>
            </a:custGeom>
            <a:solidFill>
              <a:srgbClr val="91C9BE"/>
            </a:solidFill>
            <a:ln w="1270" cap="flat">
              <a:noFill/>
              <a:prstDash val="solid"/>
              <a:miter/>
            </a:ln>
          </p:spPr>
          <p:txBody>
            <a:bodyPr rtlCol="0" anchor="ctr"/>
            <a:lstStyle/>
            <a:p>
              <a:endParaRPr lang="en-IN"/>
            </a:p>
          </p:txBody>
        </p:sp>
        <p:sp>
          <p:nvSpPr>
            <p:cNvPr id="1291" name="Freeform: Shape 1290">
              <a:extLst>
                <a:ext uri="{FF2B5EF4-FFF2-40B4-BE49-F238E27FC236}">
                  <a16:creationId xmlns:a16="http://schemas.microsoft.com/office/drawing/2014/main" id="{A3245B14-6EA7-C515-97D8-32AF928D3450}"/>
                </a:ext>
              </a:extLst>
            </p:cNvPr>
            <p:cNvSpPr/>
            <p:nvPr/>
          </p:nvSpPr>
          <p:spPr>
            <a:xfrm flipV="1">
              <a:off x="8057611" y="3069173"/>
              <a:ext cx="70510" cy="42830"/>
            </a:xfrm>
            <a:custGeom>
              <a:avLst/>
              <a:gdLst>
                <a:gd name="connsiteX0" fmla="*/ 65828 w 70510"/>
                <a:gd name="connsiteY0" fmla="*/ 14504 h 42830"/>
                <a:gd name="connsiteX1" fmla="*/ 40199 w 70510"/>
                <a:gd name="connsiteY1" fmla="*/ -291 h 42830"/>
                <a:gd name="connsiteX2" fmla="*/ 26471 w 70510"/>
                <a:gd name="connsiteY2" fmla="*/ -291 h 42830"/>
                <a:gd name="connsiteX3" fmla="*/ 842 w 70510"/>
                <a:gd name="connsiteY3" fmla="*/ 14504 h 42830"/>
                <a:gd name="connsiteX4" fmla="*/ 842 w 70510"/>
                <a:gd name="connsiteY4" fmla="*/ 24067 h 42830"/>
                <a:gd name="connsiteX5" fmla="*/ 26471 w 70510"/>
                <a:gd name="connsiteY5" fmla="*/ 38863 h 42830"/>
                <a:gd name="connsiteX6" fmla="*/ 40199 w 70510"/>
                <a:gd name="connsiteY6" fmla="*/ 38863 h 42830"/>
                <a:gd name="connsiteX7" fmla="*/ 65828 w 70510"/>
                <a:gd name="connsiteY7" fmla="*/ 24067 h 42830"/>
                <a:gd name="connsiteX8" fmla="*/ 65828 w 70510"/>
                <a:gd name="connsiteY8" fmla="*/ 1450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28" y="14504"/>
                  </a:moveTo>
                  <a:lnTo>
                    <a:pt x="40199" y="-291"/>
                  </a:lnTo>
                  <a:cubicBezTo>
                    <a:pt x="35945" y="-2742"/>
                    <a:pt x="30713" y="-2742"/>
                    <a:pt x="26471" y="-291"/>
                  </a:cubicBezTo>
                  <a:lnTo>
                    <a:pt x="842" y="14504"/>
                  </a:lnTo>
                  <a:cubicBezTo>
                    <a:pt x="-2841" y="16625"/>
                    <a:pt x="-2841" y="21947"/>
                    <a:pt x="842" y="24067"/>
                  </a:cubicBezTo>
                  <a:lnTo>
                    <a:pt x="26471" y="38863"/>
                  </a:lnTo>
                  <a:cubicBezTo>
                    <a:pt x="30713" y="41314"/>
                    <a:pt x="35945" y="41314"/>
                    <a:pt x="40199" y="38863"/>
                  </a:cubicBezTo>
                  <a:lnTo>
                    <a:pt x="65828" y="24067"/>
                  </a:lnTo>
                  <a:cubicBezTo>
                    <a:pt x="69511" y="21947"/>
                    <a:pt x="69511" y="16625"/>
                    <a:pt x="65828" y="14504"/>
                  </a:cubicBezTo>
                </a:path>
              </a:pathLst>
            </a:custGeom>
            <a:solidFill>
              <a:srgbClr val="91C9BE"/>
            </a:solidFill>
            <a:ln w="1270" cap="flat">
              <a:noFill/>
              <a:prstDash val="solid"/>
              <a:miter/>
            </a:ln>
          </p:spPr>
          <p:txBody>
            <a:bodyPr rtlCol="0" anchor="ctr"/>
            <a:lstStyle/>
            <a:p>
              <a:endParaRPr lang="en-IN"/>
            </a:p>
          </p:txBody>
        </p:sp>
        <p:sp>
          <p:nvSpPr>
            <p:cNvPr id="1292" name="Freeform: Shape 1291">
              <a:extLst>
                <a:ext uri="{FF2B5EF4-FFF2-40B4-BE49-F238E27FC236}">
                  <a16:creationId xmlns:a16="http://schemas.microsoft.com/office/drawing/2014/main" id="{AA42D5C7-59B2-A08A-C7F9-2802A707E0EB}"/>
                </a:ext>
              </a:extLst>
            </p:cNvPr>
            <p:cNvSpPr/>
            <p:nvPr/>
          </p:nvSpPr>
          <p:spPr>
            <a:xfrm flipV="1">
              <a:off x="8101655" y="3043735"/>
              <a:ext cx="70500" cy="42843"/>
            </a:xfrm>
            <a:custGeom>
              <a:avLst/>
              <a:gdLst>
                <a:gd name="connsiteX0" fmla="*/ 65798 w 70500"/>
                <a:gd name="connsiteY0" fmla="*/ 14482 h 42843"/>
                <a:gd name="connsiteX1" fmla="*/ 40157 w 70500"/>
                <a:gd name="connsiteY1" fmla="*/ -314 h 42843"/>
                <a:gd name="connsiteX2" fmla="*/ 26441 w 70500"/>
                <a:gd name="connsiteY2" fmla="*/ -314 h 42843"/>
                <a:gd name="connsiteX3" fmla="*/ 812 w 70500"/>
                <a:gd name="connsiteY3" fmla="*/ 14482 h 42843"/>
                <a:gd name="connsiteX4" fmla="*/ 812 w 70500"/>
                <a:gd name="connsiteY4" fmla="*/ 24045 h 42843"/>
                <a:gd name="connsiteX5" fmla="*/ 26441 w 70500"/>
                <a:gd name="connsiteY5" fmla="*/ 38853 h 42843"/>
                <a:gd name="connsiteX6" fmla="*/ 40157 w 70500"/>
                <a:gd name="connsiteY6" fmla="*/ 38853 h 42843"/>
                <a:gd name="connsiteX7" fmla="*/ 65798 w 70500"/>
                <a:gd name="connsiteY7" fmla="*/ 24045 h 42843"/>
                <a:gd name="connsiteX8" fmla="*/ 65798 w 70500"/>
                <a:gd name="connsiteY8" fmla="*/ 144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5798" y="14482"/>
                  </a:moveTo>
                  <a:lnTo>
                    <a:pt x="40157" y="-314"/>
                  </a:lnTo>
                  <a:cubicBezTo>
                    <a:pt x="35915" y="-2765"/>
                    <a:pt x="30683" y="-2765"/>
                    <a:pt x="26441" y="-314"/>
                  </a:cubicBezTo>
                  <a:lnTo>
                    <a:pt x="812" y="14482"/>
                  </a:lnTo>
                  <a:cubicBezTo>
                    <a:pt x="-2871" y="16615"/>
                    <a:pt x="-2871" y="21924"/>
                    <a:pt x="812" y="24045"/>
                  </a:cubicBezTo>
                  <a:lnTo>
                    <a:pt x="26441" y="38853"/>
                  </a:lnTo>
                  <a:cubicBezTo>
                    <a:pt x="30683" y="41304"/>
                    <a:pt x="35915" y="41304"/>
                    <a:pt x="40157" y="38853"/>
                  </a:cubicBezTo>
                  <a:lnTo>
                    <a:pt x="65798" y="24045"/>
                  </a:lnTo>
                  <a:cubicBezTo>
                    <a:pt x="69468" y="21924"/>
                    <a:pt x="69468" y="16615"/>
                    <a:pt x="65798" y="14482"/>
                  </a:cubicBezTo>
                </a:path>
              </a:pathLst>
            </a:custGeom>
            <a:solidFill>
              <a:srgbClr val="91C9BE"/>
            </a:solidFill>
            <a:ln w="1270" cap="flat">
              <a:noFill/>
              <a:prstDash val="solid"/>
              <a:miter/>
            </a:ln>
          </p:spPr>
          <p:txBody>
            <a:bodyPr rtlCol="0" anchor="ctr"/>
            <a:lstStyle/>
            <a:p>
              <a:endParaRPr lang="en-IN"/>
            </a:p>
          </p:txBody>
        </p:sp>
        <p:sp>
          <p:nvSpPr>
            <p:cNvPr id="1293" name="Freeform: Shape 1292">
              <a:extLst>
                <a:ext uri="{FF2B5EF4-FFF2-40B4-BE49-F238E27FC236}">
                  <a16:creationId xmlns:a16="http://schemas.microsoft.com/office/drawing/2014/main" id="{C3547E78-8955-9A49-0882-D7F3FE206636}"/>
                </a:ext>
              </a:extLst>
            </p:cNvPr>
            <p:cNvSpPr/>
            <p:nvPr/>
          </p:nvSpPr>
          <p:spPr>
            <a:xfrm flipV="1">
              <a:off x="8058995" y="3120887"/>
              <a:ext cx="70500" cy="42830"/>
            </a:xfrm>
            <a:custGeom>
              <a:avLst/>
              <a:gdLst>
                <a:gd name="connsiteX0" fmla="*/ 65827 w 70500"/>
                <a:gd name="connsiteY0" fmla="*/ 14551 h 42830"/>
                <a:gd name="connsiteX1" fmla="*/ 40186 w 70500"/>
                <a:gd name="connsiteY1" fmla="*/ -245 h 42830"/>
                <a:gd name="connsiteX2" fmla="*/ 26470 w 70500"/>
                <a:gd name="connsiteY2" fmla="*/ -245 h 42830"/>
                <a:gd name="connsiteX3" fmla="*/ 841 w 70500"/>
                <a:gd name="connsiteY3" fmla="*/ 14551 h 42830"/>
                <a:gd name="connsiteX4" fmla="*/ 841 w 70500"/>
                <a:gd name="connsiteY4" fmla="*/ 24114 h 42830"/>
                <a:gd name="connsiteX5" fmla="*/ 26470 w 70500"/>
                <a:gd name="connsiteY5" fmla="*/ 38909 h 42830"/>
                <a:gd name="connsiteX6" fmla="*/ 40186 w 70500"/>
                <a:gd name="connsiteY6" fmla="*/ 38909 h 42830"/>
                <a:gd name="connsiteX7" fmla="*/ 65827 w 70500"/>
                <a:gd name="connsiteY7" fmla="*/ 24114 h 42830"/>
                <a:gd name="connsiteX8" fmla="*/ 65827 w 70500"/>
                <a:gd name="connsiteY8" fmla="*/ 1455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827" y="14551"/>
                  </a:moveTo>
                  <a:lnTo>
                    <a:pt x="40186" y="-245"/>
                  </a:lnTo>
                  <a:cubicBezTo>
                    <a:pt x="35944" y="-2696"/>
                    <a:pt x="30712" y="-2696"/>
                    <a:pt x="26470" y="-245"/>
                  </a:cubicBezTo>
                  <a:lnTo>
                    <a:pt x="841" y="14551"/>
                  </a:lnTo>
                  <a:cubicBezTo>
                    <a:pt x="-2842" y="16671"/>
                    <a:pt x="-2842" y="21993"/>
                    <a:pt x="841" y="24114"/>
                  </a:cubicBezTo>
                  <a:lnTo>
                    <a:pt x="26470" y="38909"/>
                  </a:lnTo>
                  <a:cubicBezTo>
                    <a:pt x="30712" y="41360"/>
                    <a:pt x="35944" y="41360"/>
                    <a:pt x="40186" y="38909"/>
                  </a:cubicBezTo>
                  <a:lnTo>
                    <a:pt x="65827" y="24114"/>
                  </a:lnTo>
                  <a:cubicBezTo>
                    <a:pt x="69497" y="21993"/>
                    <a:pt x="69497" y="16671"/>
                    <a:pt x="65827" y="14551"/>
                  </a:cubicBezTo>
                </a:path>
              </a:pathLst>
            </a:custGeom>
            <a:solidFill>
              <a:srgbClr val="91C9BE"/>
            </a:solidFill>
            <a:ln w="1270" cap="flat">
              <a:noFill/>
              <a:prstDash val="solid"/>
              <a:miter/>
            </a:ln>
          </p:spPr>
          <p:txBody>
            <a:bodyPr rtlCol="0" anchor="ctr"/>
            <a:lstStyle/>
            <a:p>
              <a:endParaRPr lang="en-IN"/>
            </a:p>
          </p:txBody>
        </p:sp>
        <p:sp>
          <p:nvSpPr>
            <p:cNvPr id="1294" name="Freeform: Shape 1293">
              <a:extLst>
                <a:ext uri="{FF2B5EF4-FFF2-40B4-BE49-F238E27FC236}">
                  <a16:creationId xmlns:a16="http://schemas.microsoft.com/office/drawing/2014/main" id="{4A4920A6-9BDC-38F4-138F-E4948441DC33}"/>
                </a:ext>
              </a:extLst>
            </p:cNvPr>
            <p:cNvSpPr/>
            <p:nvPr/>
          </p:nvSpPr>
          <p:spPr>
            <a:xfrm flipV="1">
              <a:off x="8103039" y="3095462"/>
              <a:ext cx="70501" cy="42830"/>
            </a:xfrm>
            <a:custGeom>
              <a:avLst/>
              <a:gdLst>
                <a:gd name="connsiteX0" fmla="*/ 65797 w 70501"/>
                <a:gd name="connsiteY0" fmla="*/ 14528 h 42830"/>
                <a:gd name="connsiteX1" fmla="*/ 40156 w 70501"/>
                <a:gd name="connsiteY1" fmla="*/ -267 h 42830"/>
                <a:gd name="connsiteX2" fmla="*/ 26440 w 70501"/>
                <a:gd name="connsiteY2" fmla="*/ -267 h 42830"/>
                <a:gd name="connsiteX3" fmla="*/ 811 w 70501"/>
                <a:gd name="connsiteY3" fmla="*/ 14528 h 42830"/>
                <a:gd name="connsiteX4" fmla="*/ 811 w 70501"/>
                <a:gd name="connsiteY4" fmla="*/ 24091 h 42830"/>
                <a:gd name="connsiteX5" fmla="*/ 26440 w 70501"/>
                <a:gd name="connsiteY5" fmla="*/ 38886 h 42830"/>
                <a:gd name="connsiteX6" fmla="*/ 40156 w 70501"/>
                <a:gd name="connsiteY6" fmla="*/ 38886 h 42830"/>
                <a:gd name="connsiteX7" fmla="*/ 65797 w 70501"/>
                <a:gd name="connsiteY7" fmla="*/ 24091 h 42830"/>
                <a:gd name="connsiteX8" fmla="*/ 65797 w 70501"/>
                <a:gd name="connsiteY8" fmla="*/ 1452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1" h="42830">
                  <a:moveTo>
                    <a:pt x="65797" y="14528"/>
                  </a:moveTo>
                  <a:lnTo>
                    <a:pt x="40156" y="-267"/>
                  </a:lnTo>
                  <a:cubicBezTo>
                    <a:pt x="35914" y="-2719"/>
                    <a:pt x="30682" y="-2719"/>
                    <a:pt x="26440" y="-267"/>
                  </a:cubicBezTo>
                  <a:lnTo>
                    <a:pt x="811" y="14528"/>
                  </a:lnTo>
                  <a:cubicBezTo>
                    <a:pt x="-2872" y="16649"/>
                    <a:pt x="-2872" y="21970"/>
                    <a:pt x="811" y="24091"/>
                  </a:cubicBezTo>
                  <a:lnTo>
                    <a:pt x="26440" y="38886"/>
                  </a:lnTo>
                  <a:cubicBezTo>
                    <a:pt x="30682" y="41338"/>
                    <a:pt x="35914" y="41338"/>
                    <a:pt x="40156" y="38886"/>
                  </a:cubicBezTo>
                  <a:lnTo>
                    <a:pt x="65797" y="24091"/>
                  </a:lnTo>
                  <a:cubicBezTo>
                    <a:pt x="69468" y="21970"/>
                    <a:pt x="69468" y="16649"/>
                    <a:pt x="65797" y="14528"/>
                  </a:cubicBezTo>
                </a:path>
              </a:pathLst>
            </a:custGeom>
            <a:solidFill>
              <a:srgbClr val="91C9BE"/>
            </a:solidFill>
            <a:ln w="1270" cap="flat">
              <a:noFill/>
              <a:prstDash val="solid"/>
              <a:miter/>
            </a:ln>
          </p:spPr>
          <p:txBody>
            <a:bodyPr rtlCol="0" anchor="ctr"/>
            <a:lstStyle/>
            <a:p>
              <a:endParaRPr lang="en-IN"/>
            </a:p>
          </p:txBody>
        </p:sp>
        <p:sp>
          <p:nvSpPr>
            <p:cNvPr id="1295" name="Freeform: Shape 1294">
              <a:extLst>
                <a:ext uri="{FF2B5EF4-FFF2-40B4-BE49-F238E27FC236}">
                  <a16:creationId xmlns:a16="http://schemas.microsoft.com/office/drawing/2014/main" id="{EF5E988A-A3A5-9E8B-74CA-C35D77D11FC1}"/>
                </a:ext>
              </a:extLst>
            </p:cNvPr>
            <p:cNvSpPr/>
            <p:nvPr/>
          </p:nvSpPr>
          <p:spPr>
            <a:xfrm flipV="1">
              <a:off x="8147083" y="3070024"/>
              <a:ext cx="70497" cy="42843"/>
            </a:xfrm>
            <a:custGeom>
              <a:avLst/>
              <a:gdLst>
                <a:gd name="connsiteX0" fmla="*/ 65754 w 70497"/>
                <a:gd name="connsiteY0" fmla="*/ 14505 h 42843"/>
                <a:gd name="connsiteX1" fmla="*/ 40126 w 70497"/>
                <a:gd name="connsiteY1" fmla="*/ -290 h 42843"/>
                <a:gd name="connsiteX2" fmla="*/ 26410 w 70497"/>
                <a:gd name="connsiteY2" fmla="*/ -290 h 42843"/>
                <a:gd name="connsiteX3" fmla="*/ 781 w 70497"/>
                <a:gd name="connsiteY3" fmla="*/ 14505 h 42843"/>
                <a:gd name="connsiteX4" fmla="*/ 781 w 70497"/>
                <a:gd name="connsiteY4" fmla="*/ 24068 h 42843"/>
                <a:gd name="connsiteX5" fmla="*/ 26410 w 70497"/>
                <a:gd name="connsiteY5" fmla="*/ 38876 h 42843"/>
                <a:gd name="connsiteX6" fmla="*/ 40126 w 70497"/>
                <a:gd name="connsiteY6" fmla="*/ 38876 h 42843"/>
                <a:gd name="connsiteX7" fmla="*/ 65754 w 70497"/>
                <a:gd name="connsiteY7" fmla="*/ 24068 h 42843"/>
                <a:gd name="connsiteX8" fmla="*/ 65754 w 70497"/>
                <a:gd name="connsiteY8" fmla="*/ 1450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7" h="42843">
                  <a:moveTo>
                    <a:pt x="65754" y="14505"/>
                  </a:moveTo>
                  <a:lnTo>
                    <a:pt x="40126" y="-290"/>
                  </a:lnTo>
                  <a:cubicBezTo>
                    <a:pt x="35884" y="-2741"/>
                    <a:pt x="30652" y="-2741"/>
                    <a:pt x="26410" y="-290"/>
                  </a:cubicBezTo>
                  <a:lnTo>
                    <a:pt x="781" y="14505"/>
                  </a:lnTo>
                  <a:cubicBezTo>
                    <a:pt x="-2902" y="16639"/>
                    <a:pt x="-2902" y="21947"/>
                    <a:pt x="781" y="24068"/>
                  </a:cubicBezTo>
                  <a:lnTo>
                    <a:pt x="26410" y="38876"/>
                  </a:lnTo>
                  <a:cubicBezTo>
                    <a:pt x="30652" y="41327"/>
                    <a:pt x="35884" y="41327"/>
                    <a:pt x="40126" y="38876"/>
                  </a:cubicBezTo>
                  <a:lnTo>
                    <a:pt x="65754" y="24068"/>
                  </a:lnTo>
                  <a:cubicBezTo>
                    <a:pt x="69437" y="21947"/>
                    <a:pt x="69437" y="16639"/>
                    <a:pt x="65754" y="14505"/>
                  </a:cubicBezTo>
                </a:path>
              </a:pathLst>
            </a:custGeom>
            <a:solidFill>
              <a:srgbClr val="91C9BE"/>
            </a:solidFill>
            <a:ln w="1270" cap="flat">
              <a:noFill/>
              <a:prstDash val="solid"/>
              <a:miter/>
            </a:ln>
          </p:spPr>
          <p:txBody>
            <a:bodyPr rtlCol="0" anchor="ctr"/>
            <a:lstStyle/>
            <a:p>
              <a:endParaRPr lang="en-IN"/>
            </a:p>
          </p:txBody>
        </p:sp>
        <p:sp>
          <p:nvSpPr>
            <p:cNvPr id="1296" name="Freeform: Shape 1295">
              <a:extLst>
                <a:ext uri="{FF2B5EF4-FFF2-40B4-BE49-F238E27FC236}">
                  <a16:creationId xmlns:a16="http://schemas.microsoft.com/office/drawing/2014/main" id="{EA0936C3-2327-B568-AE68-AC552AD3CAB3}"/>
                </a:ext>
              </a:extLst>
            </p:cNvPr>
            <p:cNvSpPr/>
            <p:nvPr/>
          </p:nvSpPr>
          <p:spPr>
            <a:xfrm flipV="1">
              <a:off x="7435146" y="3455114"/>
              <a:ext cx="114547" cy="68256"/>
            </a:xfrm>
            <a:custGeom>
              <a:avLst/>
              <a:gdLst>
                <a:gd name="connsiteX0" fmla="*/ 110282 w 114547"/>
                <a:gd name="connsiteY0" fmla="*/ 49849 h 68256"/>
                <a:gd name="connsiteX1" fmla="*/ 84653 w 114547"/>
                <a:gd name="connsiteY1" fmla="*/ 64644 h 68256"/>
                <a:gd name="connsiteX2" fmla="*/ 70924 w 114547"/>
                <a:gd name="connsiteY2" fmla="*/ 64644 h 68256"/>
                <a:gd name="connsiteX3" fmla="*/ 45296 w 114547"/>
                <a:gd name="connsiteY3" fmla="*/ 49849 h 68256"/>
                <a:gd name="connsiteX4" fmla="*/ 45258 w 114547"/>
                <a:gd name="connsiteY4" fmla="*/ 49823 h 68256"/>
                <a:gd name="connsiteX5" fmla="*/ 1252 w 114547"/>
                <a:gd name="connsiteY5" fmla="*/ 24423 h 68256"/>
                <a:gd name="connsiteX6" fmla="*/ 1252 w 114547"/>
                <a:gd name="connsiteY6" fmla="*/ 14860 h 68256"/>
                <a:gd name="connsiteX7" fmla="*/ 26881 w 114547"/>
                <a:gd name="connsiteY7" fmla="*/ 65 h 68256"/>
                <a:gd name="connsiteX8" fmla="*/ 40609 w 114547"/>
                <a:gd name="connsiteY8" fmla="*/ 65 h 68256"/>
                <a:gd name="connsiteX9" fmla="*/ 110282 w 114547"/>
                <a:gd name="connsiteY9" fmla="*/ 40260 h 68256"/>
                <a:gd name="connsiteX10" fmla="*/ 113037 w 114547"/>
                <a:gd name="connsiteY10" fmla="*/ 45061 h 68256"/>
                <a:gd name="connsiteX11" fmla="*/ 110282 w 114547"/>
                <a:gd name="connsiteY11" fmla="*/ 49849 h 6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56">
                  <a:moveTo>
                    <a:pt x="110282" y="49849"/>
                  </a:moveTo>
                  <a:lnTo>
                    <a:pt x="84653" y="64644"/>
                  </a:lnTo>
                  <a:cubicBezTo>
                    <a:pt x="80411" y="67095"/>
                    <a:pt x="75179" y="67095"/>
                    <a:pt x="70924" y="64644"/>
                  </a:cubicBezTo>
                  <a:lnTo>
                    <a:pt x="45296" y="49849"/>
                  </a:lnTo>
                  <a:lnTo>
                    <a:pt x="45258" y="49823"/>
                  </a:lnTo>
                  <a:lnTo>
                    <a:pt x="1252" y="24423"/>
                  </a:lnTo>
                  <a:cubicBezTo>
                    <a:pt x="-2431" y="22302"/>
                    <a:pt x="-2431" y="16981"/>
                    <a:pt x="1252" y="14860"/>
                  </a:cubicBezTo>
                  <a:lnTo>
                    <a:pt x="26881" y="65"/>
                  </a:lnTo>
                  <a:cubicBezTo>
                    <a:pt x="31135" y="-2386"/>
                    <a:pt x="36368" y="-2386"/>
                    <a:pt x="40609" y="65"/>
                  </a:cubicBezTo>
                  <a:lnTo>
                    <a:pt x="110282" y="40260"/>
                  </a:lnTo>
                  <a:cubicBezTo>
                    <a:pt x="112123" y="41327"/>
                    <a:pt x="113037" y="43194"/>
                    <a:pt x="113037" y="45061"/>
                  </a:cubicBezTo>
                  <a:cubicBezTo>
                    <a:pt x="113037" y="46915"/>
                    <a:pt x="112123" y="48782"/>
                    <a:pt x="110282" y="49849"/>
                  </a:cubicBezTo>
                </a:path>
              </a:pathLst>
            </a:custGeom>
            <a:solidFill>
              <a:srgbClr val="91C9BE"/>
            </a:solidFill>
            <a:ln w="1270" cap="flat">
              <a:noFill/>
              <a:prstDash val="solid"/>
              <a:miter/>
            </a:ln>
          </p:spPr>
          <p:txBody>
            <a:bodyPr rtlCol="0" anchor="ctr"/>
            <a:lstStyle/>
            <a:p>
              <a:endParaRPr lang="en-IN"/>
            </a:p>
          </p:txBody>
        </p:sp>
        <p:sp>
          <p:nvSpPr>
            <p:cNvPr id="1297" name="Freeform: Shape 1296">
              <a:extLst>
                <a:ext uri="{FF2B5EF4-FFF2-40B4-BE49-F238E27FC236}">
                  <a16:creationId xmlns:a16="http://schemas.microsoft.com/office/drawing/2014/main" id="{D6F3B0E1-45CB-7576-69BD-75D09C0E1E2A}"/>
                </a:ext>
              </a:extLst>
            </p:cNvPr>
            <p:cNvSpPr/>
            <p:nvPr/>
          </p:nvSpPr>
          <p:spPr>
            <a:xfrm flipV="1">
              <a:off x="7523233" y="3429688"/>
              <a:ext cx="70510" cy="42830"/>
            </a:xfrm>
            <a:custGeom>
              <a:avLst/>
              <a:gdLst>
                <a:gd name="connsiteX0" fmla="*/ 66193 w 70510"/>
                <a:gd name="connsiteY0" fmla="*/ 14826 h 42830"/>
                <a:gd name="connsiteX1" fmla="*/ 40564 w 70510"/>
                <a:gd name="connsiteY1" fmla="*/ 31 h 42830"/>
                <a:gd name="connsiteX2" fmla="*/ 26836 w 70510"/>
                <a:gd name="connsiteY2" fmla="*/ 31 h 42830"/>
                <a:gd name="connsiteX3" fmla="*/ 1207 w 70510"/>
                <a:gd name="connsiteY3" fmla="*/ 14826 h 42830"/>
                <a:gd name="connsiteX4" fmla="*/ 1207 w 70510"/>
                <a:gd name="connsiteY4" fmla="*/ 24389 h 42830"/>
                <a:gd name="connsiteX5" fmla="*/ 26836 w 70510"/>
                <a:gd name="connsiteY5" fmla="*/ 39185 h 42830"/>
                <a:gd name="connsiteX6" fmla="*/ 40564 w 70510"/>
                <a:gd name="connsiteY6" fmla="*/ 39185 h 42830"/>
                <a:gd name="connsiteX7" fmla="*/ 66193 w 70510"/>
                <a:gd name="connsiteY7" fmla="*/ 24389 h 42830"/>
                <a:gd name="connsiteX8" fmla="*/ 66193 w 70510"/>
                <a:gd name="connsiteY8" fmla="*/ 1482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93" y="14826"/>
                  </a:moveTo>
                  <a:lnTo>
                    <a:pt x="40564" y="31"/>
                  </a:lnTo>
                  <a:cubicBezTo>
                    <a:pt x="36310" y="-2420"/>
                    <a:pt x="31077" y="-2420"/>
                    <a:pt x="26836" y="31"/>
                  </a:cubicBezTo>
                  <a:lnTo>
                    <a:pt x="1207" y="14826"/>
                  </a:lnTo>
                  <a:cubicBezTo>
                    <a:pt x="-2476" y="16947"/>
                    <a:pt x="-2476" y="22268"/>
                    <a:pt x="1207" y="24389"/>
                  </a:cubicBezTo>
                  <a:lnTo>
                    <a:pt x="26836" y="39185"/>
                  </a:lnTo>
                  <a:cubicBezTo>
                    <a:pt x="31077" y="41636"/>
                    <a:pt x="36310" y="41636"/>
                    <a:pt x="40564" y="39185"/>
                  </a:cubicBezTo>
                  <a:lnTo>
                    <a:pt x="66193" y="24389"/>
                  </a:lnTo>
                  <a:cubicBezTo>
                    <a:pt x="69876" y="22268"/>
                    <a:pt x="69876" y="16947"/>
                    <a:pt x="66193" y="14826"/>
                  </a:cubicBezTo>
                </a:path>
              </a:pathLst>
            </a:custGeom>
            <a:solidFill>
              <a:srgbClr val="91C9BE"/>
            </a:solidFill>
            <a:ln w="1270" cap="flat">
              <a:noFill/>
              <a:prstDash val="solid"/>
              <a:miter/>
            </a:ln>
          </p:spPr>
          <p:txBody>
            <a:bodyPr rtlCol="0" anchor="ctr"/>
            <a:lstStyle/>
            <a:p>
              <a:endParaRPr lang="en-IN"/>
            </a:p>
          </p:txBody>
        </p:sp>
        <p:sp>
          <p:nvSpPr>
            <p:cNvPr id="1298" name="Freeform: Shape 1297">
              <a:extLst>
                <a:ext uri="{FF2B5EF4-FFF2-40B4-BE49-F238E27FC236}">
                  <a16:creationId xmlns:a16="http://schemas.microsoft.com/office/drawing/2014/main" id="{CA53C9DB-A87C-502C-E5F9-2B420793D8A3}"/>
                </a:ext>
              </a:extLst>
            </p:cNvPr>
            <p:cNvSpPr/>
            <p:nvPr/>
          </p:nvSpPr>
          <p:spPr>
            <a:xfrm flipV="1">
              <a:off x="7567277" y="3404250"/>
              <a:ext cx="70510" cy="42843"/>
            </a:xfrm>
            <a:custGeom>
              <a:avLst/>
              <a:gdLst>
                <a:gd name="connsiteX0" fmla="*/ 66163 w 70510"/>
                <a:gd name="connsiteY0" fmla="*/ 14804 h 42843"/>
                <a:gd name="connsiteX1" fmla="*/ 40534 w 70510"/>
                <a:gd name="connsiteY1" fmla="*/ 8 h 42843"/>
                <a:gd name="connsiteX2" fmla="*/ 26805 w 70510"/>
                <a:gd name="connsiteY2" fmla="*/ 8 h 42843"/>
                <a:gd name="connsiteX3" fmla="*/ 1177 w 70510"/>
                <a:gd name="connsiteY3" fmla="*/ 14804 h 42843"/>
                <a:gd name="connsiteX4" fmla="*/ 1177 w 70510"/>
                <a:gd name="connsiteY4" fmla="*/ 24366 h 42843"/>
                <a:gd name="connsiteX5" fmla="*/ 26805 w 70510"/>
                <a:gd name="connsiteY5" fmla="*/ 39175 h 42843"/>
                <a:gd name="connsiteX6" fmla="*/ 40534 w 70510"/>
                <a:gd name="connsiteY6" fmla="*/ 39175 h 42843"/>
                <a:gd name="connsiteX7" fmla="*/ 66163 w 70510"/>
                <a:gd name="connsiteY7" fmla="*/ 24366 h 42843"/>
                <a:gd name="connsiteX8" fmla="*/ 66163 w 70510"/>
                <a:gd name="connsiteY8" fmla="*/ 14804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63" y="14804"/>
                  </a:moveTo>
                  <a:lnTo>
                    <a:pt x="40534" y="8"/>
                  </a:lnTo>
                  <a:cubicBezTo>
                    <a:pt x="36280" y="-2443"/>
                    <a:pt x="31047" y="-2443"/>
                    <a:pt x="26805" y="8"/>
                  </a:cubicBezTo>
                  <a:lnTo>
                    <a:pt x="1177" y="14804"/>
                  </a:lnTo>
                  <a:cubicBezTo>
                    <a:pt x="-2506" y="16937"/>
                    <a:pt x="-2506" y="22246"/>
                    <a:pt x="1177" y="24366"/>
                  </a:cubicBezTo>
                  <a:lnTo>
                    <a:pt x="26805" y="39175"/>
                  </a:lnTo>
                  <a:cubicBezTo>
                    <a:pt x="31047" y="41626"/>
                    <a:pt x="36280" y="41626"/>
                    <a:pt x="40534" y="39175"/>
                  </a:cubicBezTo>
                  <a:lnTo>
                    <a:pt x="66163" y="24366"/>
                  </a:lnTo>
                  <a:cubicBezTo>
                    <a:pt x="69846" y="22246"/>
                    <a:pt x="69846" y="16937"/>
                    <a:pt x="66163" y="14804"/>
                  </a:cubicBezTo>
                </a:path>
              </a:pathLst>
            </a:custGeom>
            <a:solidFill>
              <a:srgbClr val="91C9BE"/>
            </a:solidFill>
            <a:ln w="1270" cap="flat">
              <a:noFill/>
              <a:prstDash val="solid"/>
              <a:miter/>
            </a:ln>
          </p:spPr>
          <p:txBody>
            <a:bodyPr rtlCol="0" anchor="ctr"/>
            <a:lstStyle/>
            <a:p>
              <a:endParaRPr lang="en-IN"/>
            </a:p>
          </p:txBody>
        </p:sp>
        <p:sp>
          <p:nvSpPr>
            <p:cNvPr id="1299" name="Freeform: Shape 1298">
              <a:extLst>
                <a:ext uri="{FF2B5EF4-FFF2-40B4-BE49-F238E27FC236}">
                  <a16:creationId xmlns:a16="http://schemas.microsoft.com/office/drawing/2014/main" id="{BDB8B65A-53BC-BBEF-30A0-0345C252A142}"/>
                </a:ext>
              </a:extLst>
            </p:cNvPr>
            <p:cNvSpPr/>
            <p:nvPr/>
          </p:nvSpPr>
          <p:spPr>
            <a:xfrm flipV="1">
              <a:off x="7611320" y="3378825"/>
              <a:ext cx="70510" cy="42843"/>
            </a:xfrm>
            <a:custGeom>
              <a:avLst/>
              <a:gdLst>
                <a:gd name="connsiteX0" fmla="*/ 66133 w 70510"/>
                <a:gd name="connsiteY0" fmla="*/ 14793 h 42843"/>
                <a:gd name="connsiteX1" fmla="*/ 40504 w 70510"/>
                <a:gd name="connsiteY1" fmla="*/ -15 h 42843"/>
                <a:gd name="connsiteX2" fmla="*/ 26776 w 70510"/>
                <a:gd name="connsiteY2" fmla="*/ -15 h 42843"/>
                <a:gd name="connsiteX3" fmla="*/ 1147 w 70510"/>
                <a:gd name="connsiteY3" fmla="*/ 14793 h 42843"/>
                <a:gd name="connsiteX4" fmla="*/ 1147 w 70510"/>
                <a:gd name="connsiteY4" fmla="*/ 24356 h 42843"/>
                <a:gd name="connsiteX5" fmla="*/ 26776 w 70510"/>
                <a:gd name="connsiteY5" fmla="*/ 39152 h 42843"/>
                <a:gd name="connsiteX6" fmla="*/ 40504 w 70510"/>
                <a:gd name="connsiteY6" fmla="*/ 39152 h 42843"/>
                <a:gd name="connsiteX7" fmla="*/ 66133 w 70510"/>
                <a:gd name="connsiteY7" fmla="*/ 24356 h 42843"/>
                <a:gd name="connsiteX8" fmla="*/ 66133 w 70510"/>
                <a:gd name="connsiteY8" fmla="*/ 1479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33" y="14793"/>
                  </a:moveTo>
                  <a:lnTo>
                    <a:pt x="40504" y="-15"/>
                  </a:lnTo>
                  <a:cubicBezTo>
                    <a:pt x="36250" y="-2466"/>
                    <a:pt x="31017" y="-2466"/>
                    <a:pt x="26776" y="-15"/>
                  </a:cubicBezTo>
                  <a:lnTo>
                    <a:pt x="1147" y="14793"/>
                  </a:lnTo>
                  <a:cubicBezTo>
                    <a:pt x="-2536" y="16914"/>
                    <a:pt x="-2536" y="22223"/>
                    <a:pt x="1147" y="24356"/>
                  </a:cubicBezTo>
                  <a:lnTo>
                    <a:pt x="26776" y="39152"/>
                  </a:lnTo>
                  <a:cubicBezTo>
                    <a:pt x="31017" y="41603"/>
                    <a:pt x="36250" y="41603"/>
                    <a:pt x="40504" y="39152"/>
                  </a:cubicBezTo>
                  <a:lnTo>
                    <a:pt x="66133" y="24356"/>
                  </a:lnTo>
                  <a:cubicBezTo>
                    <a:pt x="69816" y="22223"/>
                    <a:pt x="69816" y="16914"/>
                    <a:pt x="66133" y="14793"/>
                  </a:cubicBezTo>
                </a:path>
              </a:pathLst>
            </a:custGeom>
            <a:solidFill>
              <a:srgbClr val="91C9BE"/>
            </a:solidFill>
            <a:ln w="1270" cap="flat">
              <a:noFill/>
              <a:prstDash val="solid"/>
              <a:miter/>
            </a:ln>
          </p:spPr>
          <p:txBody>
            <a:bodyPr rtlCol="0" anchor="ctr"/>
            <a:lstStyle/>
            <a:p>
              <a:endParaRPr lang="en-IN"/>
            </a:p>
          </p:txBody>
        </p:sp>
        <p:sp>
          <p:nvSpPr>
            <p:cNvPr id="1300" name="Freeform: Shape 1299">
              <a:extLst>
                <a:ext uri="{FF2B5EF4-FFF2-40B4-BE49-F238E27FC236}">
                  <a16:creationId xmlns:a16="http://schemas.microsoft.com/office/drawing/2014/main" id="{9DD4D2A0-50F3-4BD4-9335-483CA6BBCB75}"/>
                </a:ext>
              </a:extLst>
            </p:cNvPr>
            <p:cNvSpPr/>
            <p:nvPr/>
          </p:nvSpPr>
          <p:spPr>
            <a:xfrm flipV="1">
              <a:off x="7655364" y="3353399"/>
              <a:ext cx="70510" cy="42830"/>
            </a:xfrm>
            <a:custGeom>
              <a:avLst/>
              <a:gdLst>
                <a:gd name="connsiteX0" fmla="*/ 66103 w 70510"/>
                <a:gd name="connsiteY0" fmla="*/ 14758 h 42830"/>
                <a:gd name="connsiteX1" fmla="*/ 40474 w 70510"/>
                <a:gd name="connsiteY1" fmla="*/ -38 h 42830"/>
                <a:gd name="connsiteX2" fmla="*/ 26745 w 70510"/>
                <a:gd name="connsiteY2" fmla="*/ -38 h 42830"/>
                <a:gd name="connsiteX3" fmla="*/ 1117 w 70510"/>
                <a:gd name="connsiteY3" fmla="*/ 14758 h 42830"/>
                <a:gd name="connsiteX4" fmla="*/ 1117 w 70510"/>
                <a:gd name="connsiteY4" fmla="*/ 24321 h 42830"/>
                <a:gd name="connsiteX5" fmla="*/ 26745 w 70510"/>
                <a:gd name="connsiteY5" fmla="*/ 39117 h 42830"/>
                <a:gd name="connsiteX6" fmla="*/ 40474 w 70510"/>
                <a:gd name="connsiteY6" fmla="*/ 39117 h 42830"/>
                <a:gd name="connsiteX7" fmla="*/ 66103 w 70510"/>
                <a:gd name="connsiteY7" fmla="*/ 24321 h 42830"/>
                <a:gd name="connsiteX8" fmla="*/ 66103 w 70510"/>
                <a:gd name="connsiteY8" fmla="*/ 1475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03" y="14758"/>
                  </a:moveTo>
                  <a:lnTo>
                    <a:pt x="40474" y="-38"/>
                  </a:lnTo>
                  <a:cubicBezTo>
                    <a:pt x="36220" y="-2489"/>
                    <a:pt x="30987" y="-2489"/>
                    <a:pt x="26745" y="-38"/>
                  </a:cubicBezTo>
                  <a:lnTo>
                    <a:pt x="1117" y="14758"/>
                  </a:lnTo>
                  <a:cubicBezTo>
                    <a:pt x="-2566" y="16879"/>
                    <a:pt x="-2566" y="22200"/>
                    <a:pt x="1117" y="24321"/>
                  </a:cubicBezTo>
                  <a:lnTo>
                    <a:pt x="26745" y="39117"/>
                  </a:lnTo>
                  <a:cubicBezTo>
                    <a:pt x="30987" y="41568"/>
                    <a:pt x="36220" y="41568"/>
                    <a:pt x="40474" y="39117"/>
                  </a:cubicBezTo>
                  <a:lnTo>
                    <a:pt x="66103" y="24321"/>
                  </a:lnTo>
                  <a:cubicBezTo>
                    <a:pt x="69786" y="22200"/>
                    <a:pt x="69786" y="16879"/>
                    <a:pt x="66103" y="14758"/>
                  </a:cubicBezTo>
                </a:path>
              </a:pathLst>
            </a:custGeom>
            <a:solidFill>
              <a:srgbClr val="91C9BE"/>
            </a:solidFill>
            <a:ln w="1270" cap="flat">
              <a:noFill/>
              <a:prstDash val="solid"/>
              <a:miter/>
            </a:ln>
          </p:spPr>
          <p:txBody>
            <a:bodyPr rtlCol="0" anchor="ctr"/>
            <a:lstStyle/>
            <a:p>
              <a:endParaRPr lang="en-IN"/>
            </a:p>
          </p:txBody>
        </p:sp>
        <p:sp>
          <p:nvSpPr>
            <p:cNvPr id="1301" name="Freeform: Shape 1300">
              <a:extLst>
                <a:ext uri="{FF2B5EF4-FFF2-40B4-BE49-F238E27FC236}">
                  <a16:creationId xmlns:a16="http://schemas.microsoft.com/office/drawing/2014/main" id="{606115C1-1B19-5E62-4462-E26910989009}"/>
                </a:ext>
              </a:extLst>
            </p:cNvPr>
            <p:cNvSpPr/>
            <p:nvPr/>
          </p:nvSpPr>
          <p:spPr>
            <a:xfrm flipV="1">
              <a:off x="7699408" y="3327974"/>
              <a:ext cx="70510" cy="42830"/>
            </a:xfrm>
            <a:custGeom>
              <a:avLst/>
              <a:gdLst>
                <a:gd name="connsiteX0" fmla="*/ 66073 w 70510"/>
                <a:gd name="connsiteY0" fmla="*/ 14735 h 42830"/>
                <a:gd name="connsiteX1" fmla="*/ 40444 w 70510"/>
                <a:gd name="connsiteY1" fmla="*/ -60 h 42830"/>
                <a:gd name="connsiteX2" fmla="*/ 26715 w 70510"/>
                <a:gd name="connsiteY2" fmla="*/ -60 h 42830"/>
                <a:gd name="connsiteX3" fmla="*/ 1087 w 70510"/>
                <a:gd name="connsiteY3" fmla="*/ 14735 h 42830"/>
                <a:gd name="connsiteX4" fmla="*/ 1087 w 70510"/>
                <a:gd name="connsiteY4" fmla="*/ 24298 h 42830"/>
                <a:gd name="connsiteX5" fmla="*/ 26715 w 70510"/>
                <a:gd name="connsiteY5" fmla="*/ 39094 h 42830"/>
                <a:gd name="connsiteX6" fmla="*/ 40444 w 70510"/>
                <a:gd name="connsiteY6" fmla="*/ 39094 h 42830"/>
                <a:gd name="connsiteX7" fmla="*/ 66073 w 70510"/>
                <a:gd name="connsiteY7" fmla="*/ 24298 h 42830"/>
                <a:gd name="connsiteX8" fmla="*/ 66073 w 70510"/>
                <a:gd name="connsiteY8" fmla="*/ 1473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73" y="14735"/>
                  </a:moveTo>
                  <a:lnTo>
                    <a:pt x="40444" y="-60"/>
                  </a:lnTo>
                  <a:cubicBezTo>
                    <a:pt x="36190" y="-2511"/>
                    <a:pt x="30957" y="-2511"/>
                    <a:pt x="26715" y="-60"/>
                  </a:cubicBezTo>
                  <a:lnTo>
                    <a:pt x="1087" y="14735"/>
                  </a:lnTo>
                  <a:cubicBezTo>
                    <a:pt x="-2596" y="16856"/>
                    <a:pt x="-2596" y="22178"/>
                    <a:pt x="1087" y="24298"/>
                  </a:cubicBezTo>
                  <a:lnTo>
                    <a:pt x="26715" y="39094"/>
                  </a:lnTo>
                  <a:cubicBezTo>
                    <a:pt x="30957" y="41545"/>
                    <a:pt x="36190" y="41545"/>
                    <a:pt x="40444" y="39094"/>
                  </a:cubicBezTo>
                  <a:lnTo>
                    <a:pt x="66073" y="24298"/>
                  </a:lnTo>
                  <a:cubicBezTo>
                    <a:pt x="69756" y="22178"/>
                    <a:pt x="69756" y="16856"/>
                    <a:pt x="66073" y="14735"/>
                  </a:cubicBezTo>
                </a:path>
              </a:pathLst>
            </a:custGeom>
            <a:solidFill>
              <a:srgbClr val="91C9BE"/>
            </a:solidFill>
            <a:ln w="1270" cap="flat">
              <a:noFill/>
              <a:prstDash val="solid"/>
              <a:miter/>
            </a:ln>
          </p:spPr>
          <p:txBody>
            <a:bodyPr rtlCol="0" anchor="ctr"/>
            <a:lstStyle/>
            <a:p>
              <a:endParaRPr lang="en-IN"/>
            </a:p>
          </p:txBody>
        </p:sp>
        <p:sp>
          <p:nvSpPr>
            <p:cNvPr id="1302" name="Freeform: Shape 1301">
              <a:extLst>
                <a:ext uri="{FF2B5EF4-FFF2-40B4-BE49-F238E27FC236}">
                  <a16:creationId xmlns:a16="http://schemas.microsoft.com/office/drawing/2014/main" id="{55D647BF-F079-44CF-8EB6-6F958FED6591}"/>
                </a:ext>
              </a:extLst>
            </p:cNvPr>
            <p:cNvSpPr/>
            <p:nvPr/>
          </p:nvSpPr>
          <p:spPr>
            <a:xfrm flipV="1">
              <a:off x="7743451" y="3302545"/>
              <a:ext cx="70510" cy="42833"/>
            </a:xfrm>
            <a:custGeom>
              <a:avLst/>
              <a:gdLst>
                <a:gd name="connsiteX0" fmla="*/ 66042 w 70510"/>
                <a:gd name="connsiteY0" fmla="*/ 14712 h 42833"/>
                <a:gd name="connsiteX1" fmla="*/ 40414 w 70510"/>
                <a:gd name="connsiteY1" fmla="*/ -83 h 42833"/>
                <a:gd name="connsiteX2" fmla="*/ 26685 w 70510"/>
                <a:gd name="connsiteY2" fmla="*/ -83 h 42833"/>
                <a:gd name="connsiteX3" fmla="*/ 1057 w 70510"/>
                <a:gd name="connsiteY3" fmla="*/ 14712 h 42833"/>
                <a:gd name="connsiteX4" fmla="*/ 1057 w 70510"/>
                <a:gd name="connsiteY4" fmla="*/ 24276 h 42833"/>
                <a:gd name="connsiteX5" fmla="*/ 26685 w 70510"/>
                <a:gd name="connsiteY5" fmla="*/ 39084 h 42833"/>
                <a:gd name="connsiteX6" fmla="*/ 40414 w 70510"/>
                <a:gd name="connsiteY6" fmla="*/ 39084 h 42833"/>
                <a:gd name="connsiteX7" fmla="*/ 66042 w 70510"/>
                <a:gd name="connsiteY7" fmla="*/ 24276 h 42833"/>
                <a:gd name="connsiteX8" fmla="*/ 66042 w 70510"/>
                <a:gd name="connsiteY8" fmla="*/ 14712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3">
                  <a:moveTo>
                    <a:pt x="66042" y="14712"/>
                  </a:moveTo>
                  <a:lnTo>
                    <a:pt x="40414" y="-83"/>
                  </a:lnTo>
                  <a:cubicBezTo>
                    <a:pt x="36160" y="-2534"/>
                    <a:pt x="30927" y="-2534"/>
                    <a:pt x="26685" y="-83"/>
                  </a:cubicBezTo>
                  <a:lnTo>
                    <a:pt x="1057" y="14712"/>
                  </a:lnTo>
                  <a:cubicBezTo>
                    <a:pt x="-2626" y="16846"/>
                    <a:pt x="-2626" y="22155"/>
                    <a:pt x="1057" y="24276"/>
                  </a:cubicBezTo>
                  <a:lnTo>
                    <a:pt x="26685" y="39084"/>
                  </a:lnTo>
                  <a:cubicBezTo>
                    <a:pt x="30927" y="41522"/>
                    <a:pt x="36160" y="41522"/>
                    <a:pt x="40414" y="39084"/>
                  </a:cubicBezTo>
                  <a:lnTo>
                    <a:pt x="66042" y="24276"/>
                  </a:lnTo>
                  <a:cubicBezTo>
                    <a:pt x="69726" y="22155"/>
                    <a:pt x="69726" y="16846"/>
                    <a:pt x="66042" y="14712"/>
                  </a:cubicBezTo>
                </a:path>
              </a:pathLst>
            </a:custGeom>
            <a:solidFill>
              <a:srgbClr val="91C9BE"/>
            </a:solidFill>
            <a:ln w="1270" cap="flat">
              <a:noFill/>
              <a:prstDash val="solid"/>
              <a:miter/>
            </a:ln>
          </p:spPr>
          <p:txBody>
            <a:bodyPr rtlCol="0" anchor="ctr"/>
            <a:lstStyle/>
            <a:p>
              <a:endParaRPr lang="en-IN"/>
            </a:p>
          </p:txBody>
        </p:sp>
        <p:sp>
          <p:nvSpPr>
            <p:cNvPr id="1303" name="Freeform: Shape 1302">
              <a:extLst>
                <a:ext uri="{FF2B5EF4-FFF2-40B4-BE49-F238E27FC236}">
                  <a16:creationId xmlns:a16="http://schemas.microsoft.com/office/drawing/2014/main" id="{21D26CE4-4A6C-00F7-581C-3C5121331DF0}"/>
                </a:ext>
              </a:extLst>
            </p:cNvPr>
            <p:cNvSpPr/>
            <p:nvPr/>
          </p:nvSpPr>
          <p:spPr>
            <a:xfrm flipV="1">
              <a:off x="7787495" y="3277110"/>
              <a:ext cx="70510" cy="42843"/>
            </a:xfrm>
            <a:custGeom>
              <a:avLst/>
              <a:gdLst>
                <a:gd name="connsiteX0" fmla="*/ 66012 w 70510"/>
                <a:gd name="connsiteY0" fmla="*/ 14690 h 42843"/>
                <a:gd name="connsiteX1" fmla="*/ 40384 w 70510"/>
                <a:gd name="connsiteY1" fmla="*/ -105 h 42843"/>
                <a:gd name="connsiteX2" fmla="*/ 26655 w 70510"/>
                <a:gd name="connsiteY2" fmla="*/ -105 h 42843"/>
                <a:gd name="connsiteX3" fmla="*/ 1027 w 70510"/>
                <a:gd name="connsiteY3" fmla="*/ 14690 h 42843"/>
                <a:gd name="connsiteX4" fmla="*/ 1027 w 70510"/>
                <a:gd name="connsiteY4" fmla="*/ 24266 h 42843"/>
                <a:gd name="connsiteX5" fmla="*/ 26655 w 70510"/>
                <a:gd name="connsiteY5" fmla="*/ 39061 h 42843"/>
                <a:gd name="connsiteX6" fmla="*/ 40384 w 70510"/>
                <a:gd name="connsiteY6" fmla="*/ 39061 h 42843"/>
                <a:gd name="connsiteX7" fmla="*/ 66012 w 70510"/>
                <a:gd name="connsiteY7" fmla="*/ 24266 h 42843"/>
                <a:gd name="connsiteX8" fmla="*/ 66012 w 70510"/>
                <a:gd name="connsiteY8" fmla="*/ 1469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12" y="14690"/>
                  </a:moveTo>
                  <a:lnTo>
                    <a:pt x="40384" y="-105"/>
                  </a:lnTo>
                  <a:cubicBezTo>
                    <a:pt x="36129" y="-2557"/>
                    <a:pt x="30897" y="-2557"/>
                    <a:pt x="26655" y="-105"/>
                  </a:cubicBezTo>
                  <a:lnTo>
                    <a:pt x="1027" y="14690"/>
                  </a:lnTo>
                  <a:cubicBezTo>
                    <a:pt x="-2656" y="16824"/>
                    <a:pt x="-2656" y="22132"/>
                    <a:pt x="1027" y="24266"/>
                  </a:cubicBezTo>
                  <a:lnTo>
                    <a:pt x="26655" y="39061"/>
                  </a:lnTo>
                  <a:cubicBezTo>
                    <a:pt x="30897" y="41513"/>
                    <a:pt x="36129" y="41513"/>
                    <a:pt x="40384" y="39061"/>
                  </a:cubicBezTo>
                  <a:lnTo>
                    <a:pt x="66012" y="24266"/>
                  </a:lnTo>
                  <a:cubicBezTo>
                    <a:pt x="69696" y="22132"/>
                    <a:pt x="69696" y="16824"/>
                    <a:pt x="66012" y="14690"/>
                  </a:cubicBezTo>
                </a:path>
              </a:pathLst>
            </a:custGeom>
            <a:solidFill>
              <a:srgbClr val="91C9BE"/>
            </a:solidFill>
            <a:ln w="1270" cap="flat">
              <a:noFill/>
              <a:prstDash val="solid"/>
              <a:miter/>
            </a:ln>
          </p:spPr>
          <p:txBody>
            <a:bodyPr rtlCol="0" anchor="ctr"/>
            <a:lstStyle/>
            <a:p>
              <a:endParaRPr lang="en-IN"/>
            </a:p>
          </p:txBody>
        </p:sp>
        <p:sp>
          <p:nvSpPr>
            <p:cNvPr id="1304" name="Freeform: Shape 1303">
              <a:extLst>
                <a:ext uri="{FF2B5EF4-FFF2-40B4-BE49-F238E27FC236}">
                  <a16:creationId xmlns:a16="http://schemas.microsoft.com/office/drawing/2014/main" id="{FA38CBFF-39A3-207D-2288-D76BB9D48BCB}"/>
                </a:ext>
              </a:extLst>
            </p:cNvPr>
            <p:cNvSpPr/>
            <p:nvPr/>
          </p:nvSpPr>
          <p:spPr>
            <a:xfrm flipV="1">
              <a:off x="7831538" y="3251685"/>
              <a:ext cx="70500" cy="42843"/>
            </a:xfrm>
            <a:custGeom>
              <a:avLst/>
              <a:gdLst>
                <a:gd name="connsiteX0" fmla="*/ 65982 w 70500"/>
                <a:gd name="connsiteY0" fmla="*/ 14680 h 42843"/>
                <a:gd name="connsiteX1" fmla="*/ 40341 w 70500"/>
                <a:gd name="connsiteY1" fmla="*/ -128 h 42843"/>
                <a:gd name="connsiteX2" fmla="*/ 26625 w 70500"/>
                <a:gd name="connsiteY2" fmla="*/ -128 h 42843"/>
                <a:gd name="connsiteX3" fmla="*/ 997 w 70500"/>
                <a:gd name="connsiteY3" fmla="*/ 14680 h 42843"/>
                <a:gd name="connsiteX4" fmla="*/ 997 w 70500"/>
                <a:gd name="connsiteY4" fmla="*/ 24243 h 42843"/>
                <a:gd name="connsiteX5" fmla="*/ 26625 w 70500"/>
                <a:gd name="connsiteY5" fmla="*/ 39039 h 42843"/>
                <a:gd name="connsiteX6" fmla="*/ 40341 w 70500"/>
                <a:gd name="connsiteY6" fmla="*/ 39039 h 42843"/>
                <a:gd name="connsiteX7" fmla="*/ 65982 w 70500"/>
                <a:gd name="connsiteY7" fmla="*/ 24243 h 42843"/>
                <a:gd name="connsiteX8" fmla="*/ 65982 w 70500"/>
                <a:gd name="connsiteY8" fmla="*/ 1468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5982" y="14680"/>
                  </a:moveTo>
                  <a:lnTo>
                    <a:pt x="40341" y="-128"/>
                  </a:lnTo>
                  <a:cubicBezTo>
                    <a:pt x="36099" y="-2579"/>
                    <a:pt x="30867" y="-2579"/>
                    <a:pt x="26625" y="-128"/>
                  </a:cubicBezTo>
                  <a:lnTo>
                    <a:pt x="997" y="14680"/>
                  </a:lnTo>
                  <a:cubicBezTo>
                    <a:pt x="-2686" y="16801"/>
                    <a:pt x="-2686" y="22110"/>
                    <a:pt x="997" y="24243"/>
                  </a:cubicBezTo>
                  <a:lnTo>
                    <a:pt x="26625" y="39039"/>
                  </a:lnTo>
                  <a:cubicBezTo>
                    <a:pt x="30867" y="41490"/>
                    <a:pt x="36099" y="41490"/>
                    <a:pt x="40341" y="39039"/>
                  </a:cubicBezTo>
                  <a:lnTo>
                    <a:pt x="65982" y="24243"/>
                  </a:lnTo>
                  <a:cubicBezTo>
                    <a:pt x="69653" y="22110"/>
                    <a:pt x="69653" y="16801"/>
                    <a:pt x="65982" y="14680"/>
                  </a:cubicBezTo>
                </a:path>
              </a:pathLst>
            </a:custGeom>
            <a:solidFill>
              <a:srgbClr val="91C9BE"/>
            </a:solidFill>
            <a:ln w="1270" cap="flat">
              <a:noFill/>
              <a:prstDash val="solid"/>
              <a:miter/>
            </a:ln>
          </p:spPr>
          <p:txBody>
            <a:bodyPr rtlCol="0" anchor="ctr"/>
            <a:lstStyle/>
            <a:p>
              <a:endParaRPr lang="en-IN"/>
            </a:p>
          </p:txBody>
        </p:sp>
        <p:sp>
          <p:nvSpPr>
            <p:cNvPr id="1305" name="Freeform: Shape 1304">
              <a:extLst>
                <a:ext uri="{FF2B5EF4-FFF2-40B4-BE49-F238E27FC236}">
                  <a16:creationId xmlns:a16="http://schemas.microsoft.com/office/drawing/2014/main" id="{61400C95-CA62-CE30-4360-2D8F022B3423}"/>
                </a:ext>
              </a:extLst>
            </p:cNvPr>
            <p:cNvSpPr/>
            <p:nvPr/>
          </p:nvSpPr>
          <p:spPr>
            <a:xfrm flipV="1">
              <a:off x="7875582" y="3226259"/>
              <a:ext cx="70500" cy="42830"/>
            </a:xfrm>
            <a:custGeom>
              <a:avLst/>
              <a:gdLst>
                <a:gd name="connsiteX0" fmla="*/ 65953 w 70500"/>
                <a:gd name="connsiteY0" fmla="*/ 14645 h 42830"/>
                <a:gd name="connsiteX1" fmla="*/ 40311 w 70500"/>
                <a:gd name="connsiteY1" fmla="*/ -151 h 42830"/>
                <a:gd name="connsiteX2" fmla="*/ 26595 w 70500"/>
                <a:gd name="connsiteY2" fmla="*/ -151 h 42830"/>
                <a:gd name="connsiteX3" fmla="*/ 966 w 70500"/>
                <a:gd name="connsiteY3" fmla="*/ 14645 h 42830"/>
                <a:gd name="connsiteX4" fmla="*/ 966 w 70500"/>
                <a:gd name="connsiteY4" fmla="*/ 24208 h 42830"/>
                <a:gd name="connsiteX5" fmla="*/ 26595 w 70500"/>
                <a:gd name="connsiteY5" fmla="*/ 39003 h 42830"/>
                <a:gd name="connsiteX6" fmla="*/ 40311 w 70500"/>
                <a:gd name="connsiteY6" fmla="*/ 39003 h 42830"/>
                <a:gd name="connsiteX7" fmla="*/ 65953 w 70500"/>
                <a:gd name="connsiteY7" fmla="*/ 24208 h 42830"/>
                <a:gd name="connsiteX8" fmla="*/ 65953 w 70500"/>
                <a:gd name="connsiteY8" fmla="*/ 1464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953" y="14645"/>
                  </a:moveTo>
                  <a:lnTo>
                    <a:pt x="40311" y="-151"/>
                  </a:lnTo>
                  <a:cubicBezTo>
                    <a:pt x="36069" y="-2602"/>
                    <a:pt x="30837" y="-2602"/>
                    <a:pt x="26595" y="-151"/>
                  </a:cubicBezTo>
                  <a:lnTo>
                    <a:pt x="966" y="14645"/>
                  </a:lnTo>
                  <a:cubicBezTo>
                    <a:pt x="-2716" y="16765"/>
                    <a:pt x="-2716" y="22087"/>
                    <a:pt x="966" y="24208"/>
                  </a:cubicBezTo>
                  <a:lnTo>
                    <a:pt x="26595" y="39003"/>
                  </a:lnTo>
                  <a:cubicBezTo>
                    <a:pt x="30837" y="41454"/>
                    <a:pt x="36069" y="41454"/>
                    <a:pt x="40311" y="39003"/>
                  </a:cubicBezTo>
                  <a:lnTo>
                    <a:pt x="65953" y="24208"/>
                  </a:lnTo>
                  <a:cubicBezTo>
                    <a:pt x="69623" y="22087"/>
                    <a:pt x="69623" y="16765"/>
                    <a:pt x="65953" y="14645"/>
                  </a:cubicBezTo>
                </a:path>
              </a:pathLst>
            </a:custGeom>
            <a:solidFill>
              <a:srgbClr val="91C9BE"/>
            </a:solidFill>
            <a:ln w="1270" cap="flat">
              <a:noFill/>
              <a:prstDash val="solid"/>
              <a:miter/>
            </a:ln>
          </p:spPr>
          <p:txBody>
            <a:bodyPr rtlCol="0" anchor="ctr"/>
            <a:lstStyle/>
            <a:p>
              <a:endParaRPr lang="en-IN"/>
            </a:p>
          </p:txBody>
        </p:sp>
        <p:sp>
          <p:nvSpPr>
            <p:cNvPr id="1306" name="Freeform: Shape 1305">
              <a:extLst>
                <a:ext uri="{FF2B5EF4-FFF2-40B4-BE49-F238E27FC236}">
                  <a16:creationId xmlns:a16="http://schemas.microsoft.com/office/drawing/2014/main" id="{EE837BF6-84CE-3A46-1DF7-C3CF828FBDFC}"/>
                </a:ext>
              </a:extLst>
            </p:cNvPr>
            <p:cNvSpPr/>
            <p:nvPr/>
          </p:nvSpPr>
          <p:spPr>
            <a:xfrm flipV="1">
              <a:off x="7919626" y="3200834"/>
              <a:ext cx="70500" cy="42830"/>
            </a:xfrm>
            <a:custGeom>
              <a:avLst/>
              <a:gdLst>
                <a:gd name="connsiteX0" fmla="*/ 65922 w 70500"/>
                <a:gd name="connsiteY0" fmla="*/ 14622 h 42830"/>
                <a:gd name="connsiteX1" fmla="*/ 40281 w 70500"/>
                <a:gd name="connsiteY1" fmla="*/ -174 h 42830"/>
                <a:gd name="connsiteX2" fmla="*/ 26565 w 70500"/>
                <a:gd name="connsiteY2" fmla="*/ -174 h 42830"/>
                <a:gd name="connsiteX3" fmla="*/ 937 w 70500"/>
                <a:gd name="connsiteY3" fmla="*/ 14622 h 42830"/>
                <a:gd name="connsiteX4" fmla="*/ 937 w 70500"/>
                <a:gd name="connsiteY4" fmla="*/ 24185 h 42830"/>
                <a:gd name="connsiteX5" fmla="*/ 26565 w 70500"/>
                <a:gd name="connsiteY5" fmla="*/ 38981 h 42830"/>
                <a:gd name="connsiteX6" fmla="*/ 40281 w 70500"/>
                <a:gd name="connsiteY6" fmla="*/ 38981 h 42830"/>
                <a:gd name="connsiteX7" fmla="*/ 65922 w 70500"/>
                <a:gd name="connsiteY7" fmla="*/ 24185 h 42830"/>
                <a:gd name="connsiteX8" fmla="*/ 65922 w 70500"/>
                <a:gd name="connsiteY8" fmla="*/ 1462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922" y="14622"/>
                  </a:moveTo>
                  <a:lnTo>
                    <a:pt x="40281" y="-174"/>
                  </a:lnTo>
                  <a:cubicBezTo>
                    <a:pt x="36039" y="-2625"/>
                    <a:pt x="30807" y="-2625"/>
                    <a:pt x="26565" y="-174"/>
                  </a:cubicBezTo>
                  <a:lnTo>
                    <a:pt x="937" y="14622"/>
                  </a:lnTo>
                  <a:cubicBezTo>
                    <a:pt x="-2747" y="16743"/>
                    <a:pt x="-2747" y="22064"/>
                    <a:pt x="937" y="24185"/>
                  </a:cubicBezTo>
                  <a:lnTo>
                    <a:pt x="26565" y="38981"/>
                  </a:lnTo>
                  <a:cubicBezTo>
                    <a:pt x="30807" y="41432"/>
                    <a:pt x="36039" y="41432"/>
                    <a:pt x="40281" y="38981"/>
                  </a:cubicBezTo>
                  <a:lnTo>
                    <a:pt x="65922" y="24185"/>
                  </a:lnTo>
                  <a:cubicBezTo>
                    <a:pt x="69593" y="22064"/>
                    <a:pt x="69593" y="16743"/>
                    <a:pt x="65922" y="14622"/>
                  </a:cubicBezTo>
                </a:path>
              </a:pathLst>
            </a:custGeom>
            <a:solidFill>
              <a:srgbClr val="91C9BE"/>
            </a:solidFill>
            <a:ln w="1270" cap="flat">
              <a:noFill/>
              <a:prstDash val="solid"/>
              <a:miter/>
            </a:ln>
          </p:spPr>
          <p:txBody>
            <a:bodyPr rtlCol="0" anchor="ctr"/>
            <a:lstStyle/>
            <a:p>
              <a:endParaRPr lang="en-IN"/>
            </a:p>
          </p:txBody>
        </p:sp>
        <p:sp>
          <p:nvSpPr>
            <p:cNvPr id="1307" name="Freeform: Shape 1306">
              <a:extLst>
                <a:ext uri="{FF2B5EF4-FFF2-40B4-BE49-F238E27FC236}">
                  <a16:creationId xmlns:a16="http://schemas.microsoft.com/office/drawing/2014/main" id="{527AA29B-A38F-00D4-079A-E05F2B1D65AD}"/>
                </a:ext>
              </a:extLst>
            </p:cNvPr>
            <p:cNvSpPr/>
            <p:nvPr/>
          </p:nvSpPr>
          <p:spPr>
            <a:xfrm flipV="1">
              <a:off x="7963666" y="3175396"/>
              <a:ext cx="70501" cy="42843"/>
            </a:xfrm>
            <a:custGeom>
              <a:avLst/>
              <a:gdLst>
                <a:gd name="connsiteX0" fmla="*/ 65883 w 70501"/>
                <a:gd name="connsiteY0" fmla="*/ 14599 h 42843"/>
                <a:gd name="connsiteX1" fmla="*/ 40254 w 70501"/>
                <a:gd name="connsiteY1" fmla="*/ -196 h 42843"/>
                <a:gd name="connsiteX2" fmla="*/ 26538 w 70501"/>
                <a:gd name="connsiteY2" fmla="*/ -196 h 42843"/>
                <a:gd name="connsiteX3" fmla="*/ 897 w 70501"/>
                <a:gd name="connsiteY3" fmla="*/ 14599 h 42843"/>
                <a:gd name="connsiteX4" fmla="*/ 897 w 70501"/>
                <a:gd name="connsiteY4" fmla="*/ 24162 h 42843"/>
                <a:gd name="connsiteX5" fmla="*/ 26538 w 70501"/>
                <a:gd name="connsiteY5" fmla="*/ 38971 h 42843"/>
                <a:gd name="connsiteX6" fmla="*/ 40254 w 70501"/>
                <a:gd name="connsiteY6" fmla="*/ 38971 h 42843"/>
                <a:gd name="connsiteX7" fmla="*/ 65883 w 70501"/>
                <a:gd name="connsiteY7" fmla="*/ 24162 h 42843"/>
                <a:gd name="connsiteX8" fmla="*/ 65883 w 70501"/>
                <a:gd name="connsiteY8" fmla="*/ 1459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1" h="42843">
                  <a:moveTo>
                    <a:pt x="65883" y="14599"/>
                  </a:moveTo>
                  <a:lnTo>
                    <a:pt x="40254" y="-196"/>
                  </a:lnTo>
                  <a:cubicBezTo>
                    <a:pt x="36012" y="-2647"/>
                    <a:pt x="30780" y="-2647"/>
                    <a:pt x="26538" y="-196"/>
                  </a:cubicBezTo>
                  <a:lnTo>
                    <a:pt x="897" y="14599"/>
                  </a:lnTo>
                  <a:cubicBezTo>
                    <a:pt x="-2773" y="16733"/>
                    <a:pt x="-2773" y="22041"/>
                    <a:pt x="897" y="24162"/>
                  </a:cubicBezTo>
                  <a:lnTo>
                    <a:pt x="26538" y="38971"/>
                  </a:lnTo>
                  <a:cubicBezTo>
                    <a:pt x="30780" y="41422"/>
                    <a:pt x="36012" y="41422"/>
                    <a:pt x="40254" y="38971"/>
                  </a:cubicBezTo>
                  <a:lnTo>
                    <a:pt x="65883" y="24162"/>
                  </a:lnTo>
                  <a:cubicBezTo>
                    <a:pt x="69566" y="22041"/>
                    <a:pt x="69566" y="16733"/>
                    <a:pt x="65883" y="14599"/>
                  </a:cubicBezTo>
                </a:path>
              </a:pathLst>
            </a:custGeom>
            <a:solidFill>
              <a:srgbClr val="91C9BE"/>
            </a:solidFill>
            <a:ln w="1270" cap="flat">
              <a:noFill/>
              <a:prstDash val="solid"/>
              <a:miter/>
            </a:ln>
          </p:spPr>
          <p:txBody>
            <a:bodyPr rtlCol="0" anchor="ctr"/>
            <a:lstStyle/>
            <a:p>
              <a:endParaRPr lang="en-IN"/>
            </a:p>
          </p:txBody>
        </p:sp>
        <p:sp>
          <p:nvSpPr>
            <p:cNvPr id="1308" name="Freeform: Shape 1307">
              <a:extLst>
                <a:ext uri="{FF2B5EF4-FFF2-40B4-BE49-F238E27FC236}">
                  <a16:creationId xmlns:a16="http://schemas.microsoft.com/office/drawing/2014/main" id="{161F7F1D-7721-513D-632F-A4AFE6AD93E4}"/>
                </a:ext>
              </a:extLst>
            </p:cNvPr>
            <p:cNvSpPr/>
            <p:nvPr/>
          </p:nvSpPr>
          <p:spPr>
            <a:xfrm flipV="1">
              <a:off x="7480574" y="3481339"/>
              <a:ext cx="114547" cy="68256"/>
            </a:xfrm>
            <a:custGeom>
              <a:avLst/>
              <a:gdLst>
                <a:gd name="connsiteX0" fmla="*/ 110251 w 114547"/>
                <a:gd name="connsiteY0" fmla="*/ 49872 h 68256"/>
                <a:gd name="connsiteX1" fmla="*/ 84622 w 114547"/>
                <a:gd name="connsiteY1" fmla="*/ 64668 h 68256"/>
                <a:gd name="connsiteX2" fmla="*/ 70893 w 114547"/>
                <a:gd name="connsiteY2" fmla="*/ 64668 h 68256"/>
                <a:gd name="connsiteX3" fmla="*/ 45265 w 114547"/>
                <a:gd name="connsiteY3" fmla="*/ 49872 h 68256"/>
                <a:gd name="connsiteX4" fmla="*/ 45227 w 114547"/>
                <a:gd name="connsiteY4" fmla="*/ 49847 h 68256"/>
                <a:gd name="connsiteX5" fmla="*/ 1221 w 114547"/>
                <a:gd name="connsiteY5" fmla="*/ 24447 h 68256"/>
                <a:gd name="connsiteX6" fmla="*/ 1221 w 114547"/>
                <a:gd name="connsiteY6" fmla="*/ 14883 h 68256"/>
                <a:gd name="connsiteX7" fmla="*/ 26850 w 114547"/>
                <a:gd name="connsiteY7" fmla="*/ 88 h 68256"/>
                <a:gd name="connsiteX8" fmla="*/ 40578 w 114547"/>
                <a:gd name="connsiteY8" fmla="*/ 88 h 68256"/>
                <a:gd name="connsiteX9" fmla="*/ 110251 w 114547"/>
                <a:gd name="connsiteY9" fmla="*/ 40283 h 68256"/>
                <a:gd name="connsiteX10" fmla="*/ 113006 w 114547"/>
                <a:gd name="connsiteY10" fmla="*/ 45084 h 68256"/>
                <a:gd name="connsiteX11" fmla="*/ 110251 w 114547"/>
                <a:gd name="connsiteY11" fmla="*/ 49872 h 6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56">
                  <a:moveTo>
                    <a:pt x="110251" y="49872"/>
                  </a:moveTo>
                  <a:lnTo>
                    <a:pt x="84622" y="64668"/>
                  </a:lnTo>
                  <a:cubicBezTo>
                    <a:pt x="80367" y="67119"/>
                    <a:pt x="75135" y="67119"/>
                    <a:pt x="70893" y="64668"/>
                  </a:cubicBezTo>
                  <a:lnTo>
                    <a:pt x="45265" y="49872"/>
                  </a:lnTo>
                  <a:lnTo>
                    <a:pt x="45227" y="49847"/>
                  </a:lnTo>
                  <a:lnTo>
                    <a:pt x="1221" y="24447"/>
                  </a:lnTo>
                  <a:cubicBezTo>
                    <a:pt x="-2462" y="22326"/>
                    <a:pt x="-2462" y="17004"/>
                    <a:pt x="1221" y="14883"/>
                  </a:cubicBezTo>
                  <a:lnTo>
                    <a:pt x="26850" y="88"/>
                  </a:lnTo>
                  <a:cubicBezTo>
                    <a:pt x="31091" y="-2363"/>
                    <a:pt x="36324" y="-2363"/>
                    <a:pt x="40578" y="88"/>
                  </a:cubicBezTo>
                  <a:lnTo>
                    <a:pt x="110251" y="40283"/>
                  </a:lnTo>
                  <a:cubicBezTo>
                    <a:pt x="112092" y="41350"/>
                    <a:pt x="113006" y="43217"/>
                    <a:pt x="113006" y="45084"/>
                  </a:cubicBezTo>
                  <a:cubicBezTo>
                    <a:pt x="113006" y="46938"/>
                    <a:pt x="112092" y="48805"/>
                    <a:pt x="110251" y="49872"/>
                  </a:cubicBezTo>
                </a:path>
              </a:pathLst>
            </a:custGeom>
            <a:solidFill>
              <a:srgbClr val="91C9BE"/>
            </a:solidFill>
            <a:ln w="1270" cap="flat">
              <a:noFill/>
              <a:prstDash val="solid"/>
              <a:miter/>
            </a:ln>
          </p:spPr>
          <p:txBody>
            <a:bodyPr rtlCol="0" anchor="ctr"/>
            <a:lstStyle/>
            <a:p>
              <a:endParaRPr lang="en-IN"/>
            </a:p>
          </p:txBody>
        </p:sp>
        <p:sp>
          <p:nvSpPr>
            <p:cNvPr id="1309" name="Freeform: Shape 1308">
              <a:extLst>
                <a:ext uri="{FF2B5EF4-FFF2-40B4-BE49-F238E27FC236}">
                  <a16:creationId xmlns:a16="http://schemas.microsoft.com/office/drawing/2014/main" id="{C58B5A73-929B-BE36-C56D-B3FA8EC1AC8D}"/>
                </a:ext>
              </a:extLst>
            </p:cNvPr>
            <p:cNvSpPr/>
            <p:nvPr/>
          </p:nvSpPr>
          <p:spPr>
            <a:xfrm flipV="1">
              <a:off x="7568661" y="3455901"/>
              <a:ext cx="70510" cy="42843"/>
            </a:xfrm>
            <a:custGeom>
              <a:avLst/>
              <a:gdLst>
                <a:gd name="connsiteX0" fmla="*/ 66162 w 70510"/>
                <a:gd name="connsiteY0" fmla="*/ 14849 h 42843"/>
                <a:gd name="connsiteX1" fmla="*/ 40533 w 70510"/>
                <a:gd name="connsiteY1" fmla="*/ 54 h 42843"/>
                <a:gd name="connsiteX2" fmla="*/ 26804 w 70510"/>
                <a:gd name="connsiteY2" fmla="*/ 54 h 42843"/>
                <a:gd name="connsiteX3" fmla="*/ 1176 w 70510"/>
                <a:gd name="connsiteY3" fmla="*/ 14849 h 42843"/>
                <a:gd name="connsiteX4" fmla="*/ 1176 w 70510"/>
                <a:gd name="connsiteY4" fmla="*/ 24412 h 42843"/>
                <a:gd name="connsiteX5" fmla="*/ 26804 w 70510"/>
                <a:gd name="connsiteY5" fmla="*/ 39221 h 42843"/>
                <a:gd name="connsiteX6" fmla="*/ 40533 w 70510"/>
                <a:gd name="connsiteY6" fmla="*/ 39221 h 42843"/>
                <a:gd name="connsiteX7" fmla="*/ 66162 w 70510"/>
                <a:gd name="connsiteY7" fmla="*/ 24412 h 42843"/>
                <a:gd name="connsiteX8" fmla="*/ 66162 w 70510"/>
                <a:gd name="connsiteY8" fmla="*/ 1484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62" y="14849"/>
                  </a:moveTo>
                  <a:lnTo>
                    <a:pt x="40533" y="54"/>
                  </a:lnTo>
                  <a:cubicBezTo>
                    <a:pt x="36279" y="-2397"/>
                    <a:pt x="31046" y="-2397"/>
                    <a:pt x="26804" y="54"/>
                  </a:cubicBezTo>
                  <a:lnTo>
                    <a:pt x="1176" y="14849"/>
                  </a:lnTo>
                  <a:cubicBezTo>
                    <a:pt x="-2507" y="16983"/>
                    <a:pt x="-2507" y="22292"/>
                    <a:pt x="1176" y="24412"/>
                  </a:cubicBezTo>
                  <a:lnTo>
                    <a:pt x="26804" y="39221"/>
                  </a:lnTo>
                  <a:cubicBezTo>
                    <a:pt x="31046" y="41672"/>
                    <a:pt x="36279" y="41672"/>
                    <a:pt x="40533" y="39221"/>
                  </a:cubicBezTo>
                  <a:lnTo>
                    <a:pt x="66162" y="24412"/>
                  </a:lnTo>
                  <a:cubicBezTo>
                    <a:pt x="69845" y="22292"/>
                    <a:pt x="69845" y="16983"/>
                    <a:pt x="66162" y="14849"/>
                  </a:cubicBezTo>
                </a:path>
              </a:pathLst>
            </a:custGeom>
            <a:solidFill>
              <a:srgbClr val="91C9BE"/>
            </a:solidFill>
            <a:ln w="1270" cap="flat">
              <a:noFill/>
              <a:prstDash val="solid"/>
              <a:miter/>
            </a:ln>
          </p:spPr>
          <p:txBody>
            <a:bodyPr rtlCol="0" anchor="ctr"/>
            <a:lstStyle/>
            <a:p>
              <a:endParaRPr lang="en-IN"/>
            </a:p>
          </p:txBody>
        </p:sp>
        <p:sp>
          <p:nvSpPr>
            <p:cNvPr id="1310" name="Freeform: Shape 1309">
              <a:extLst>
                <a:ext uri="{FF2B5EF4-FFF2-40B4-BE49-F238E27FC236}">
                  <a16:creationId xmlns:a16="http://schemas.microsoft.com/office/drawing/2014/main" id="{9EAABB4B-AA88-2834-6CDC-B70B1E008FAE}"/>
                </a:ext>
              </a:extLst>
            </p:cNvPr>
            <p:cNvSpPr/>
            <p:nvPr/>
          </p:nvSpPr>
          <p:spPr>
            <a:xfrm flipV="1">
              <a:off x="7612705" y="3430475"/>
              <a:ext cx="70510" cy="42843"/>
            </a:xfrm>
            <a:custGeom>
              <a:avLst/>
              <a:gdLst>
                <a:gd name="connsiteX0" fmla="*/ 66132 w 70510"/>
                <a:gd name="connsiteY0" fmla="*/ 14827 h 42843"/>
                <a:gd name="connsiteX1" fmla="*/ 40503 w 70510"/>
                <a:gd name="connsiteY1" fmla="*/ 31 h 42843"/>
                <a:gd name="connsiteX2" fmla="*/ 26774 w 70510"/>
                <a:gd name="connsiteY2" fmla="*/ 31 h 42843"/>
                <a:gd name="connsiteX3" fmla="*/ 1146 w 70510"/>
                <a:gd name="connsiteY3" fmla="*/ 14827 h 42843"/>
                <a:gd name="connsiteX4" fmla="*/ 1146 w 70510"/>
                <a:gd name="connsiteY4" fmla="*/ 24403 h 42843"/>
                <a:gd name="connsiteX5" fmla="*/ 26774 w 70510"/>
                <a:gd name="connsiteY5" fmla="*/ 39198 h 42843"/>
                <a:gd name="connsiteX6" fmla="*/ 40503 w 70510"/>
                <a:gd name="connsiteY6" fmla="*/ 39198 h 42843"/>
                <a:gd name="connsiteX7" fmla="*/ 66132 w 70510"/>
                <a:gd name="connsiteY7" fmla="*/ 24403 h 42843"/>
                <a:gd name="connsiteX8" fmla="*/ 66132 w 70510"/>
                <a:gd name="connsiteY8" fmla="*/ 1482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32" y="14827"/>
                  </a:moveTo>
                  <a:lnTo>
                    <a:pt x="40503" y="31"/>
                  </a:lnTo>
                  <a:cubicBezTo>
                    <a:pt x="36249" y="-2420"/>
                    <a:pt x="31016" y="-2420"/>
                    <a:pt x="26774" y="31"/>
                  </a:cubicBezTo>
                  <a:lnTo>
                    <a:pt x="1146" y="14827"/>
                  </a:lnTo>
                  <a:cubicBezTo>
                    <a:pt x="-2537" y="16960"/>
                    <a:pt x="-2537" y="22269"/>
                    <a:pt x="1146" y="24403"/>
                  </a:cubicBezTo>
                  <a:lnTo>
                    <a:pt x="26774" y="39198"/>
                  </a:lnTo>
                  <a:cubicBezTo>
                    <a:pt x="31016" y="41649"/>
                    <a:pt x="36249" y="41649"/>
                    <a:pt x="40503" y="39198"/>
                  </a:cubicBezTo>
                  <a:lnTo>
                    <a:pt x="66132" y="24403"/>
                  </a:lnTo>
                  <a:cubicBezTo>
                    <a:pt x="69815" y="22269"/>
                    <a:pt x="69815" y="16960"/>
                    <a:pt x="66132" y="14827"/>
                  </a:cubicBezTo>
                </a:path>
              </a:pathLst>
            </a:custGeom>
            <a:solidFill>
              <a:srgbClr val="91C9BE"/>
            </a:solidFill>
            <a:ln w="1270" cap="flat">
              <a:noFill/>
              <a:prstDash val="solid"/>
              <a:miter/>
            </a:ln>
          </p:spPr>
          <p:txBody>
            <a:bodyPr rtlCol="0" anchor="ctr"/>
            <a:lstStyle/>
            <a:p>
              <a:endParaRPr lang="en-IN"/>
            </a:p>
          </p:txBody>
        </p:sp>
        <p:sp>
          <p:nvSpPr>
            <p:cNvPr id="1311" name="Freeform: Shape 1310">
              <a:extLst>
                <a:ext uri="{FF2B5EF4-FFF2-40B4-BE49-F238E27FC236}">
                  <a16:creationId xmlns:a16="http://schemas.microsoft.com/office/drawing/2014/main" id="{258D778A-F327-281E-907D-5C4CBEDBD4C3}"/>
                </a:ext>
              </a:extLst>
            </p:cNvPr>
            <p:cNvSpPr/>
            <p:nvPr/>
          </p:nvSpPr>
          <p:spPr>
            <a:xfrm flipV="1">
              <a:off x="7656748" y="3405050"/>
              <a:ext cx="70510" cy="42840"/>
            </a:xfrm>
            <a:custGeom>
              <a:avLst/>
              <a:gdLst>
                <a:gd name="connsiteX0" fmla="*/ 66102 w 70510"/>
                <a:gd name="connsiteY0" fmla="*/ 14814 h 42840"/>
                <a:gd name="connsiteX1" fmla="*/ 40473 w 70510"/>
                <a:gd name="connsiteY1" fmla="*/ 18 h 42840"/>
                <a:gd name="connsiteX2" fmla="*/ 26745 w 70510"/>
                <a:gd name="connsiteY2" fmla="*/ 18 h 42840"/>
                <a:gd name="connsiteX3" fmla="*/ 1116 w 70510"/>
                <a:gd name="connsiteY3" fmla="*/ 14814 h 42840"/>
                <a:gd name="connsiteX4" fmla="*/ 1116 w 70510"/>
                <a:gd name="connsiteY4" fmla="*/ 24377 h 42840"/>
                <a:gd name="connsiteX5" fmla="*/ 26745 w 70510"/>
                <a:gd name="connsiteY5" fmla="*/ 39172 h 42840"/>
                <a:gd name="connsiteX6" fmla="*/ 40473 w 70510"/>
                <a:gd name="connsiteY6" fmla="*/ 39172 h 42840"/>
                <a:gd name="connsiteX7" fmla="*/ 66102 w 70510"/>
                <a:gd name="connsiteY7" fmla="*/ 24377 h 42840"/>
                <a:gd name="connsiteX8" fmla="*/ 66102 w 70510"/>
                <a:gd name="connsiteY8" fmla="*/ 14814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66102" y="14814"/>
                  </a:moveTo>
                  <a:lnTo>
                    <a:pt x="40473" y="18"/>
                  </a:lnTo>
                  <a:cubicBezTo>
                    <a:pt x="36219" y="-2446"/>
                    <a:pt x="30986" y="-2446"/>
                    <a:pt x="26745" y="18"/>
                  </a:cubicBezTo>
                  <a:lnTo>
                    <a:pt x="1116" y="14814"/>
                  </a:lnTo>
                  <a:cubicBezTo>
                    <a:pt x="-2567" y="16935"/>
                    <a:pt x="-2567" y="22243"/>
                    <a:pt x="1116" y="24377"/>
                  </a:cubicBezTo>
                  <a:lnTo>
                    <a:pt x="26745" y="39172"/>
                  </a:lnTo>
                  <a:cubicBezTo>
                    <a:pt x="30986" y="41624"/>
                    <a:pt x="36219" y="41624"/>
                    <a:pt x="40473" y="39172"/>
                  </a:cubicBezTo>
                  <a:lnTo>
                    <a:pt x="66102" y="24377"/>
                  </a:lnTo>
                  <a:cubicBezTo>
                    <a:pt x="69785" y="22243"/>
                    <a:pt x="69785" y="16935"/>
                    <a:pt x="66102" y="14814"/>
                  </a:cubicBezTo>
                </a:path>
              </a:pathLst>
            </a:custGeom>
            <a:solidFill>
              <a:srgbClr val="91C9BE"/>
            </a:solidFill>
            <a:ln w="1270" cap="flat">
              <a:noFill/>
              <a:prstDash val="solid"/>
              <a:miter/>
            </a:ln>
          </p:spPr>
          <p:txBody>
            <a:bodyPr rtlCol="0" anchor="ctr"/>
            <a:lstStyle/>
            <a:p>
              <a:endParaRPr lang="en-IN"/>
            </a:p>
          </p:txBody>
        </p:sp>
        <p:sp>
          <p:nvSpPr>
            <p:cNvPr id="1312" name="Freeform: Shape 1311">
              <a:extLst>
                <a:ext uri="{FF2B5EF4-FFF2-40B4-BE49-F238E27FC236}">
                  <a16:creationId xmlns:a16="http://schemas.microsoft.com/office/drawing/2014/main" id="{725409EC-29FF-C016-440E-45D7908FE42B}"/>
                </a:ext>
              </a:extLst>
            </p:cNvPr>
            <p:cNvSpPr/>
            <p:nvPr/>
          </p:nvSpPr>
          <p:spPr>
            <a:xfrm flipV="1">
              <a:off x="7700792" y="3379625"/>
              <a:ext cx="70510" cy="42830"/>
            </a:xfrm>
            <a:custGeom>
              <a:avLst/>
              <a:gdLst>
                <a:gd name="connsiteX0" fmla="*/ 66072 w 70510"/>
                <a:gd name="connsiteY0" fmla="*/ 14782 h 42830"/>
                <a:gd name="connsiteX1" fmla="*/ 40443 w 70510"/>
                <a:gd name="connsiteY1" fmla="*/ -14 h 42830"/>
                <a:gd name="connsiteX2" fmla="*/ 26714 w 70510"/>
                <a:gd name="connsiteY2" fmla="*/ -14 h 42830"/>
                <a:gd name="connsiteX3" fmla="*/ 1086 w 70510"/>
                <a:gd name="connsiteY3" fmla="*/ 14782 h 42830"/>
                <a:gd name="connsiteX4" fmla="*/ 1086 w 70510"/>
                <a:gd name="connsiteY4" fmla="*/ 24345 h 42830"/>
                <a:gd name="connsiteX5" fmla="*/ 26714 w 70510"/>
                <a:gd name="connsiteY5" fmla="*/ 39140 h 42830"/>
                <a:gd name="connsiteX6" fmla="*/ 40443 w 70510"/>
                <a:gd name="connsiteY6" fmla="*/ 39140 h 42830"/>
                <a:gd name="connsiteX7" fmla="*/ 66072 w 70510"/>
                <a:gd name="connsiteY7" fmla="*/ 24345 h 42830"/>
                <a:gd name="connsiteX8" fmla="*/ 66072 w 70510"/>
                <a:gd name="connsiteY8" fmla="*/ 1478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72" y="14782"/>
                  </a:moveTo>
                  <a:lnTo>
                    <a:pt x="40443" y="-14"/>
                  </a:lnTo>
                  <a:cubicBezTo>
                    <a:pt x="36188" y="-2465"/>
                    <a:pt x="30956" y="-2465"/>
                    <a:pt x="26714" y="-14"/>
                  </a:cubicBezTo>
                  <a:lnTo>
                    <a:pt x="1086" y="14782"/>
                  </a:lnTo>
                  <a:cubicBezTo>
                    <a:pt x="-2597" y="16902"/>
                    <a:pt x="-2597" y="22224"/>
                    <a:pt x="1086" y="24345"/>
                  </a:cubicBezTo>
                  <a:lnTo>
                    <a:pt x="26714" y="39140"/>
                  </a:lnTo>
                  <a:cubicBezTo>
                    <a:pt x="30956" y="41591"/>
                    <a:pt x="36188" y="41591"/>
                    <a:pt x="40443" y="39140"/>
                  </a:cubicBezTo>
                  <a:lnTo>
                    <a:pt x="66072" y="24345"/>
                  </a:lnTo>
                  <a:cubicBezTo>
                    <a:pt x="69755" y="22224"/>
                    <a:pt x="69755" y="16902"/>
                    <a:pt x="66072" y="14782"/>
                  </a:cubicBezTo>
                </a:path>
              </a:pathLst>
            </a:custGeom>
            <a:solidFill>
              <a:srgbClr val="91C9BE"/>
            </a:solidFill>
            <a:ln w="1270" cap="flat">
              <a:noFill/>
              <a:prstDash val="solid"/>
              <a:miter/>
            </a:ln>
          </p:spPr>
          <p:txBody>
            <a:bodyPr rtlCol="0" anchor="ctr"/>
            <a:lstStyle/>
            <a:p>
              <a:endParaRPr lang="en-IN"/>
            </a:p>
          </p:txBody>
        </p:sp>
        <p:sp>
          <p:nvSpPr>
            <p:cNvPr id="1313" name="Freeform: Shape 1312">
              <a:extLst>
                <a:ext uri="{FF2B5EF4-FFF2-40B4-BE49-F238E27FC236}">
                  <a16:creationId xmlns:a16="http://schemas.microsoft.com/office/drawing/2014/main" id="{A9EA3D39-C0FA-A781-B009-A69B77AFB5B2}"/>
                </a:ext>
              </a:extLst>
            </p:cNvPr>
            <p:cNvSpPr/>
            <p:nvPr/>
          </p:nvSpPr>
          <p:spPr>
            <a:xfrm flipV="1">
              <a:off x="7744835" y="3354199"/>
              <a:ext cx="70510" cy="42830"/>
            </a:xfrm>
            <a:custGeom>
              <a:avLst/>
              <a:gdLst>
                <a:gd name="connsiteX0" fmla="*/ 66042 w 70510"/>
                <a:gd name="connsiteY0" fmla="*/ 14759 h 42830"/>
                <a:gd name="connsiteX1" fmla="*/ 40413 w 70510"/>
                <a:gd name="connsiteY1" fmla="*/ -37 h 42830"/>
                <a:gd name="connsiteX2" fmla="*/ 26684 w 70510"/>
                <a:gd name="connsiteY2" fmla="*/ -37 h 42830"/>
                <a:gd name="connsiteX3" fmla="*/ 1056 w 70510"/>
                <a:gd name="connsiteY3" fmla="*/ 14759 h 42830"/>
                <a:gd name="connsiteX4" fmla="*/ 1056 w 70510"/>
                <a:gd name="connsiteY4" fmla="*/ 24322 h 42830"/>
                <a:gd name="connsiteX5" fmla="*/ 26684 w 70510"/>
                <a:gd name="connsiteY5" fmla="*/ 39117 h 42830"/>
                <a:gd name="connsiteX6" fmla="*/ 40413 w 70510"/>
                <a:gd name="connsiteY6" fmla="*/ 39117 h 42830"/>
                <a:gd name="connsiteX7" fmla="*/ 66042 w 70510"/>
                <a:gd name="connsiteY7" fmla="*/ 24322 h 42830"/>
                <a:gd name="connsiteX8" fmla="*/ 66042 w 70510"/>
                <a:gd name="connsiteY8" fmla="*/ 1475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42" y="14759"/>
                  </a:moveTo>
                  <a:lnTo>
                    <a:pt x="40413" y="-37"/>
                  </a:lnTo>
                  <a:cubicBezTo>
                    <a:pt x="36159" y="-2488"/>
                    <a:pt x="30926" y="-2488"/>
                    <a:pt x="26684" y="-37"/>
                  </a:cubicBezTo>
                  <a:lnTo>
                    <a:pt x="1056" y="14759"/>
                  </a:lnTo>
                  <a:cubicBezTo>
                    <a:pt x="-2627" y="16880"/>
                    <a:pt x="-2627" y="22201"/>
                    <a:pt x="1056" y="24322"/>
                  </a:cubicBezTo>
                  <a:lnTo>
                    <a:pt x="26684" y="39117"/>
                  </a:lnTo>
                  <a:cubicBezTo>
                    <a:pt x="30926" y="41568"/>
                    <a:pt x="36159" y="41568"/>
                    <a:pt x="40413" y="39117"/>
                  </a:cubicBezTo>
                  <a:lnTo>
                    <a:pt x="66042" y="24322"/>
                  </a:lnTo>
                  <a:cubicBezTo>
                    <a:pt x="69725" y="22201"/>
                    <a:pt x="69725" y="16880"/>
                    <a:pt x="66042" y="14759"/>
                  </a:cubicBezTo>
                </a:path>
              </a:pathLst>
            </a:custGeom>
            <a:solidFill>
              <a:srgbClr val="91C9BE"/>
            </a:solidFill>
            <a:ln w="1270" cap="flat">
              <a:noFill/>
              <a:prstDash val="solid"/>
              <a:miter/>
            </a:ln>
          </p:spPr>
          <p:txBody>
            <a:bodyPr rtlCol="0" anchor="ctr"/>
            <a:lstStyle/>
            <a:p>
              <a:endParaRPr lang="en-IN"/>
            </a:p>
          </p:txBody>
        </p:sp>
        <p:sp>
          <p:nvSpPr>
            <p:cNvPr id="1314" name="Freeform: Shape 1313">
              <a:extLst>
                <a:ext uri="{FF2B5EF4-FFF2-40B4-BE49-F238E27FC236}">
                  <a16:creationId xmlns:a16="http://schemas.microsoft.com/office/drawing/2014/main" id="{53D27840-5CE7-7F72-4CAD-1D3FA95F2A96}"/>
                </a:ext>
              </a:extLst>
            </p:cNvPr>
            <p:cNvSpPr/>
            <p:nvPr/>
          </p:nvSpPr>
          <p:spPr>
            <a:xfrm flipV="1">
              <a:off x="7788879" y="3328761"/>
              <a:ext cx="70500" cy="42843"/>
            </a:xfrm>
            <a:custGeom>
              <a:avLst/>
              <a:gdLst>
                <a:gd name="connsiteX0" fmla="*/ 66011 w 70500"/>
                <a:gd name="connsiteY0" fmla="*/ 14736 h 42843"/>
                <a:gd name="connsiteX1" fmla="*/ 40370 w 70500"/>
                <a:gd name="connsiteY1" fmla="*/ -59 h 42843"/>
                <a:gd name="connsiteX2" fmla="*/ 26654 w 70500"/>
                <a:gd name="connsiteY2" fmla="*/ -59 h 42843"/>
                <a:gd name="connsiteX3" fmla="*/ 1026 w 70500"/>
                <a:gd name="connsiteY3" fmla="*/ 14736 h 42843"/>
                <a:gd name="connsiteX4" fmla="*/ 1026 w 70500"/>
                <a:gd name="connsiteY4" fmla="*/ 24299 h 42843"/>
                <a:gd name="connsiteX5" fmla="*/ 26654 w 70500"/>
                <a:gd name="connsiteY5" fmla="*/ 39107 h 42843"/>
                <a:gd name="connsiteX6" fmla="*/ 40370 w 70500"/>
                <a:gd name="connsiteY6" fmla="*/ 39107 h 42843"/>
                <a:gd name="connsiteX7" fmla="*/ 66011 w 70500"/>
                <a:gd name="connsiteY7" fmla="*/ 24299 h 42843"/>
                <a:gd name="connsiteX8" fmla="*/ 66011 w 70500"/>
                <a:gd name="connsiteY8" fmla="*/ 1473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6011" y="14736"/>
                  </a:moveTo>
                  <a:lnTo>
                    <a:pt x="40370" y="-59"/>
                  </a:lnTo>
                  <a:cubicBezTo>
                    <a:pt x="36129" y="-2511"/>
                    <a:pt x="30896" y="-2511"/>
                    <a:pt x="26654" y="-59"/>
                  </a:cubicBezTo>
                  <a:lnTo>
                    <a:pt x="1026" y="14736"/>
                  </a:lnTo>
                  <a:cubicBezTo>
                    <a:pt x="-2657" y="16870"/>
                    <a:pt x="-2657" y="22178"/>
                    <a:pt x="1026" y="24299"/>
                  </a:cubicBezTo>
                  <a:lnTo>
                    <a:pt x="26654" y="39107"/>
                  </a:lnTo>
                  <a:cubicBezTo>
                    <a:pt x="30896" y="41558"/>
                    <a:pt x="36129" y="41558"/>
                    <a:pt x="40370" y="39107"/>
                  </a:cubicBezTo>
                  <a:lnTo>
                    <a:pt x="66011" y="24299"/>
                  </a:lnTo>
                  <a:cubicBezTo>
                    <a:pt x="69682" y="22178"/>
                    <a:pt x="69682" y="16870"/>
                    <a:pt x="66011" y="14736"/>
                  </a:cubicBezTo>
                </a:path>
              </a:pathLst>
            </a:custGeom>
            <a:solidFill>
              <a:srgbClr val="91C9BE"/>
            </a:solidFill>
            <a:ln w="1270" cap="flat">
              <a:noFill/>
              <a:prstDash val="solid"/>
              <a:miter/>
            </a:ln>
          </p:spPr>
          <p:txBody>
            <a:bodyPr rtlCol="0" anchor="ctr"/>
            <a:lstStyle/>
            <a:p>
              <a:endParaRPr lang="en-IN"/>
            </a:p>
          </p:txBody>
        </p:sp>
        <p:sp>
          <p:nvSpPr>
            <p:cNvPr id="1315" name="Freeform: Shape 1314">
              <a:extLst>
                <a:ext uri="{FF2B5EF4-FFF2-40B4-BE49-F238E27FC236}">
                  <a16:creationId xmlns:a16="http://schemas.microsoft.com/office/drawing/2014/main" id="{3C0EA3ED-88C8-0E43-BC8F-A19E1EB63638}"/>
                </a:ext>
              </a:extLst>
            </p:cNvPr>
            <p:cNvSpPr/>
            <p:nvPr/>
          </p:nvSpPr>
          <p:spPr>
            <a:xfrm flipV="1">
              <a:off x="7832923" y="3303336"/>
              <a:ext cx="70500" cy="42843"/>
            </a:xfrm>
            <a:custGeom>
              <a:avLst/>
              <a:gdLst>
                <a:gd name="connsiteX0" fmla="*/ 65982 w 70500"/>
                <a:gd name="connsiteY0" fmla="*/ 14726 h 42843"/>
                <a:gd name="connsiteX1" fmla="*/ 40340 w 70500"/>
                <a:gd name="connsiteY1" fmla="*/ -82 h 42843"/>
                <a:gd name="connsiteX2" fmla="*/ 26624 w 70500"/>
                <a:gd name="connsiteY2" fmla="*/ -82 h 42843"/>
                <a:gd name="connsiteX3" fmla="*/ 996 w 70500"/>
                <a:gd name="connsiteY3" fmla="*/ 14726 h 42843"/>
                <a:gd name="connsiteX4" fmla="*/ 996 w 70500"/>
                <a:gd name="connsiteY4" fmla="*/ 24289 h 42843"/>
                <a:gd name="connsiteX5" fmla="*/ 26624 w 70500"/>
                <a:gd name="connsiteY5" fmla="*/ 39085 h 42843"/>
                <a:gd name="connsiteX6" fmla="*/ 40340 w 70500"/>
                <a:gd name="connsiteY6" fmla="*/ 39085 h 42843"/>
                <a:gd name="connsiteX7" fmla="*/ 65982 w 70500"/>
                <a:gd name="connsiteY7" fmla="*/ 24289 h 42843"/>
                <a:gd name="connsiteX8" fmla="*/ 65982 w 70500"/>
                <a:gd name="connsiteY8" fmla="*/ 1472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5982" y="14726"/>
                  </a:moveTo>
                  <a:lnTo>
                    <a:pt x="40340" y="-82"/>
                  </a:lnTo>
                  <a:cubicBezTo>
                    <a:pt x="36098" y="-2533"/>
                    <a:pt x="30866" y="-2533"/>
                    <a:pt x="26624" y="-82"/>
                  </a:cubicBezTo>
                  <a:lnTo>
                    <a:pt x="996" y="14726"/>
                  </a:lnTo>
                  <a:cubicBezTo>
                    <a:pt x="-2687" y="16847"/>
                    <a:pt x="-2687" y="22156"/>
                    <a:pt x="996" y="24289"/>
                  </a:cubicBezTo>
                  <a:lnTo>
                    <a:pt x="26624" y="39085"/>
                  </a:lnTo>
                  <a:cubicBezTo>
                    <a:pt x="30866" y="41536"/>
                    <a:pt x="36098" y="41536"/>
                    <a:pt x="40340" y="39085"/>
                  </a:cubicBezTo>
                  <a:lnTo>
                    <a:pt x="65982" y="24289"/>
                  </a:lnTo>
                  <a:cubicBezTo>
                    <a:pt x="69652" y="22156"/>
                    <a:pt x="69652" y="16847"/>
                    <a:pt x="65982" y="14726"/>
                  </a:cubicBezTo>
                </a:path>
              </a:pathLst>
            </a:custGeom>
            <a:solidFill>
              <a:srgbClr val="91C9BE"/>
            </a:solidFill>
            <a:ln w="1270" cap="flat">
              <a:noFill/>
              <a:prstDash val="solid"/>
              <a:miter/>
            </a:ln>
          </p:spPr>
          <p:txBody>
            <a:bodyPr rtlCol="0" anchor="ctr"/>
            <a:lstStyle/>
            <a:p>
              <a:endParaRPr lang="en-IN"/>
            </a:p>
          </p:txBody>
        </p:sp>
        <p:sp>
          <p:nvSpPr>
            <p:cNvPr id="1316" name="Freeform: Shape 1315">
              <a:extLst>
                <a:ext uri="{FF2B5EF4-FFF2-40B4-BE49-F238E27FC236}">
                  <a16:creationId xmlns:a16="http://schemas.microsoft.com/office/drawing/2014/main" id="{735EF676-DAEF-F028-45F8-4886AECD56A5}"/>
                </a:ext>
              </a:extLst>
            </p:cNvPr>
            <p:cNvSpPr/>
            <p:nvPr/>
          </p:nvSpPr>
          <p:spPr>
            <a:xfrm flipV="1">
              <a:off x="7876966" y="3277910"/>
              <a:ext cx="70497" cy="42830"/>
            </a:xfrm>
            <a:custGeom>
              <a:avLst/>
              <a:gdLst>
                <a:gd name="connsiteX0" fmla="*/ 65939 w 70497"/>
                <a:gd name="connsiteY0" fmla="*/ 14691 h 42830"/>
                <a:gd name="connsiteX1" fmla="*/ 40310 w 70497"/>
                <a:gd name="connsiteY1" fmla="*/ -105 h 42830"/>
                <a:gd name="connsiteX2" fmla="*/ 26594 w 70497"/>
                <a:gd name="connsiteY2" fmla="*/ -105 h 42830"/>
                <a:gd name="connsiteX3" fmla="*/ 966 w 70497"/>
                <a:gd name="connsiteY3" fmla="*/ 14691 h 42830"/>
                <a:gd name="connsiteX4" fmla="*/ 966 w 70497"/>
                <a:gd name="connsiteY4" fmla="*/ 24254 h 42830"/>
                <a:gd name="connsiteX5" fmla="*/ 26594 w 70497"/>
                <a:gd name="connsiteY5" fmla="*/ 39049 h 42830"/>
                <a:gd name="connsiteX6" fmla="*/ 40310 w 70497"/>
                <a:gd name="connsiteY6" fmla="*/ 39049 h 42830"/>
                <a:gd name="connsiteX7" fmla="*/ 65939 w 70497"/>
                <a:gd name="connsiteY7" fmla="*/ 24254 h 42830"/>
                <a:gd name="connsiteX8" fmla="*/ 65939 w 70497"/>
                <a:gd name="connsiteY8" fmla="*/ 1469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7" h="42830">
                  <a:moveTo>
                    <a:pt x="65939" y="14691"/>
                  </a:moveTo>
                  <a:lnTo>
                    <a:pt x="40310" y="-105"/>
                  </a:lnTo>
                  <a:cubicBezTo>
                    <a:pt x="36068" y="-2556"/>
                    <a:pt x="30836" y="-2556"/>
                    <a:pt x="26594" y="-105"/>
                  </a:cubicBezTo>
                  <a:lnTo>
                    <a:pt x="966" y="14691"/>
                  </a:lnTo>
                  <a:cubicBezTo>
                    <a:pt x="-2717" y="16812"/>
                    <a:pt x="-2717" y="22133"/>
                    <a:pt x="966" y="24254"/>
                  </a:cubicBezTo>
                  <a:lnTo>
                    <a:pt x="26594" y="39049"/>
                  </a:lnTo>
                  <a:cubicBezTo>
                    <a:pt x="30836" y="41500"/>
                    <a:pt x="36068" y="41500"/>
                    <a:pt x="40310" y="39049"/>
                  </a:cubicBezTo>
                  <a:lnTo>
                    <a:pt x="65939" y="24254"/>
                  </a:lnTo>
                  <a:cubicBezTo>
                    <a:pt x="69622" y="22133"/>
                    <a:pt x="69622" y="16812"/>
                    <a:pt x="65939" y="14691"/>
                  </a:cubicBezTo>
                </a:path>
              </a:pathLst>
            </a:custGeom>
            <a:solidFill>
              <a:srgbClr val="91C9BE"/>
            </a:solidFill>
            <a:ln w="1270" cap="flat">
              <a:noFill/>
              <a:prstDash val="solid"/>
              <a:miter/>
            </a:ln>
          </p:spPr>
          <p:txBody>
            <a:bodyPr rtlCol="0" anchor="ctr"/>
            <a:lstStyle/>
            <a:p>
              <a:endParaRPr lang="en-IN"/>
            </a:p>
          </p:txBody>
        </p:sp>
        <p:sp>
          <p:nvSpPr>
            <p:cNvPr id="1317" name="Freeform: Shape 1316">
              <a:extLst>
                <a:ext uri="{FF2B5EF4-FFF2-40B4-BE49-F238E27FC236}">
                  <a16:creationId xmlns:a16="http://schemas.microsoft.com/office/drawing/2014/main" id="{34F6CE51-6D9D-EC1D-5035-FB86BC2C2872}"/>
                </a:ext>
              </a:extLst>
            </p:cNvPr>
            <p:cNvSpPr/>
            <p:nvPr/>
          </p:nvSpPr>
          <p:spPr>
            <a:xfrm flipV="1">
              <a:off x="7921007" y="3252485"/>
              <a:ext cx="70500" cy="42830"/>
            </a:xfrm>
            <a:custGeom>
              <a:avLst/>
              <a:gdLst>
                <a:gd name="connsiteX0" fmla="*/ 65912 w 70500"/>
                <a:gd name="connsiteY0" fmla="*/ 14668 h 42830"/>
                <a:gd name="connsiteX1" fmla="*/ 40283 w 70500"/>
                <a:gd name="connsiteY1" fmla="*/ -128 h 42830"/>
                <a:gd name="connsiteX2" fmla="*/ 26567 w 70500"/>
                <a:gd name="connsiteY2" fmla="*/ -128 h 42830"/>
                <a:gd name="connsiteX3" fmla="*/ 926 w 70500"/>
                <a:gd name="connsiteY3" fmla="*/ 14668 h 42830"/>
                <a:gd name="connsiteX4" fmla="*/ 926 w 70500"/>
                <a:gd name="connsiteY4" fmla="*/ 24231 h 42830"/>
                <a:gd name="connsiteX5" fmla="*/ 26567 w 70500"/>
                <a:gd name="connsiteY5" fmla="*/ 39027 h 42830"/>
                <a:gd name="connsiteX6" fmla="*/ 40283 w 70500"/>
                <a:gd name="connsiteY6" fmla="*/ 39027 h 42830"/>
                <a:gd name="connsiteX7" fmla="*/ 65912 w 70500"/>
                <a:gd name="connsiteY7" fmla="*/ 24231 h 42830"/>
                <a:gd name="connsiteX8" fmla="*/ 65912 w 70500"/>
                <a:gd name="connsiteY8" fmla="*/ 1466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912" y="14668"/>
                  </a:moveTo>
                  <a:lnTo>
                    <a:pt x="40283" y="-128"/>
                  </a:lnTo>
                  <a:cubicBezTo>
                    <a:pt x="36042" y="-2579"/>
                    <a:pt x="30809" y="-2579"/>
                    <a:pt x="26567" y="-128"/>
                  </a:cubicBezTo>
                  <a:lnTo>
                    <a:pt x="926" y="14668"/>
                  </a:lnTo>
                  <a:cubicBezTo>
                    <a:pt x="-2744" y="16789"/>
                    <a:pt x="-2744" y="22110"/>
                    <a:pt x="926" y="24231"/>
                  </a:cubicBezTo>
                  <a:lnTo>
                    <a:pt x="26567" y="39027"/>
                  </a:lnTo>
                  <a:cubicBezTo>
                    <a:pt x="30809" y="41478"/>
                    <a:pt x="36042" y="41478"/>
                    <a:pt x="40283" y="39027"/>
                  </a:cubicBezTo>
                  <a:lnTo>
                    <a:pt x="65912" y="24231"/>
                  </a:lnTo>
                  <a:cubicBezTo>
                    <a:pt x="69595" y="22110"/>
                    <a:pt x="69595" y="16789"/>
                    <a:pt x="65912" y="14668"/>
                  </a:cubicBezTo>
                </a:path>
              </a:pathLst>
            </a:custGeom>
            <a:solidFill>
              <a:srgbClr val="91C9BE"/>
            </a:solidFill>
            <a:ln w="1270" cap="flat">
              <a:noFill/>
              <a:prstDash val="solid"/>
              <a:miter/>
            </a:ln>
          </p:spPr>
          <p:txBody>
            <a:bodyPr rtlCol="0" anchor="ctr"/>
            <a:lstStyle/>
            <a:p>
              <a:endParaRPr lang="en-IN"/>
            </a:p>
          </p:txBody>
        </p:sp>
        <p:sp>
          <p:nvSpPr>
            <p:cNvPr id="1318" name="Freeform: Shape 1317">
              <a:extLst>
                <a:ext uri="{FF2B5EF4-FFF2-40B4-BE49-F238E27FC236}">
                  <a16:creationId xmlns:a16="http://schemas.microsoft.com/office/drawing/2014/main" id="{29481825-D035-73D6-E990-946093AD4B4B}"/>
                </a:ext>
              </a:extLst>
            </p:cNvPr>
            <p:cNvSpPr/>
            <p:nvPr/>
          </p:nvSpPr>
          <p:spPr>
            <a:xfrm flipV="1">
              <a:off x="7965050" y="3227056"/>
              <a:ext cx="70500" cy="42833"/>
            </a:xfrm>
            <a:custGeom>
              <a:avLst/>
              <a:gdLst>
                <a:gd name="connsiteX0" fmla="*/ 65882 w 70500"/>
                <a:gd name="connsiteY0" fmla="*/ 14645 h 42833"/>
                <a:gd name="connsiteX1" fmla="*/ 40253 w 70500"/>
                <a:gd name="connsiteY1" fmla="*/ -150 h 42833"/>
                <a:gd name="connsiteX2" fmla="*/ 26537 w 70500"/>
                <a:gd name="connsiteY2" fmla="*/ -150 h 42833"/>
                <a:gd name="connsiteX3" fmla="*/ 896 w 70500"/>
                <a:gd name="connsiteY3" fmla="*/ 14645 h 42833"/>
                <a:gd name="connsiteX4" fmla="*/ 896 w 70500"/>
                <a:gd name="connsiteY4" fmla="*/ 24208 h 42833"/>
                <a:gd name="connsiteX5" fmla="*/ 26537 w 70500"/>
                <a:gd name="connsiteY5" fmla="*/ 39017 h 42833"/>
                <a:gd name="connsiteX6" fmla="*/ 40253 w 70500"/>
                <a:gd name="connsiteY6" fmla="*/ 39017 h 42833"/>
                <a:gd name="connsiteX7" fmla="*/ 65882 w 70500"/>
                <a:gd name="connsiteY7" fmla="*/ 24208 h 42833"/>
                <a:gd name="connsiteX8" fmla="*/ 65882 w 70500"/>
                <a:gd name="connsiteY8" fmla="*/ 14645 h 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3">
                  <a:moveTo>
                    <a:pt x="65882" y="14645"/>
                  </a:moveTo>
                  <a:lnTo>
                    <a:pt x="40253" y="-150"/>
                  </a:lnTo>
                  <a:cubicBezTo>
                    <a:pt x="36012" y="-2601"/>
                    <a:pt x="30779" y="-2601"/>
                    <a:pt x="26537" y="-150"/>
                  </a:cubicBezTo>
                  <a:lnTo>
                    <a:pt x="896" y="14645"/>
                  </a:lnTo>
                  <a:cubicBezTo>
                    <a:pt x="-2774" y="16766"/>
                    <a:pt x="-2774" y="22087"/>
                    <a:pt x="896" y="24208"/>
                  </a:cubicBezTo>
                  <a:lnTo>
                    <a:pt x="26537" y="39017"/>
                  </a:lnTo>
                  <a:cubicBezTo>
                    <a:pt x="30779" y="41455"/>
                    <a:pt x="36012" y="41455"/>
                    <a:pt x="40253" y="39017"/>
                  </a:cubicBezTo>
                  <a:lnTo>
                    <a:pt x="65882" y="24208"/>
                  </a:lnTo>
                  <a:cubicBezTo>
                    <a:pt x="69565" y="22087"/>
                    <a:pt x="69565" y="16766"/>
                    <a:pt x="65882" y="14645"/>
                  </a:cubicBezTo>
                </a:path>
              </a:pathLst>
            </a:custGeom>
            <a:solidFill>
              <a:srgbClr val="91C9BE"/>
            </a:solidFill>
            <a:ln w="1270" cap="flat">
              <a:noFill/>
              <a:prstDash val="solid"/>
              <a:miter/>
            </a:ln>
          </p:spPr>
          <p:txBody>
            <a:bodyPr rtlCol="0" anchor="ctr"/>
            <a:lstStyle/>
            <a:p>
              <a:endParaRPr lang="en-IN"/>
            </a:p>
          </p:txBody>
        </p:sp>
        <p:sp>
          <p:nvSpPr>
            <p:cNvPr id="1319" name="Freeform: Shape 1318">
              <a:extLst>
                <a:ext uri="{FF2B5EF4-FFF2-40B4-BE49-F238E27FC236}">
                  <a16:creationId xmlns:a16="http://schemas.microsoft.com/office/drawing/2014/main" id="{0765E02A-4E2F-790C-D0E8-0593ED7CE6CE}"/>
                </a:ext>
              </a:extLst>
            </p:cNvPr>
            <p:cNvSpPr/>
            <p:nvPr/>
          </p:nvSpPr>
          <p:spPr>
            <a:xfrm flipV="1">
              <a:off x="8007710" y="3149971"/>
              <a:ext cx="115922" cy="94494"/>
            </a:xfrm>
            <a:custGeom>
              <a:avLst/>
              <a:gdLst>
                <a:gd name="connsiteX0" fmla="*/ 111265 w 115922"/>
                <a:gd name="connsiteY0" fmla="*/ 49601 h 94494"/>
                <a:gd name="connsiteX1" fmla="*/ 85636 w 115922"/>
                <a:gd name="connsiteY1" fmla="*/ 64396 h 94494"/>
                <a:gd name="connsiteX2" fmla="*/ 85636 w 115922"/>
                <a:gd name="connsiteY2" fmla="*/ 64396 h 94494"/>
                <a:gd name="connsiteX3" fmla="*/ 40208 w 115922"/>
                <a:gd name="connsiteY3" fmla="*/ 90622 h 94494"/>
                <a:gd name="connsiteX4" fmla="*/ 26492 w 115922"/>
                <a:gd name="connsiteY4" fmla="*/ 90622 h 94494"/>
                <a:gd name="connsiteX5" fmla="*/ 851 w 115922"/>
                <a:gd name="connsiteY5" fmla="*/ 75826 h 94494"/>
                <a:gd name="connsiteX6" fmla="*/ 851 w 115922"/>
                <a:gd name="connsiteY6" fmla="*/ 66263 h 94494"/>
                <a:gd name="connsiteX7" fmla="*/ 38011 w 115922"/>
                <a:gd name="connsiteY7" fmla="*/ 44813 h 94494"/>
                <a:gd name="connsiteX8" fmla="*/ 2236 w 115922"/>
                <a:gd name="connsiteY8" fmla="*/ 24175 h 94494"/>
                <a:gd name="connsiteX9" fmla="*/ 2236 w 115922"/>
                <a:gd name="connsiteY9" fmla="*/ 14599 h 94494"/>
                <a:gd name="connsiteX10" fmla="*/ 27877 w 115922"/>
                <a:gd name="connsiteY10" fmla="*/ -196 h 94494"/>
                <a:gd name="connsiteX11" fmla="*/ 41593 w 115922"/>
                <a:gd name="connsiteY11" fmla="*/ -196 h 94494"/>
                <a:gd name="connsiteX12" fmla="*/ 111265 w 115922"/>
                <a:gd name="connsiteY12" fmla="*/ 40012 h 94494"/>
                <a:gd name="connsiteX13" fmla="*/ 114021 w 115922"/>
                <a:gd name="connsiteY13" fmla="*/ 44800 h 94494"/>
                <a:gd name="connsiteX14" fmla="*/ 111265 w 115922"/>
                <a:gd name="connsiteY14" fmla="*/ 49601 h 9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922" h="94494">
                  <a:moveTo>
                    <a:pt x="111265" y="49601"/>
                  </a:moveTo>
                  <a:lnTo>
                    <a:pt x="85636" y="64396"/>
                  </a:lnTo>
                  <a:lnTo>
                    <a:pt x="85636" y="64396"/>
                  </a:lnTo>
                  <a:lnTo>
                    <a:pt x="40208" y="90622"/>
                  </a:lnTo>
                  <a:cubicBezTo>
                    <a:pt x="35967" y="93073"/>
                    <a:pt x="30734" y="93073"/>
                    <a:pt x="26492" y="90622"/>
                  </a:cubicBezTo>
                  <a:lnTo>
                    <a:pt x="851" y="75826"/>
                  </a:lnTo>
                  <a:cubicBezTo>
                    <a:pt x="-2819" y="73693"/>
                    <a:pt x="-2819" y="68384"/>
                    <a:pt x="851" y="66263"/>
                  </a:cubicBezTo>
                  <a:lnTo>
                    <a:pt x="38011" y="44813"/>
                  </a:lnTo>
                  <a:lnTo>
                    <a:pt x="2236" y="24175"/>
                  </a:lnTo>
                  <a:cubicBezTo>
                    <a:pt x="-1435" y="22042"/>
                    <a:pt x="-1435" y="16733"/>
                    <a:pt x="2236" y="14599"/>
                  </a:cubicBezTo>
                  <a:lnTo>
                    <a:pt x="27877" y="-196"/>
                  </a:lnTo>
                  <a:cubicBezTo>
                    <a:pt x="32119" y="-2647"/>
                    <a:pt x="37351" y="-2647"/>
                    <a:pt x="41593" y="-196"/>
                  </a:cubicBezTo>
                  <a:lnTo>
                    <a:pt x="111265" y="40012"/>
                  </a:lnTo>
                  <a:cubicBezTo>
                    <a:pt x="113119" y="41079"/>
                    <a:pt x="114034" y="42946"/>
                    <a:pt x="114021" y="44800"/>
                  </a:cubicBezTo>
                  <a:cubicBezTo>
                    <a:pt x="114034" y="46667"/>
                    <a:pt x="113119" y="48534"/>
                    <a:pt x="111265" y="49601"/>
                  </a:cubicBezTo>
                </a:path>
              </a:pathLst>
            </a:custGeom>
            <a:solidFill>
              <a:srgbClr val="91C9BE"/>
            </a:solidFill>
            <a:ln w="1270" cap="flat">
              <a:noFill/>
              <a:prstDash val="solid"/>
              <a:miter/>
            </a:ln>
          </p:spPr>
          <p:txBody>
            <a:bodyPr rtlCol="0" anchor="ctr"/>
            <a:lstStyle/>
            <a:p>
              <a:endParaRPr lang="en-IN"/>
            </a:p>
          </p:txBody>
        </p:sp>
        <p:sp>
          <p:nvSpPr>
            <p:cNvPr id="1320" name="Freeform: Shape 1319">
              <a:extLst>
                <a:ext uri="{FF2B5EF4-FFF2-40B4-BE49-F238E27FC236}">
                  <a16:creationId xmlns:a16="http://schemas.microsoft.com/office/drawing/2014/main" id="{AA030FF8-7D90-25F3-3B12-5FE4A5F5AC72}"/>
                </a:ext>
              </a:extLst>
            </p:cNvPr>
            <p:cNvSpPr/>
            <p:nvPr/>
          </p:nvSpPr>
          <p:spPr>
            <a:xfrm flipV="1">
              <a:off x="7526002" y="3482136"/>
              <a:ext cx="158591" cy="93684"/>
            </a:xfrm>
            <a:custGeom>
              <a:avLst/>
              <a:gdLst>
                <a:gd name="connsiteX0" fmla="*/ 156661 w 158591"/>
                <a:gd name="connsiteY0" fmla="*/ 71855 h 93684"/>
                <a:gd name="connsiteX1" fmla="*/ 156318 w 158591"/>
                <a:gd name="connsiteY1" fmla="*/ 73227 h 93684"/>
                <a:gd name="connsiteX2" fmla="*/ 155937 w 158591"/>
                <a:gd name="connsiteY2" fmla="*/ 73608 h 93684"/>
                <a:gd name="connsiteX3" fmla="*/ 154248 w 158591"/>
                <a:gd name="connsiteY3" fmla="*/ 75322 h 93684"/>
                <a:gd name="connsiteX4" fmla="*/ 128619 w 158591"/>
                <a:gd name="connsiteY4" fmla="*/ 90118 h 93684"/>
                <a:gd name="connsiteX5" fmla="*/ 121749 w 158591"/>
                <a:gd name="connsiteY5" fmla="*/ 91946 h 93684"/>
                <a:gd name="connsiteX6" fmla="*/ 114891 w 158591"/>
                <a:gd name="connsiteY6" fmla="*/ 90118 h 93684"/>
                <a:gd name="connsiteX7" fmla="*/ 89262 w 158591"/>
                <a:gd name="connsiteY7" fmla="*/ 75322 h 93684"/>
                <a:gd name="connsiteX8" fmla="*/ 89262 w 158591"/>
                <a:gd name="connsiteY8" fmla="*/ 75310 h 93684"/>
                <a:gd name="connsiteX9" fmla="*/ 45219 w 158591"/>
                <a:gd name="connsiteY9" fmla="*/ 49884 h 93684"/>
                <a:gd name="connsiteX10" fmla="*/ 45180 w 158591"/>
                <a:gd name="connsiteY10" fmla="*/ 49859 h 93684"/>
                <a:gd name="connsiteX11" fmla="*/ 1175 w 158591"/>
                <a:gd name="connsiteY11" fmla="*/ 24459 h 93684"/>
                <a:gd name="connsiteX12" fmla="*/ 1175 w 158591"/>
                <a:gd name="connsiteY12" fmla="*/ 14896 h 93684"/>
                <a:gd name="connsiteX13" fmla="*/ 26804 w 158591"/>
                <a:gd name="connsiteY13" fmla="*/ 100 h 93684"/>
                <a:gd name="connsiteX14" fmla="*/ 40532 w 158591"/>
                <a:gd name="connsiteY14" fmla="*/ 100 h 93684"/>
                <a:gd name="connsiteX15" fmla="*/ 154248 w 158591"/>
                <a:gd name="connsiteY15" fmla="*/ 65734 h 93684"/>
                <a:gd name="connsiteX16" fmla="*/ 157004 w 158591"/>
                <a:gd name="connsiteY16" fmla="*/ 70522 h 93684"/>
                <a:gd name="connsiteX17" fmla="*/ 157004 w 158591"/>
                <a:gd name="connsiteY17" fmla="*/ 70534 h 93684"/>
                <a:gd name="connsiteX18" fmla="*/ 156661 w 158591"/>
                <a:gd name="connsiteY18" fmla="*/ 71855 h 9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591" h="93684">
                  <a:moveTo>
                    <a:pt x="156661" y="71855"/>
                  </a:moveTo>
                  <a:lnTo>
                    <a:pt x="156318" y="73227"/>
                  </a:lnTo>
                  <a:lnTo>
                    <a:pt x="155937" y="73608"/>
                  </a:lnTo>
                  <a:lnTo>
                    <a:pt x="154248" y="75322"/>
                  </a:lnTo>
                  <a:lnTo>
                    <a:pt x="128619" y="90118"/>
                  </a:lnTo>
                  <a:cubicBezTo>
                    <a:pt x="126499" y="91337"/>
                    <a:pt x="124124" y="91946"/>
                    <a:pt x="121749" y="91946"/>
                  </a:cubicBezTo>
                  <a:cubicBezTo>
                    <a:pt x="119387" y="91946"/>
                    <a:pt x="117012" y="91337"/>
                    <a:pt x="114891" y="90118"/>
                  </a:cubicBezTo>
                  <a:lnTo>
                    <a:pt x="89262" y="75322"/>
                  </a:lnTo>
                  <a:lnTo>
                    <a:pt x="89262" y="75310"/>
                  </a:lnTo>
                  <a:lnTo>
                    <a:pt x="45219" y="49884"/>
                  </a:lnTo>
                  <a:lnTo>
                    <a:pt x="45180" y="49859"/>
                  </a:lnTo>
                  <a:lnTo>
                    <a:pt x="1175" y="24459"/>
                  </a:lnTo>
                  <a:cubicBezTo>
                    <a:pt x="-2508" y="22338"/>
                    <a:pt x="-2508" y="17017"/>
                    <a:pt x="1175" y="14896"/>
                  </a:cubicBezTo>
                  <a:lnTo>
                    <a:pt x="26804" y="100"/>
                  </a:lnTo>
                  <a:cubicBezTo>
                    <a:pt x="31045" y="-2351"/>
                    <a:pt x="36278" y="-2351"/>
                    <a:pt x="40532" y="100"/>
                  </a:cubicBezTo>
                  <a:lnTo>
                    <a:pt x="154248" y="65734"/>
                  </a:lnTo>
                  <a:cubicBezTo>
                    <a:pt x="156090" y="66788"/>
                    <a:pt x="157004" y="68655"/>
                    <a:pt x="157004" y="70522"/>
                  </a:cubicBezTo>
                  <a:lnTo>
                    <a:pt x="157004" y="70534"/>
                  </a:lnTo>
                  <a:lnTo>
                    <a:pt x="156661" y="71855"/>
                  </a:lnTo>
                </a:path>
              </a:pathLst>
            </a:custGeom>
            <a:solidFill>
              <a:srgbClr val="91C9BE"/>
            </a:solidFill>
            <a:ln w="1270" cap="flat">
              <a:noFill/>
              <a:prstDash val="solid"/>
              <a:miter/>
            </a:ln>
          </p:spPr>
          <p:txBody>
            <a:bodyPr rtlCol="0" anchor="ctr"/>
            <a:lstStyle/>
            <a:p>
              <a:endParaRPr lang="en-IN"/>
            </a:p>
          </p:txBody>
        </p:sp>
        <p:sp>
          <p:nvSpPr>
            <p:cNvPr id="1321" name="Freeform: Shape 1320">
              <a:extLst>
                <a:ext uri="{FF2B5EF4-FFF2-40B4-BE49-F238E27FC236}">
                  <a16:creationId xmlns:a16="http://schemas.microsoft.com/office/drawing/2014/main" id="{6DBEB46D-116F-5E5E-5CCB-58FC25E50FD1}"/>
                </a:ext>
              </a:extLst>
            </p:cNvPr>
            <p:cNvSpPr/>
            <p:nvPr/>
          </p:nvSpPr>
          <p:spPr>
            <a:xfrm flipV="1">
              <a:off x="7658133" y="3456701"/>
              <a:ext cx="70510" cy="42843"/>
            </a:xfrm>
            <a:custGeom>
              <a:avLst/>
              <a:gdLst>
                <a:gd name="connsiteX0" fmla="*/ 66101 w 70510"/>
                <a:gd name="connsiteY0" fmla="*/ 14850 h 42843"/>
                <a:gd name="connsiteX1" fmla="*/ 40472 w 70510"/>
                <a:gd name="connsiteY1" fmla="*/ 55 h 42843"/>
                <a:gd name="connsiteX2" fmla="*/ 26744 w 70510"/>
                <a:gd name="connsiteY2" fmla="*/ 55 h 42843"/>
                <a:gd name="connsiteX3" fmla="*/ 1115 w 70510"/>
                <a:gd name="connsiteY3" fmla="*/ 14850 h 42843"/>
                <a:gd name="connsiteX4" fmla="*/ 1115 w 70510"/>
                <a:gd name="connsiteY4" fmla="*/ 24426 h 42843"/>
                <a:gd name="connsiteX5" fmla="*/ 26744 w 70510"/>
                <a:gd name="connsiteY5" fmla="*/ 39222 h 42843"/>
                <a:gd name="connsiteX6" fmla="*/ 40472 w 70510"/>
                <a:gd name="connsiteY6" fmla="*/ 39222 h 42843"/>
                <a:gd name="connsiteX7" fmla="*/ 66101 w 70510"/>
                <a:gd name="connsiteY7" fmla="*/ 24426 h 42843"/>
                <a:gd name="connsiteX8" fmla="*/ 66101 w 70510"/>
                <a:gd name="connsiteY8" fmla="*/ 1485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01" y="14850"/>
                  </a:moveTo>
                  <a:lnTo>
                    <a:pt x="40472" y="55"/>
                  </a:lnTo>
                  <a:cubicBezTo>
                    <a:pt x="36218" y="-2396"/>
                    <a:pt x="30985" y="-2396"/>
                    <a:pt x="26744" y="55"/>
                  </a:cubicBezTo>
                  <a:lnTo>
                    <a:pt x="1115" y="14850"/>
                  </a:lnTo>
                  <a:cubicBezTo>
                    <a:pt x="-2568" y="16984"/>
                    <a:pt x="-2568" y="22292"/>
                    <a:pt x="1115" y="24426"/>
                  </a:cubicBezTo>
                  <a:lnTo>
                    <a:pt x="26744" y="39222"/>
                  </a:lnTo>
                  <a:cubicBezTo>
                    <a:pt x="30985" y="41673"/>
                    <a:pt x="36218" y="41673"/>
                    <a:pt x="40472" y="39222"/>
                  </a:cubicBezTo>
                  <a:lnTo>
                    <a:pt x="66101" y="24426"/>
                  </a:lnTo>
                  <a:cubicBezTo>
                    <a:pt x="69784" y="22292"/>
                    <a:pt x="69784" y="16984"/>
                    <a:pt x="66101" y="14850"/>
                  </a:cubicBezTo>
                </a:path>
              </a:pathLst>
            </a:custGeom>
            <a:solidFill>
              <a:srgbClr val="91C9BE"/>
            </a:solidFill>
            <a:ln w="1270" cap="flat">
              <a:noFill/>
              <a:prstDash val="solid"/>
              <a:miter/>
            </a:ln>
          </p:spPr>
          <p:txBody>
            <a:bodyPr rtlCol="0" anchor="ctr"/>
            <a:lstStyle/>
            <a:p>
              <a:endParaRPr lang="en-IN"/>
            </a:p>
          </p:txBody>
        </p:sp>
        <p:sp>
          <p:nvSpPr>
            <p:cNvPr id="1322" name="Freeform: Shape 1321">
              <a:extLst>
                <a:ext uri="{FF2B5EF4-FFF2-40B4-BE49-F238E27FC236}">
                  <a16:creationId xmlns:a16="http://schemas.microsoft.com/office/drawing/2014/main" id="{B165B53B-B2EB-3861-E550-2A96870C1DF2}"/>
                </a:ext>
              </a:extLst>
            </p:cNvPr>
            <p:cNvSpPr/>
            <p:nvPr/>
          </p:nvSpPr>
          <p:spPr>
            <a:xfrm flipV="1">
              <a:off x="7702176" y="3431276"/>
              <a:ext cx="70510" cy="42830"/>
            </a:xfrm>
            <a:custGeom>
              <a:avLst/>
              <a:gdLst>
                <a:gd name="connsiteX0" fmla="*/ 66071 w 70510"/>
                <a:gd name="connsiteY0" fmla="*/ 14828 h 42830"/>
                <a:gd name="connsiteX1" fmla="*/ 40442 w 70510"/>
                <a:gd name="connsiteY1" fmla="*/ 32 h 42830"/>
                <a:gd name="connsiteX2" fmla="*/ 26713 w 70510"/>
                <a:gd name="connsiteY2" fmla="*/ 32 h 42830"/>
                <a:gd name="connsiteX3" fmla="*/ 1085 w 70510"/>
                <a:gd name="connsiteY3" fmla="*/ 14828 h 42830"/>
                <a:gd name="connsiteX4" fmla="*/ 1085 w 70510"/>
                <a:gd name="connsiteY4" fmla="*/ 24391 h 42830"/>
                <a:gd name="connsiteX5" fmla="*/ 26713 w 70510"/>
                <a:gd name="connsiteY5" fmla="*/ 39186 h 42830"/>
                <a:gd name="connsiteX6" fmla="*/ 40442 w 70510"/>
                <a:gd name="connsiteY6" fmla="*/ 39186 h 42830"/>
                <a:gd name="connsiteX7" fmla="*/ 66071 w 70510"/>
                <a:gd name="connsiteY7" fmla="*/ 24391 h 42830"/>
                <a:gd name="connsiteX8" fmla="*/ 66071 w 70510"/>
                <a:gd name="connsiteY8" fmla="*/ 1482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71" y="14828"/>
                  </a:moveTo>
                  <a:lnTo>
                    <a:pt x="40442" y="32"/>
                  </a:lnTo>
                  <a:cubicBezTo>
                    <a:pt x="36188" y="-2419"/>
                    <a:pt x="30955" y="-2419"/>
                    <a:pt x="26713" y="32"/>
                  </a:cubicBezTo>
                  <a:lnTo>
                    <a:pt x="1085" y="14828"/>
                  </a:lnTo>
                  <a:cubicBezTo>
                    <a:pt x="-2598" y="16948"/>
                    <a:pt x="-2598" y="22270"/>
                    <a:pt x="1085" y="24391"/>
                  </a:cubicBezTo>
                  <a:lnTo>
                    <a:pt x="26713" y="39186"/>
                  </a:lnTo>
                  <a:cubicBezTo>
                    <a:pt x="30955" y="41637"/>
                    <a:pt x="36188" y="41637"/>
                    <a:pt x="40442" y="39186"/>
                  </a:cubicBezTo>
                  <a:lnTo>
                    <a:pt x="66071" y="24391"/>
                  </a:lnTo>
                  <a:cubicBezTo>
                    <a:pt x="69754" y="22270"/>
                    <a:pt x="69754" y="16948"/>
                    <a:pt x="66071" y="14828"/>
                  </a:cubicBezTo>
                </a:path>
              </a:pathLst>
            </a:custGeom>
            <a:solidFill>
              <a:srgbClr val="91C9BE"/>
            </a:solidFill>
            <a:ln w="1270" cap="flat">
              <a:noFill/>
              <a:prstDash val="solid"/>
              <a:miter/>
            </a:ln>
          </p:spPr>
          <p:txBody>
            <a:bodyPr rtlCol="0" anchor="ctr"/>
            <a:lstStyle/>
            <a:p>
              <a:endParaRPr lang="en-IN"/>
            </a:p>
          </p:txBody>
        </p:sp>
        <p:sp>
          <p:nvSpPr>
            <p:cNvPr id="1323" name="Freeform: Shape 1322">
              <a:extLst>
                <a:ext uri="{FF2B5EF4-FFF2-40B4-BE49-F238E27FC236}">
                  <a16:creationId xmlns:a16="http://schemas.microsoft.com/office/drawing/2014/main" id="{38B18557-DAD4-EB42-61AA-44648415539F}"/>
                </a:ext>
              </a:extLst>
            </p:cNvPr>
            <p:cNvSpPr/>
            <p:nvPr/>
          </p:nvSpPr>
          <p:spPr>
            <a:xfrm flipV="1">
              <a:off x="7746220" y="3405850"/>
              <a:ext cx="70500" cy="42830"/>
            </a:xfrm>
            <a:custGeom>
              <a:avLst/>
              <a:gdLst>
                <a:gd name="connsiteX0" fmla="*/ 66041 w 70500"/>
                <a:gd name="connsiteY0" fmla="*/ 14805 h 42830"/>
                <a:gd name="connsiteX1" fmla="*/ 40399 w 70500"/>
                <a:gd name="connsiteY1" fmla="*/ 9 h 42830"/>
                <a:gd name="connsiteX2" fmla="*/ 26683 w 70500"/>
                <a:gd name="connsiteY2" fmla="*/ 9 h 42830"/>
                <a:gd name="connsiteX3" fmla="*/ 1055 w 70500"/>
                <a:gd name="connsiteY3" fmla="*/ 14805 h 42830"/>
                <a:gd name="connsiteX4" fmla="*/ 1055 w 70500"/>
                <a:gd name="connsiteY4" fmla="*/ 24368 h 42830"/>
                <a:gd name="connsiteX5" fmla="*/ 26683 w 70500"/>
                <a:gd name="connsiteY5" fmla="*/ 39163 h 42830"/>
                <a:gd name="connsiteX6" fmla="*/ 40399 w 70500"/>
                <a:gd name="connsiteY6" fmla="*/ 39163 h 42830"/>
                <a:gd name="connsiteX7" fmla="*/ 66041 w 70500"/>
                <a:gd name="connsiteY7" fmla="*/ 24368 h 42830"/>
                <a:gd name="connsiteX8" fmla="*/ 66041 w 70500"/>
                <a:gd name="connsiteY8" fmla="*/ 1480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041" y="14805"/>
                  </a:moveTo>
                  <a:lnTo>
                    <a:pt x="40399" y="9"/>
                  </a:lnTo>
                  <a:cubicBezTo>
                    <a:pt x="36158" y="-2442"/>
                    <a:pt x="30925" y="-2442"/>
                    <a:pt x="26683" y="9"/>
                  </a:cubicBezTo>
                  <a:lnTo>
                    <a:pt x="1055" y="14805"/>
                  </a:lnTo>
                  <a:cubicBezTo>
                    <a:pt x="-2628" y="16926"/>
                    <a:pt x="-2628" y="22247"/>
                    <a:pt x="1055" y="24368"/>
                  </a:cubicBezTo>
                  <a:lnTo>
                    <a:pt x="26683" y="39163"/>
                  </a:lnTo>
                  <a:cubicBezTo>
                    <a:pt x="30925" y="41615"/>
                    <a:pt x="36158" y="41615"/>
                    <a:pt x="40399" y="39163"/>
                  </a:cubicBezTo>
                  <a:lnTo>
                    <a:pt x="66041" y="24368"/>
                  </a:lnTo>
                  <a:cubicBezTo>
                    <a:pt x="69711" y="22247"/>
                    <a:pt x="69711" y="16926"/>
                    <a:pt x="66041" y="14805"/>
                  </a:cubicBezTo>
                </a:path>
              </a:pathLst>
            </a:custGeom>
            <a:solidFill>
              <a:srgbClr val="91C9BE"/>
            </a:solidFill>
            <a:ln w="1270" cap="flat">
              <a:noFill/>
              <a:prstDash val="solid"/>
              <a:miter/>
            </a:ln>
          </p:spPr>
          <p:txBody>
            <a:bodyPr rtlCol="0" anchor="ctr"/>
            <a:lstStyle/>
            <a:p>
              <a:endParaRPr lang="en-IN"/>
            </a:p>
          </p:txBody>
        </p:sp>
        <p:sp>
          <p:nvSpPr>
            <p:cNvPr id="1324" name="Freeform: Shape 1323">
              <a:extLst>
                <a:ext uri="{FF2B5EF4-FFF2-40B4-BE49-F238E27FC236}">
                  <a16:creationId xmlns:a16="http://schemas.microsoft.com/office/drawing/2014/main" id="{C83942B1-BDFB-3BC5-7C73-74CC5D6B746A}"/>
                </a:ext>
              </a:extLst>
            </p:cNvPr>
            <p:cNvSpPr/>
            <p:nvPr/>
          </p:nvSpPr>
          <p:spPr>
            <a:xfrm flipV="1">
              <a:off x="7790263" y="3380412"/>
              <a:ext cx="70500" cy="42843"/>
            </a:xfrm>
            <a:custGeom>
              <a:avLst/>
              <a:gdLst>
                <a:gd name="connsiteX0" fmla="*/ 66011 w 70500"/>
                <a:gd name="connsiteY0" fmla="*/ 14782 h 42843"/>
                <a:gd name="connsiteX1" fmla="*/ 40369 w 70500"/>
                <a:gd name="connsiteY1" fmla="*/ -13 h 42843"/>
                <a:gd name="connsiteX2" fmla="*/ 26653 w 70500"/>
                <a:gd name="connsiteY2" fmla="*/ -13 h 42843"/>
                <a:gd name="connsiteX3" fmla="*/ 1025 w 70500"/>
                <a:gd name="connsiteY3" fmla="*/ 14782 h 42843"/>
                <a:gd name="connsiteX4" fmla="*/ 1025 w 70500"/>
                <a:gd name="connsiteY4" fmla="*/ 24345 h 42843"/>
                <a:gd name="connsiteX5" fmla="*/ 26653 w 70500"/>
                <a:gd name="connsiteY5" fmla="*/ 39154 h 42843"/>
                <a:gd name="connsiteX6" fmla="*/ 40369 w 70500"/>
                <a:gd name="connsiteY6" fmla="*/ 39154 h 42843"/>
                <a:gd name="connsiteX7" fmla="*/ 66011 w 70500"/>
                <a:gd name="connsiteY7" fmla="*/ 24345 h 42843"/>
                <a:gd name="connsiteX8" fmla="*/ 66011 w 70500"/>
                <a:gd name="connsiteY8" fmla="*/ 147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6011" y="14782"/>
                  </a:moveTo>
                  <a:lnTo>
                    <a:pt x="40369" y="-13"/>
                  </a:lnTo>
                  <a:cubicBezTo>
                    <a:pt x="36128" y="-2464"/>
                    <a:pt x="30895" y="-2464"/>
                    <a:pt x="26653" y="-13"/>
                  </a:cubicBezTo>
                  <a:lnTo>
                    <a:pt x="1025" y="14782"/>
                  </a:lnTo>
                  <a:cubicBezTo>
                    <a:pt x="-2658" y="16916"/>
                    <a:pt x="-2658" y="22224"/>
                    <a:pt x="1025" y="24345"/>
                  </a:cubicBezTo>
                  <a:lnTo>
                    <a:pt x="26653" y="39154"/>
                  </a:lnTo>
                  <a:cubicBezTo>
                    <a:pt x="30895" y="41605"/>
                    <a:pt x="36128" y="41605"/>
                    <a:pt x="40369" y="39154"/>
                  </a:cubicBezTo>
                  <a:lnTo>
                    <a:pt x="66011" y="24345"/>
                  </a:lnTo>
                  <a:cubicBezTo>
                    <a:pt x="69681" y="22224"/>
                    <a:pt x="69681" y="16916"/>
                    <a:pt x="66011" y="14782"/>
                  </a:cubicBezTo>
                </a:path>
              </a:pathLst>
            </a:custGeom>
            <a:solidFill>
              <a:srgbClr val="91C9BE"/>
            </a:solidFill>
            <a:ln w="1270" cap="flat">
              <a:noFill/>
              <a:prstDash val="solid"/>
              <a:miter/>
            </a:ln>
          </p:spPr>
          <p:txBody>
            <a:bodyPr rtlCol="0" anchor="ctr"/>
            <a:lstStyle/>
            <a:p>
              <a:endParaRPr lang="en-IN"/>
            </a:p>
          </p:txBody>
        </p:sp>
        <p:sp>
          <p:nvSpPr>
            <p:cNvPr id="1325" name="Freeform: Shape 1324">
              <a:extLst>
                <a:ext uri="{FF2B5EF4-FFF2-40B4-BE49-F238E27FC236}">
                  <a16:creationId xmlns:a16="http://schemas.microsoft.com/office/drawing/2014/main" id="{BA90402E-553F-A0CA-832E-3A19ED846406}"/>
                </a:ext>
              </a:extLst>
            </p:cNvPr>
            <p:cNvSpPr/>
            <p:nvPr/>
          </p:nvSpPr>
          <p:spPr>
            <a:xfrm flipV="1">
              <a:off x="7834307" y="3354987"/>
              <a:ext cx="70497" cy="42843"/>
            </a:xfrm>
            <a:custGeom>
              <a:avLst/>
              <a:gdLst>
                <a:gd name="connsiteX0" fmla="*/ 65968 w 70497"/>
                <a:gd name="connsiteY0" fmla="*/ 14759 h 42843"/>
                <a:gd name="connsiteX1" fmla="*/ 40339 w 70497"/>
                <a:gd name="connsiteY1" fmla="*/ -36 h 42843"/>
                <a:gd name="connsiteX2" fmla="*/ 26623 w 70497"/>
                <a:gd name="connsiteY2" fmla="*/ -36 h 42843"/>
                <a:gd name="connsiteX3" fmla="*/ 995 w 70497"/>
                <a:gd name="connsiteY3" fmla="*/ 14759 h 42843"/>
                <a:gd name="connsiteX4" fmla="*/ 995 w 70497"/>
                <a:gd name="connsiteY4" fmla="*/ 24335 h 42843"/>
                <a:gd name="connsiteX5" fmla="*/ 26623 w 70497"/>
                <a:gd name="connsiteY5" fmla="*/ 39131 h 42843"/>
                <a:gd name="connsiteX6" fmla="*/ 40339 w 70497"/>
                <a:gd name="connsiteY6" fmla="*/ 39131 h 42843"/>
                <a:gd name="connsiteX7" fmla="*/ 65968 w 70497"/>
                <a:gd name="connsiteY7" fmla="*/ 24335 h 42843"/>
                <a:gd name="connsiteX8" fmla="*/ 65968 w 70497"/>
                <a:gd name="connsiteY8" fmla="*/ 1475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7" h="42843">
                  <a:moveTo>
                    <a:pt x="65968" y="14759"/>
                  </a:moveTo>
                  <a:lnTo>
                    <a:pt x="40339" y="-36"/>
                  </a:lnTo>
                  <a:cubicBezTo>
                    <a:pt x="36097" y="-2487"/>
                    <a:pt x="30865" y="-2487"/>
                    <a:pt x="26623" y="-36"/>
                  </a:cubicBezTo>
                  <a:lnTo>
                    <a:pt x="995" y="14759"/>
                  </a:lnTo>
                  <a:cubicBezTo>
                    <a:pt x="-2688" y="16893"/>
                    <a:pt x="-2688" y="22202"/>
                    <a:pt x="995" y="24335"/>
                  </a:cubicBezTo>
                  <a:lnTo>
                    <a:pt x="26623" y="39131"/>
                  </a:lnTo>
                  <a:cubicBezTo>
                    <a:pt x="30865" y="41582"/>
                    <a:pt x="36097" y="41582"/>
                    <a:pt x="40339" y="39131"/>
                  </a:cubicBezTo>
                  <a:lnTo>
                    <a:pt x="65968" y="24335"/>
                  </a:lnTo>
                  <a:cubicBezTo>
                    <a:pt x="69651" y="22202"/>
                    <a:pt x="69651" y="16893"/>
                    <a:pt x="65968" y="14759"/>
                  </a:cubicBezTo>
                </a:path>
              </a:pathLst>
            </a:custGeom>
            <a:solidFill>
              <a:srgbClr val="91C9BE"/>
            </a:solidFill>
            <a:ln w="1270" cap="flat">
              <a:noFill/>
              <a:prstDash val="solid"/>
              <a:miter/>
            </a:ln>
          </p:spPr>
          <p:txBody>
            <a:bodyPr rtlCol="0" anchor="ctr"/>
            <a:lstStyle/>
            <a:p>
              <a:endParaRPr lang="en-IN"/>
            </a:p>
          </p:txBody>
        </p:sp>
        <p:sp>
          <p:nvSpPr>
            <p:cNvPr id="1326" name="Freeform: Shape 1325">
              <a:extLst>
                <a:ext uri="{FF2B5EF4-FFF2-40B4-BE49-F238E27FC236}">
                  <a16:creationId xmlns:a16="http://schemas.microsoft.com/office/drawing/2014/main" id="{2518E1AF-A522-9A76-EC5D-2E2EC513E34E}"/>
                </a:ext>
              </a:extLst>
            </p:cNvPr>
            <p:cNvSpPr/>
            <p:nvPr/>
          </p:nvSpPr>
          <p:spPr>
            <a:xfrm flipV="1">
              <a:off x="7878347" y="3329561"/>
              <a:ext cx="70500" cy="42840"/>
            </a:xfrm>
            <a:custGeom>
              <a:avLst/>
              <a:gdLst>
                <a:gd name="connsiteX0" fmla="*/ 65941 w 70500"/>
                <a:gd name="connsiteY0" fmla="*/ 14746 h 42840"/>
                <a:gd name="connsiteX1" fmla="*/ 40313 w 70500"/>
                <a:gd name="connsiteY1" fmla="*/ -49 h 42840"/>
                <a:gd name="connsiteX2" fmla="*/ 26596 w 70500"/>
                <a:gd name="connsiteY2" fmla="*/ -49 h 42840"/>
                <a:gd name="connsiteX3" fmla="*/ 955 w 70500"/>
                <a:gd name="connsiteY3" fmla="*/ 14746 h 42840"/>
                <a:gd name="connsiteX4" fmla="*/ 955 w 70500"/>
                <a:gd name="connsiteY4" fmla="*/ 24309 h 42840"/>
                <a:gd name="connsiteX5" fmla="*/ 26596 w 70500"/>
                <a:gd name="connsiteY5" fmla="*/ 39105 h 42840"/>
                <a:gd name="connsiteX6" fmla="*/ 40313 w 70500"/>
                <a:gd name="connsiteY6" fmla="*/ 39105 h 42840"/>
                <a:gd name="connsiteX7" fmla="*/ 65941 w 70500"/>
                <a:gd name="connsiteY7" fmla="*/ 24309 h 42840"/>
                <a:gd name="connsiteX8" fmla="*/ 65941 w 70500"/>
                <a:gd name="connsiteY8" fmla="*/ 14746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0">
                  <a:moveTo>
                    <a:pt x="65941" y="14746"/>
                  </a:moveTo>
                  <a:lnTo>
                    <a:pt x="40313" y="-49"/>
                  </a:lnTo>
                  <a:cubicBezTo>
                    <a:pt x="36071" y="-2513"/>
                    <a:pt x="30838" y="-2513"/>
                    <a:pt x="26596" y="-49"/>
                  </a:cubicBezTo>
                  <a:lnTo>
                    <a:pt x="955" y="14746"/>
                  </a:lnTo>
                  <a:cubicBezTo>
                    <a:pt x="-2715" y="16867"/>
                    <a:pt x="-2715" y="22176"/>
                    <a:pt x="955" y="24309"/>
                  </a:cubicBezTo>
                  <a:lnTo>
                    <a:pt x="26596" y="39105"/>
                  </a:lnTo>
                  <a:cubicBezTo>
                    <a:pt x="30838" y="41556"/>
                    <a:pt x="36071" y="41556"/>
                    <a:pt x="40313" y="39105"/>
                  </a:cubicBezTo>
                  <a:lnTo>
                    <a:pt x="65941" y="24309"/>
                  </a:lnTo>
                  <a:cubicBezTo>
                    <a:pt x="69624" y="22176"/>
                    <a:pt x="69624" y="16867"/>
                    <a:pt x="65941" y="14746"/>
                  </a:cubicBezTo>
                </a:path>
              </a:pathLst>
            </a:custGeom>
            <a:solidFill>
              <a:srgbClr val="91C9BE"/>
            </a:solidFill>
            <a:ln w="1270" cap="flat">
              <a:noFill/>
              <a:prstDash val="solid"/>
              <a:miter/>
            </a:ln>
          </p:spPr>
          <p:txBody>
            <a:bodyPr rtlCol="0" anchor="ctr"/>
            <a:lstStyle/>
            <a:p>
              <a:endParaRPr lang="en-IN"/>
            </a:p>
          </p:txBody>
        </p:sp>
        <p:sp>
          <p:nvSpPr>
            <p:cNvPr id="1327" name="Freeform: Shape 1326">
              <a:extLst>
                <a:ext uri="{FF2B5EF4-FFF2-40B4-BE49-F238E27FC236}">
                  <a16:creationId xmlns:a16="http://schemas.microsoft.com/office/drawing/2014/main" id="{3786DA8D-BFF4-0B22-437E-8BCEA40BD5A7}"/>
                </a:ext>
              </a:extLst>
            </p:cNvPr>
            <p:cNvSpPr/>
            <p:nvPr/>
          </p:nvSpPr>
          <p:spPr>
            <a:xfrm flipV="1">
              <a:off x="7922391" y="3304136"/>
              <a:ext cx="70501" cy="42830"/>
            </a:xfrm>
            <a:custGeom>
              <a:avLst/>
              <a:gdLst>
                <a:gd name="connsiteX0" fmla="*/ 65911 w 70501"/>
                <a:gd name="connsiteY0" fmla="*/ 14714 h 42830"/>
                <a:gd name="connsiteX1" fmla="*/ 40282 w 70501"/>
                <a:gd name="connsiteY1" fmla="*/ -81 h 42830"/>
                <a:gd name="connsiteX2" fmla="*/ 26566 w 70501"/>
                <a:gd name="connsiteY2" fmla="*/ -81 h 42830"/>
                <a:gd name="connsiteX3" fmla="*/ 925 w 70501"/>
                <a:gd name="connsiteY3" fmla="*/ 14714 h 42830"/>
                <a:gd name="connsiteX4" fmla="*/ 925 w 70501"/>
                <a:gd name="connsiteY4" fmla="*/ 24277 h 42830"/>
                <a:gd name="connsiteX5" fmla="*/ 26566 w 70501"/>
                <a:gd name="connsiteY5" fmla="*/ 39073 h 42830"/>
                <a:gd name="connsiteX6" fmla="*/ 40282 w 70501"/>
                <a:gd name="connsiteY6" fmla="*/ 39073 h 42830"/>
                <a:gd name="connsiteX7" fmla="*/ 65911 w 70501"/>
                <a:gd name="connsiteY7" fmla="*/ 24277 h 42830"/>
                <a:gd name="connsiteX8" fmla="*/ 65911 w 70501"/>
                <a:gd name="connsiteY8" fmla="*/ 1471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1" h="42830">
                  <a:moveTo>
                    <a:pt x="65911" y="14714"/>
                  </a:moveTo>
                  <a:lnTo>
                    <a:pt x="40282" y="-81"/>
                  </a:lnTo>
                  <a:cubicBezTo>
                    <a:pt x="36041" y="-2532"/>
                    <a:pt x="30808" y="-2532"/>
                    <a:pt x="26566" y="-81"/>
                  </a:cubicBezTo>
                  <a:lnTo>
                    <a:pt x="925" y="14714"/>
                  </a:lnTo>
                  <a:cubicBezTo>
                    <a:pt x="-2745" y="16835"/>
                    <a:pt x="-2745" y="22156"/>
                    <a:pt x="925" y="24277"/>
                  </a:cubicBezTo>
                  <a:lnTo>
                    <a:pt x="26566" y="39073"/>
                  </a:lnTo>
                  <a:cubicBezTo>
                    <a:pt x="30808" y="41524"/>
                    <a:pt x="36041" y="41524"/>
                    <a:pt x="40282" y="39073"/>
                  </a:cubicBezTo>
                  <a:lnTo>
                    <a:pt x="65911" y="24277"/>
                  </a:lnTo>
                  <a:cubicBezTo>
                    <a:pt x="69594" y="22156"/>
                    <a:pt x="69594" y="16835"/>
                    <a:pt x="65911" y="14714"/>
                  </a:cubicBezTo>
                </a:path>
              </a:pathLst>
            </a:custGeom>
            <a:solidFill>
              <a:srgbClr val="91C9BE"/>
            </a:solidFill>
            <a:ln w="1270" cap="flat">
              <a:noFill/>
              <a:prstDash val="solid"/>
              <a:miter/>
            </a:ln>
          </p:spPr>
          <p:txBody>
            <a:bodyPr rtlCol="0" anchor="ctr"/>
            <a:lstStyle/>
            <a:p>
              <a:endParaRPr lang="en-IN"/>
            </a:p>
          </p:txBody>
        </p:sp>
        <p:sp>
          <p:nvSpPr>
            <p:cNvPr id="1328" name="Freeform: Shape 1327">
              <a:extLst>
                <a:ext uri="{FF2B5EF4-FFF2-40B4-BE49-F238E27FC236}">
                  <a16:creationId xmlns:a16="http://schemas.microsoft.com/office/drawing/2014/main" id="{8E6E33D2-5DB2-8D88-16E2-955132E15A7E}"/>
                </a:ext>
              </a:extLst>
            </p:cNvPr>
            <p:cNvSpPr/>
            <p:nvPr/>
          </p:nvSpPr>
          <p:spPr>
            <a:xfrm flipV="1">
              <a:off x="7966425" y="3278710"/>
              <a:ext cx="70510" cy="42830"/>
            </a:xfrm>
            <a:custGeom>
              <a:avLst/>
              <a:gdLst>
                <a:gd name="connsiteX0" fmla="*/ 65890 w 70510"/>
                <a:gd name="connsiteY0" fmla="*/ 14691 h 42830"/>
                <a:gd name="connsiteX1" fmla="*/ 40262 w 70510"/>
                <a:gd name="connsiteY1" fmla="*/ -104 h 42830"/>
                <a:gd name="connsiteX2" fmla="*/ 26533 w 70510"/>
                <a:gd name="connsiteY2" fmla="*/ -104 h 42830"/>
                <a:gd name="connsiteX3" fmla="*/ 904 w 70510"/>
                <a:gd name="connsiteY3" fmla="*/ 14691 h 42830"/>
                <a:gd name="connsiteX4" fmla="*/ 904 w 70510"/>
                <a:gd name="connsiteY4" fmla="*/ 24255 h 42830"/>
                <a:gd name="connsiteX5" fmla="*/ 26533 w 70510"/>
                <a:gd name="connsiteY5" fmla="*/ 39050 h 42830"/>
                <a:gd name="connsiteX6" fmla="*/ 40262 w 70510"/>
                <a:gd name="connsiteY6" fmla="*/ 39050 h 42830"/>
                <a:gd name="connsiteX7" fmla="*/ 65890 w 70510"/>
                <a:gd name="connsiteY7" fmla="*/ 24255 h 42830"/>
                <a:gd name="connsiteX8" fmla="*/ 65890 w 70510"/>
                <a:gd name="connsiteY8" fmla="*/ 1469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90" y="14691"/>
                  </a:moveTo>
                  <a:lnTo>
                    <a:pt x="40262" y="-104"/>
                  </a:lnTo>
                  <a:cubicBezTo>
                    <a:pt x="36020" y="-2555"/>
                    <a:pt x="30788" y="-2555"/>
                    <a:pt x="26533" y="-104"/>
                  </a:cubicBezTo>
                  <a:lnTo>
                    <a:pt x="904" y="14691"/>
                  </a:lnTo>
                  <a:cubicBezTo>
                    <a:pt x="-2778" y="16812"/>
                    <a:pt x="-2778" y="22134"/>
                    <a:pt x="904" y="24255"/>
                  </a:cubicBezTo>
                  <a:lnTo>
                    <a:pt x="26533" y="39050"/>
                  </a:lnTo>
                  <a:cubicBezTo>
                    <a:pt x="30788" y="41501"/>
                    <a:pt x="36020" y="41501"/>
                    <a:pt x="40262" y="39050"/>
                  </a:cubicBezTo>
                  <a:lnTo>
                    <a:pt x="65890" y="24255"/>
                  </a:lnTo>
                  <a:cubicBezTo>
                    <a:pt x="69573" y="22134"/>
                    <a:pt x="69573" y="16812"/>
                    <a:pt x="65890" y="14691"/>
                  </a:cubicBezTo>
                </a:path>
              </a:pathLst>
            </a:custGeom>
            <a:solidFill>
              <a:srgbClr val="91C9BE"/>
            </a:solidFill>
            <a:ln w="1270" cap="flat">
              <a:noFill/>
              <a:prstDash val="solid"/>
              <a:miter/>
            </a:ln>
          </p:spPr>
          <p:txBody>
            <a:bodyPr rtlCol="0" anchor="ctr"/>
            <a:lstStyle/>
            <a:p>
              <a:endParaRPr lang="en-IN"/>
            </a:p>
          </p:txBody>
        </p:sp>
        <p:sp>
          <p:nvSpPr>
            <p:cNvPr id="1329" name="Freeform: Shape 1328">
              <a:extLst>
                <a:ext uri="{FF2B5EF4-FFF2-40B4-BE49-F238E27FC236}">
                  <a16:creationId xmlns:a16="http://schemas.microsoft.com/office/drawing/2014/main" id="{7A80F31A-48D8-5788-ABE0-E8A4ADCF2BC4}"/>
                </a:ext>
              </a:extLst>
            </p:cNvPr>
            <p:cNvSpPr/>
            <p:nvPr/>
          </p:nvSpPr>
          <p:spPr>
            <a:xfrm flipV="1">
              <a:off x="7571430" y="3533637"/>
              <a:ext cx="114535" cy="68408"/>
            </a:xfrm>
            <a:custGeom>
              <a:avLst/>
              <a:gdLst>
                <a:gd name="connsiteX0" fmla="*/ 110189 w 114535"/>
                <a:gd name="connsiteY0" fmla="*/ 50071 h 68408"/>
                <a:gd name="connsiteX1" fmla="*/ 84560 w 114535"/>
                <a:gd name="connsiteY1" fmla="*/ 64867 h 68408"/>
                <a:gd name="connsiteX2" fmla="*/ 70831 w 114535"/>
                <a:gd name="connsiteY2" fmla="*/ 64867 h 68408"/>
                <a:gd name="connsiteX3" fmla="*/ 1159 w 114535"/>
                <a:gd name="connsiteY3" fmla="*/ 24493 h 68408"/>
                <a:gd name="connsiteX4" fmla="*/ 1159 w 114535"/>
                <a:gd name="connsiteY4" fmla="*/ 14930 h 68408"/>
                <a:gd name="connsiteX5" fmla="*/ 26788 w 114535"/>
                <a:gd name="connsiteY5" fmla="*/ 135 h 68408"/>
                <a:gd name="connsiteX6" fmla="*/ 40516 w 114535"/>
                <a:gd name="connsiteY6" fmla="*/ 135 h 68408"/>
                <a:gd name="connsiteX7" fmla="*/ 84001 w 114535"/>
                <a:gd name="connsiteY7" fmla="*/ 25332 h 68408"/>
                <a:gd name="connsiteX8" fmla="*/ 84560 w 114535"/>
                <a:gd name="connsiteY8" fmla="*/ 25560 h 68408"/>
                <a:gd name="connsiteX9" fmla="*/ 110189 w 114535"/>
                <a:gd name="connsiteY9" fmla="*/ 40356 h 68408"/>
                <a:gd name="connsiteX10" fmla="*/ 112932 w 114535"/>
                <a:gd name="connsiteY10" fmla="*/ 45220 h 68408"/>
                <a:gd name="connsiteX11" fmla="*/ 110189 w 114535"/>
                <a:gd name="connsiteY11" fmla="*/ 50071 h 6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35" h="68408">
                  <a:moveTo>
                    <a:pt x="110189" y="50071"/>
                  </a:moveTo>
                  <a:lnTo>
                    <a:pt x="84560" y="64867"/>
                  </a:lnTo>
                  <a:cubicBezTo>
                    <a:pt x="80305" y="67318"/>
                    <a:pt x="75073" y="67318"/>
                    <a:pt x="70831" y="64867"/>
                  </a:cubicBezTo>
                  <a:lnTo>
                    <a:pt x="1159" y="24493"/>
                  </a:lnTo>
                  <a:cubicBezTo>
                    <a:pt x="-2524" y="22372"/>
                    <a:pt x="-2524" y="17051"/>
                    <a:pt x="1159" y="14930"/>
                  </a:cubicBezTo>
                  <a:lnTo>
                    <a:pt x="26788" y="135"/>
                  </a:lnTo>
                  <a:cubicBezTo>
                    <a:pt x="31029" y="-2316"/>
                    <a:pt x="36262" y="-2316"/>
                    <a:pt x="40516" y="135"/>
                  </a:cubicBezTo>
                  <a:lnTo>
                    <a:pt x="84001" y="25332"/>
                  </a:lnTo>
                  <a:lnTo>
                    <a:pt x="84560" y="25560"/>
                  </a:lnTo>
                  <a:lnTo>
                    <a:pt x="110189" y="40356"/>
                  </a:lnTo>
                  <a:cubicBezTo>
                    <a:pt x="112055" y="41435"/>
                    <a:pt x="112957" y="43327"/>
                    <a:pt x="112932" y="45220"/>
                  </a:cubicBezTo>
                  <a:cubicBezTo>
                    <a:pt x="112957" y="47099"/>
                    <a:pt x="112055" y="48992"/>
                    <a:pt x="110189" y="50071"/>
                  </a:cubicBezTo>
                </a:path>
              </a:pathLst>
            </a:custGeom>
            <a:solidFill>
              <a:srgbClr val="91C9BE"/>
            </a:solidFill>
            <a:ln w="1270" cap="flat">
              <a:noFill/>
              <a:prstDash val="solid"/>
              <a:miter/>
            </a:ln>
          </p:spPr>
          <p:txBody>
            <a:bodyPr rtlCol="0" anchor="ctr"/>
            <a:lstStyle/>
            <a:p>
              <a:endParaRPr lang="en-IN"/>
            </a:p>
          </p:txBody>
        </p:sp>
        <p:sp>
          <p:nvSpPr>
            <p:cNvPr id="1330" name="Freeform: Shape 1329">
              <a:extLst>
                <a:ext uri="{FF2B5EF4-FFF2-40B4-BE49-F238E27FC236}">
                  <a16:creationId xmlns:a16="http://schemas.microsoft.com/office/drawing/2014/main" id="{ABB0496E-A4DE-85BA-E6AE-95944B36342C}"/>
                </a:ext>
              </a:extLst>
            </p:cNvPr>
            <p:cNvSpPr/>
            <p:nvPr/>
          </p:nvSpPr>
          <p:spPr>
            <a:xfrm flipV="1">
              <a:off x="7659517" y="3508352"/>
              <a:ext cx="70510" cy="42843"/>
            </a:xfrm>
            <a:custGeom>
              <a:avLst/>
              <a:gdLst>
                <a:gd name="connsiteX0" fmla="*/ 66100 w 70510"/>
                <a:gd name="connsiteY0" fmla="*/ 14896 h 42843"/>
                <a:gd name="connsiteX1" fmla="*/ 40471 w 70510"/>
                <a:gd name="connsiteY1" fmla="*/ 101 h 42843"/>
                <a:gd name="connsiteX2" fmla="*/ 26742 w 70510"/>
                <a:gd name="connsiteY2" fmla="*/ 101 h 42843"/>
                <a:gd name="connsiteX3" fmla="*/ 1114 w 70510"/>
                <a:gd name="connsiteY3" fmla="*/ 14896 h 42843"/>
                <a:gd name="connsiteX4" fmla="*/ 1114 w 70510"/>
                <a:gd name="connsiteY4" fmla="*/ 24472 h 42843"/>
                <a:gd name="connsiteX5" fmla="*/ 26742 w 70510"/>
                <a:gd name="connsiteY5" fmla="*/ 39268 h 42843"/>
                <a:gd name="connsiteX6" fmla="*/ 40471 w 70510"/>
                <a:gd name="connsiteY6" fmla="*/ 39268 h 42843"/>
                <a:gd name="connsiteX7" fmla="*/ 66100 w 70510"/>
                <a:gd name="connsiteY7" fmla="*/ 24472 h 42843"/>
                <a:gd name="connsiteX8" fmla="*/ 66100 w 70510"/>
                <a:gd name="connsiteY8" fmla="*/ 1489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100" y="14896"/>
                  </a:moveTo>
                  <a:lnTo>
                    <a:pt x="40471" y="101"/>
                  </a:lnTo>
                  <a:cubicBezTo>
                    <a:pt x="36217" y="-2350"/>
                    <a:pt x="30984" y="-2350"/>
                    <a:pt x="26742" y="101"/>
                  </a:cubicBezTo>
                  <a:lnTo>
                    <a:pt x="1114" y="14896"/>
                  </a:lnTo>
                  <a:cubicBezTo>
                    <a:pt x="-2569" y="17030"/>
                    <a:pt x="-2569" y="22338"/>
                    <a:pt x="1114" y="24472"/>
                  </a:cubicBezTo>
                  <a:lnTo>
                    <a:pt x="26742" y="39268"/>
                  </a:lnTo>
                  <a:cubicBezTo>
                    <a:pt x="30984" y="41719"/>
                    <a:pt x="36217" y="41719"/>
                    <a:pt x="40471" y="39268"/>
                  </a:cubicBezTo>
                  <a:lnTo>
                    <a:pt x="66100" y="24472"/>
                  </a:lnTo>
                  <a:cubicBezTo>
                    <a:pt x="69783" y="22338"/>
                    <a:pt x="69783" y="17030"/>
                    <a:pt x="66100" y="14896"/>
                  </a:cubicBezTo>
                </a:path>
              </a:pathLst>
            </a:custGeom>
            <a:solidFill>
              <a:srgbClr val="91C9BE"/>
            </a:solidFill>
            <a:ln w="1270" cap="flat">
              <a:noFill/>
              <a:prstDash val="solid"/>
              <a:miter/>
            </a:ln>
          </p:spPr>
          <p:txBody>
            <a:bodyPr rtlCol="0" anchor="ctr"/>
            <a:lstStyle/>
            <a:p>
              <a:endParaRPr lang="en-IN"/>
            </a:p>
          </p:txBody>
        </p:sp>
        <p:sp>
          <p:nvSpPr>
            <p:cNvPr id="1331" name="Freeform: Shape 1330">
              <a:extLst>
                <a:ext uri="{FF2B5EF4-FFF2-40B4-BE49-F238E27FC236}">
                  <a16:creationId xmlns:a16="http://schemas.microsoft.com/office/drawing/2014/main" id="{C3BDCE78-0235-6AB5-DF53-2906ADCA07E2}"/>
                </a:ext>
              </a:extLst>
            </p:cNvPr>
            <p:cNvSpPr/>
            <p:nvPr/>
          </p:nvSpPr>
          <p:spPr>
            <a:xfrm flipV="1">
              <a:off x="7703560" y="3482926"/>
              <a:ext cx="70500" cy="42830"/>
            </a:xfrm>
            <a:custGeom>
              <a:avLst/>
              <a:gdLst>
                <a:gd name="connsiteX0" fmla="*/ 66070 w 70500"/>
                <a:gd name="connsiteY0" fmla="*/ 14873 h 42830"/>
                <a:gd name="connsiteX1" fmla="*/ 40428 w 70500"/>
                <a:gd name="connsiteY1" fmla="*/ 78 h 42830"/>
                <a:gd name="connsiteX2" fmla="*/ 26713 w 70500"/>
                <a:gd name="connsiteY2" fmla="*/ 78 h 42830"/>
                <a:gd name="connsiteX3" fmla="*/ 1084 w 70500"/>
                <a:gd name="connsiteY3" fmla="*/ 14873 h 42830"/>
                <a:gd name="connsiteX4" fmla="*/ 1084 w 70500"/>
                <a:gd name="connsiteY4" fmla="*/ 24437 h 42830"/>
                <a:gd name="connsiteX5" fmla="*/ 26713 w 70500"/>
                <a:gd name="connsiteY5" fmla="*/ 39232 h 42830"/>
                <a:gd name="connsiteX6" fmla="*/ 40428 w 70500"/>
                <a:gd name="connsiteY6" fmla="*/ 39232 h 42830"/>
                <a:gd name="connsiteX7" fmla="*/ 66070 w 70500"/>
                <a:gd name="connsiteY7" fmla="*/ 24437 h 42830"/>
                <a:gd name="connsiteX8" fmla="*/ 66070 w 70500"/>
                <a:gd name="connsiteY8" fmla="*/ 1487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070" y="14873"/>
                  </a:moveTo>
                  <a:lnTo>
                    <a:pt x="40428" y="78"/>
                  </a:lnTo>
                  <a:cubicBezTo>
                    <a:pt x="36187" y="-2373"/>
                    <a:pt x="30954" y="-2373"/>
                    <a:pt x="26713" y="78"/>
                  </a:cubicBezTo>
                  <a:lnTo>
                    <a:pt x="1084" y="14873"/>
                  </a:lnTo>
                  <a:cubicBezTo>
                    <a:pt x="-2599" y="16995"/>
                    <a:pt x="-2599" y="22316"/>
                    <a:pt x="1084" y="24437"/>
                  </a:cubicBezTo>
                  <a:lnTo>
                    <a:pt x="26713" y="39232"/>
                  </a:lnTo>
                  <a:cubicBezTo>
                    <a:pt x="30954" y="41683"/>
                    <a:pt x="36187" y="41683"/>
                    <a:pt x="40428" y="39232"/>
                  </a:cubicBezTo>
                  <a:lnTo>
                    <a:pt x="66070" y="24437"/>
                  </a:lnTo>
                  <a:cubicBezTo>
                    <a:pt x="69740" y="22316"/>
                    <a:pt x="69740" y="16995"/>
                    <a:pt x="66070" y="14873"/>
                  </a:cubicBezTo>
                </a:path>
              </a:pathLst>
            </a:custGeom>
            <a:solidFill>
              <a:srgbClr val="91C9BE"/>
            </a:solidFill>
            <a:ln w="1270" cap="flat">
              <a:noFill/>
              <a:prstDash val="solid"/>
              <a:miter/>
            </a:ln>
          </p:spPr>
          <p:txBody>
            <a:bodyPr rtlCol="0" anchor="ctr"/>
            <a:lstStyle/>
            <a:p>
              <a:endParaRPr lang="en-IN"/>
            </a:p>
          </p:txBody>
        </p:sp>
        <p:sp>
          <p:nvSpPr>
            <p:cNvPr id="1332" name="Freeform: Shape 1331">
              <a:extLst>
                <a:ext uri="{FF2B5EF4-FFF2-40B4-BE49-F238E27FC236}">
                  <a16:creationId xmlns:a16="http://schemas.microsoft.com/office/drawing/2014/main" id="{C2DA4D96-8B14-4068-96E0-6981C8CDBC95}"/>
                </a:ext>
              </a:extLst>
            </p:cNvPr>
            <p:cNvSpPr/>
            <p:nvPr/>
          </p:nvSpPr>
          <p:spPr>
            <a:xfrm flipV="1">
              <a:off x="7967809" y="3330361"/>
              <a:ext cx="70510" cy="42830"/>
            </a:xfrm>
            <a:custGeom>
              <a:avLst/>
              <a:gdLst>
                <a:gd name="connsiteX0" fmla="*/ 65890 w 70510"/>
                <a:gd name="connsiteY0" fmla="*/ 14738 h 42830"/>
                <a:gd name="connsiteX1" fmla="*/ 40261 w 70510"/>
                <a:gd name="connsiteY1" fmla="*/ -58 h 42830"/>
                <a:gd name="connsiteX2" fmla="*/ 26532 w 70510"/>
                <a:gd name="connsiteY2" fmla="*/ -58 h 42830"/>
                <a:gd name="connsiteX3" fmla="*/ 904 w 70510"/>
                <a:gd name="connsiteY3" fmla="*/ 14738 h 42830"/>
                <a:gd name="connsiteX4" fmla="*/ 904 w 70510"/>
                <a:gd name="connsiteY4" fmla="*/ 24301 h 42830"/>
                <a:gd name="connsiteX5" fmla="*/ 26532 w 70510"/>
                <a:gd name="connsiteY5" fmla="*/ 39096 h 42830"/>
                <a:gd name="connsiteX6" fmla="*/ 40261 w 70510"/>
                <a:gd name="connsiteY6" fmla="*/ 39096 h 42830"/>
                <a:gd name="connsiteX7" fmla="*/ 65890 w 70510"/>
                <a:gd name="connsiteY7" fmla="*/ 24301 h 42830"/>
                <a:gd name="connsiteX8" fmla="*/ 65890 w 70510"/>
                <a:gd name="connsiteY8" fmla="*/ 1473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90" y="14738"/>
                  </a:moveTo>
                  <a:lnTo>
                    <a:pt x="40261" y="-58"/>
                  </a:lnTo>
                  <a:cubicBezTo>
                    <a:pt x="36019" y="-2509"/>
                    <a:pt x="30787" y="-2509"/>
                    <a:pt x="26532" y="-58"/>
                  </a:cubicBezTo>
                  <a:lnTo>
                    <a:pt x="904" y="14738"/>
                  </a:lnTo>
                  <a:cubicBezTo>
                    <a:pt x="-2779" y="16858"/>
                    <a:pt x="-2779" y="22180"/>
                    <a:pt x="904" y="24301"/>
                  </a:cubicBezTo>
                  <a:lnTo>
                    <a:pt x="26532" y="39096"/>
                  </a:lnTo>
                  <a:cubicBezTo>
                    <a:pt x="30787" y="41547"/>
                    <a:pt x="36019" y="41547"/>
                    <a:pt x="40261" y="39096"/>
                  </a:cubicBezTo>
                  <a:lnTo>
                    <a:pt x="65890" y="24301"/>
                  </a:lnTo>
                  <a:cubicBezTo>
                    <a:pt x="69572" y="22180"/>
                    <a:pt x="69572" y="16858"/>
                    <a:pt x="65890" y="14738"/>
                  </a:cubicBezTo>
                </a:path>
              </a:pathLst>
            </a:custGeom>
            <a:solidFill>
              <a:srgbClr val="91C9BE"/>
            </a:solidFill>
            <a:ln w="1270" cap="flat">
              <a:noFill/>
              <a:prstDash val="solid"/>
              <a:miter/>
            </a:ln>
          </p:spPr>
          <p:txBody>
            <a:bodyPr rtlCol="0" anchor="ctr"/>
            <a:lstStyle/>
            <a:p>
              <a:endParaRPr lang="en-IN"/>
            </a:p>
          </p:txBody>
        </p:sp>
        <p:sp>
          <p:nvSpPr>
            <p:cNvPr id="1333" name="Freeform: Shape 1332">
              <a:extLst>
                <a:ext uri="{FF2B5EF4-FFF2-40B4-BE49-F238E27FC236}">
                  <a16:creationId xmlns:a16="http://schemas.microsoft.com/office/drawing/2014/main" id="{FDC17A4D-BC11-5149-C6C1-5255C755E648}"/>
                </a:ext>
              </a:extLst>
            </p:cNvPr>
            <p:cNvSpPr/>
            <p:nvPr/>
          </p:nvSpPr>
          <p:spPr>
            <a:xfrm flipV="1">
              <a:off x="8011853" y="3304923"/>
              <a:ext cx="70510" cy="42843"/>
            </a:xfrm>
            <a:custGeom>
              <a:avLst/>
              <a:gdLst>
                <a:gd name="connsiteX0" fmla="*/ 65859 w 70510"/>
                <a:gd name="connsiteY0" fmla="*/ 14715 h 42843"/>
                <a:gd name="connsiteX1" fmla="*/ 40231 w 70510"/>
                <a:gd name="connsiteY1" fmla="*/ -81 h 42843"/>
                <a:gd name="connsiteX2" fmla="*/ 26502 w 70510"/>
                <a:gd name="connsiteY2" fmla="*/ -81 h 42843"/>
                <a:gd name="connsiteX3" fmla="*/ 873 w 70510"/>
                <a:gd name="connsiteY3" fmla="*/ 14715 h 42843"/>
                <a:gd name="connsiteX4" fmla="*/ 873 w 70510"/>
                <a:gd name="connsiteY4" fmla="*/ 24278 h 42843"/>
                <a:gd name="connsiteX5" fmla="*/ 26502 w 70510"/>
                <a:gd name="connsiteY5" fmla="*/ 39086 h 42843"/>
                <a:gd name="connsiteX6" fmla="*/ 40231 w 70510"/>
                <a:gd name="connsiteY6" fmla="*/ 39086 h 42843"/>
                <a:gd name="connsiteX7" fmla="*/ 65859 w 70510"/>
                <a:gd name="connsiteY7" fmla="*/ 24278 h 42843"/>
                <a:gd name="connsiteX8" fmla="*/ 65859 w 70510"/>
                <a:gd name="connsiteY8" fmla="*/ 1471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59" y="14715"/>
                  </a:moveTo>
                  <a:lnTo>
                    <a:pt x="40231" y="-81"/>
                  </a:lnTo>
                  <a:cubicBezTo>
                    <a:pt x="35989" y="-2532"/>
                    <a:pt x="30757" y="-2532"/>
                    <a:pt x="26502" y="-81"/>
                  </a:cubicBezTo>
                  <a:lnTo>
                    <a:pt x="873" y="14715"/>
                  </a:lnTo>
                  <a:cubicBezTo>
                    <a:pt x="-2809" y="16848"/>
                    <a:pt x="-2809" y="22157"/>
                    <a:pt x="873" y="24278"/>
                  </a:cubicBezTo>
                  <a:lnTo>
                    <a:pt x="26502" y="39086"/>
                  </a:lnTo>
                  <a:cubicBezTo>
                    <a:pt x="30757" y="41537"/>
                    <a:pt x="35989" y="41537"/>
                    <a:pt x="40231" y="39086"/>
                  </a:cubicBezTo>
                  <a:lnTo>
                    <a:pt x="65859" y="24278"/>
                  </a:lnTo>
                  <a:cubicBezTo>
                    <a:pt x="69542" y="22157"/>
                    <a:pt x="69542" y="16848"/>
                    <a:pt x="65859" y="14715"/>
                  </a:cubicBezTo>
                </a:path>
              </a:pathLst>
            </a:custGeom>
            <a:solidFill>
              <a:srgbClr val="91C9BE"/>
            </a:solidFill>
            <a:ln w="1270" cap="flat">
              <a:noFill/>
              <a:prstDash val="solid"/>
              <a:miter/>
            </a:ln>
          </p:spPr>
          <p:txBody>
            <a:bodyPr rtlCol="0" anchor="ctr"/>
            <a:lstStyle/>
            <a:p>
              <a:endParaRPr lang="en-IN"/>
            </a:p>
          </p:txBody>
        </p:sp>
        <p:sp>
          <p:nvSpPr>
            <p:cNvPr id="1334" name="Freeform: Shape 1333">
              <a:extLst>
                <a:ext uri="{FF2B5EF4-FFF2-40B4-BE49-F238E27FC236}">
                  <a16:creationId xmlns:a16="http://schemas.microsoft.com/office/drawing/2014/main" id="{B5081491-9D1F-AB22-0494-C460330A1F33}"/>
                </a:ext>
              </a:extLst>
            </p:cNvPr>
            <p:cNvSpPr/>
            <p:nvPr/>
          </p:nvSpPr>
          <p:spPr>
            <a:xfrm flipV="1">
              <a:off x="8055897" y="3279498"/>
              <a:ext cx="70510" cy="42843"/>
            </a:xfrm>
            <a:custGeom>
              <a:avLst/>
              <a:gdLst>
                <a:gd name="connsiteX0" fmla="*/ 65829 w 70510"/>
                <a:gd name="connsiteY0" fmla="*/ 14692 h 42843"/>
                <a:gd name="connsiteX1" fmla="*/ 40201 w 70510"/>
                <a:gd name="connsiteY1" fmla="*/ -103 h 42843"/>
                <a:gd name="connsiteX2" fmla="*/ 26472 w 70510"/>
                <a:gd name="connsiteY2" fmla="*/ -103 h 42843"/>
                <a:gd name="connsiteX3" fmla="*/ 843 w 70510"/>
                <a:gd name="connsiteY3" fmla="*/ 14692 h 42843"/>
                <a:gd name="connsiteX4" fmla="*/ 843 w 70510"/>
                <a:gd name="connsiteY4" fmla="*/ 24268 h 42843"/>
                <a:gd name="connsiteX5" fmla="*/ 26472 w 70510"/>
                <a:gd name="connsiteY5" fmla="*/ 39063 h 42843"/>
                <a:gd name="connsiteX6" fmla="*/ 40201 w 70510"/>
                <a:gd name="connsiteY6" fmla="*/ 39063 h 42843"/>
                <a:gd name="connsiteX7" fmla="*/ 65829 w 70510"/>
                <a:gd name="connsiteY7" fmla="*/ 24268 h 42843"/>
                <a:gd name="connsiteX8" fmla="*/ 65829 w 70510"/>
                <a:gd name="connsiteY8" fmla="*/ 1469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29" y="14692"/>
                  </a:moveTo>
                  <a:lnTo>
                    <a:pt x="40201" y="-103"/>
                  </a:lnTo>
                  <a:cubicBezTo>
                    <a:pt x="35959" y="-2554"/>
                    <a:pt x="30726" y="-2554"/>
                    <a:pt x="26472" y="-103"/>
                  </a:cubicBezTo>
                  <a:lnTo>
                    <a:pt x="843" y="14692"/>
                  </a:lnTo>
                  <a:cubicBezTo>
                    <a:pt x="-2840" y="16826"/>
                    <a:pt x="-2840" y="22134"/>
                    <a:pt x="843" y="24268"/>
                  </a:cubicBezTo>
                  <a:lnTo>
                    <a:pt x="26472" y="39063"/>
                  </a:lnTo>
                  <a:cubicBezTo>
                    <a:pt x="30726" y="41514"/>
                    <a:pt x="35959" y="41514"/>
                    <a:pt x="40201" y="39063"/>
                  </a:cubicBezTo>
                  <a:lnTo>
                    <a:pt x="65829" y="24268"/>
                  </a:lnTo>
                  <a:cubicBezTo>
                    <a:pt x="69512" y="22134"/>
                    <a:pt x="69512" y="16826"/>
                    <a:pt x="65829" y="14692"/>
                  </a:cubicBezTo>
                </a:path>
              </a:pathLst>
            </a:custGeom>
            <a:solidFill>
              <a:srgbClr val="91C9BE"/>
            </a:solidFill>
            <a:ln w="1270" cap="flat">
              <a:noFill/>
              <a:prstDash val="solid"/>
              <a:miter/>
            </a:ln>
          </p:spPr>
          <p:txBody>
            <a:bodyPr rtlCol="0" anchor="ctr"/>
            <a:lstStyle/>
            <a:p>
              <a:endParaRPr lang="en-IN"/>
            </a:p>
          </p:txBody>
        </p:sp>
        <p:sp>
          <p:nvSpPr>
            <p:cNvPr id="1335" name="Freeform: Shape 1334">
              <a:extLst>
                <a:ext uri="{FF2B5EF4-FFF2-40B4-BE49-F238E27FC236}">
                  <a16:creationId xmlns:a16="http://schemas.microsoft.com/office/drawing/2014/main" id="{2CC50737-00AC-21A6-B090-04475C133294}"/>
                </a:ext>
              </a:extLst>
            </p:cNvPr>
            <p:cNvSpPr/>
            <p:nvPr/>
          </p:nvSpPr>
          <p:spPr>
            <a:xfrm flipV="1">
              <a:off x="8099940" y="3228647"/>
              <a:ext cx="114554" cy="68265"/>
            </a:xfrm>
            <a:custGeom>
              <a:avLst/>
              <a:gdLst>
                <a:gd name="connsiteX0" fmla="*/ 109828 w 114554"/>
                <a:gd name="connsiteY0" fmla="*/ 49656 h 68265"/>
                <a:gd name="connsiteX1" fmla="*/ 84199 w 114554"/>
                <a:gd name="connsiteY1" fmla="*/ 64452 h 68265"/>
                <a:gd name="connsiteX2" fmla="*/ 70471 w 114554"/>
                <a:gd name="connsiteY2" fmla="*/ 64452 h 68265"/>
                <a:gd name="connsiteX3" fmla="*/ 799 w 114554"/>
                <a:gd name="connsiteY3" fmla="*/ 24231 h 68265"/>
                <a:gd name="connsiteX4" fmla="*/ 799 w 114554"/>
                <a:gd name="connsiteY4" fmla="*/ 14668 h 68265"/>
                <a:gd name="connsiteX5" fmla="*/ 26427 w 114554"/>
                <a:gd name="connsiteY5" fmla="*/ -128 h 68265"/>
                <a:gd name="connsiteX6" fmla="*/ 40156 w 114554"/>
                <a:gd name="connsiteY6" fmla="*/ -128 h 68265"/>
                <a:gd name="connsiteX7" fmla="*/ 109828 w 114554"/>
                <a:gd name="connsiteY7" fmla="*/ 40093 h 68265"/>
                <a:gd name="connsiteX8" fmla="*/ 109828 w 114554"/>
                <a:gd name="connsiteY8" fmla="*/ 49656 h 6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54" h="68265">
                  <a:moveTo>
                    <a:pt x="109828" y="49656"/>
                  </a:moveTo>
                  <a:lnTo>
                    <a:pt x="84199" y="64452"/>
                  </a:lnTo>
                  <a:cubicBezTo>
                    <a:pt x="79957" y="66903"/>
                    <a:pt x="74725" y="66903"/>
                    <a:pt x="70471" y="64452"/>
                  </a:cubicBezTo>
                  <a:lnTo>
                    <a:pt x="799" y="24231"/>
                  </a:lnTo>
                  <a:cubicBezTo>
                    <a:pt x="-2885" y="22097"/>
                    <a:pt x="-2885" y="16789"/>
                    <a:pt x="799" y="14668"/>
                  </a:cubicBezTo>
                  <a:lnTo>
                    <a:pt x="26427" y="-128"/>
                  </a:lnTo>
                  <a:cubicBezTo>
                    <a:pt x="30681" y="-2592"/>
                    <a:pt x="35914" y="-2592"/>
                    <a:pt x="40156" y="-128"/>
                  </a:cubicBezTo>
                  <a:lnTo>
                    <a:pt x="109828" y="40093"/>
                  </a:lnTo>
                  <a:cubicBezTo>
                    <a:pt x="113511" y="42214"/>
                    <a:pt x="113511" y="47535"/>
                    <a:pt x="109828" y="49656"/>
                  </a:cubicBezTo>
                </a:path>
              </a:pathLst>
            </a:custGeom>
            <a:solidFill>
              <a:srgbClr val="91C9BE"/>
            </a:solidFill>
            <a:ln w="1270" cap="flat">
              <a:noFill/>
              <a:prstDash val="solid"/>
              <a:miter/>
            </a:ln>
          </p:spPr>
          <p:txBody>
            <a:bodyPr rtlCol="0" anchor="ctr"/>
            <a:lstStyle/>
            <a:p>
              <a:endParaRPr lang="en-IN"/>
            </a:p>
          </p:txBody>
        </p:sp>
        <p:sp>
          <p:nvSpPr>
            <p:cNvPr id="1336" name="Freeform: Shape 1335">
              <a:extLst>
                <a:ext uri="{FF2B5EF4-FFF2-40B4-BE49-F238E27FC236}">
                  <a16:creationId xmlns:a16="http://schemas.microsoft.com/office/drawing/2014/main" id="{370F4EF8-AEEA-43EE-F6CA-C6EC4194DDC9}"/>
                </a:ext>
              </a:extLst>
            </p:cNvPr>
            <p:cNvSpPr/>
            <p:nvPr/>
          </p:nvSpPr>
          <p:spPr>
            <a:xfrm flipV="1">
              <a:off x="8193107" y="3147697"/>
              <a:ext cx="70510" cy="42830"/>
            </a:xfrm>
            <a:custGeom>
              <a:avLst/>
              <a:gdLst>
                <a:gd name="connsiteX0" fmla="*/ 65736 w 70510"/>
                <a:gd name="connsiteY0" fmla="*/ 14575 h 42830"/>
                <a:gd name="connsiteX1" fmla="*/ 40107 w 70510"/>
                <a:gd name="connsiteY1" fmla="*/ -221 h 42830"/>
                <a:gd name="connsiteX2" fmla="*/ 26378 w 70510"/>
                <a:gd name="connsiteY2" fmla="*/ -221 h 42830"/>
                <a:gd name="connsiteX3" fmla="*/ 750 w 70510"/>
                <a:gd name="connsiteY3" fmla="*/ 14575 h 42830"/>
                <a:gd name="connsiteX4" fmla="*/ 750 w 70510"/>
                <a:gd name="connsiteY4" fmla="*/ 24137 h 42830"/>
                <a:gd name="connsiteX5" fmla="*/ 26378 w 70510"/>
                <a:gd name="connsiteY5" fmla="*/ 38933 h 42830"/>
                <a:gd name="connsiteX6" fmla="*/ 40107 w 70510"/>
                <a:gd name="connsiteY6" fmla="*/ 38933 h 42830"/>
                <a:gd name="connsiteX7" fmla="*/ 65736 w 70510"/>
                <a:gd name="connsiteY7" fmla="*/ 24137 h 42830"/>
                <a:gd name="connsiteX8" fmla="*/ 65736 w 70510"/>
                <a:gd name="connsiteY8" fmla="*/ 1457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736" y="14575"/>
                  </a:moveTo>
                  <a:lnTo>
                    <a:pt x="40107" y="-221"/>
                  </a:lnTo>
                  <a:cubicBezTo>
                    <a:pt x="35853" y="-2672"/>
                    <a:pt x="30620" y="-2672"/>
                    <a:pt x="26378" y="-221"/>
                  </a:cubicBezTo>
                  <a:lnTo>
                    <a:pt x="750" y="14575"/>
                  </a:lnTo>
                  <a:cubicBezTo>
                    <a:pt x="-2933" y="16695"/>
                    <a:pt x="-2933" y="22017"/>
                    <a:pt x="750" y="24137"/>
                  </a:cubicBezTo>
                  <a:lnTo>
                    <a:pt x="26378" y="38933"/>
                  </a:lnTo>
                  <a:cubicBezTo>
                    <a:pt x="30620" y="41384"/>
                    <a:pt x="35853" y="41384"/>
                    <a:pt x="40107" y="38933"/>
                  </a:cubicBezTo>
                  <a:lnTo>
                    <a:pt x="65736" y="24137"/>
                  </a:lnTo>
                  <a:cubicBezTo>
                    <a:pt x="69419" y="22017"/>
                    <a:pt x="69419" y="16695"/>
                    <a:pt x="65736" y="14575"/>
                  </a:cubicBezTo>
                </a:path>
              </a:pathLst>
            </a:custGeom>
            <a:solidFill>
              <a:srgbClr val="91C9BE"/>
            </a:solidFill>
            <a:ln w="1270" cap="flat">
              <a:noFill/>
              <a:prstDash val="solid"/>
              <a:miter/>
            </a:ln>
          </p:spPr>
          <p:txBody>
            <a:bodyPr rtlCol="0" anchor="ctr"/>
            <a:lstStyle/>
            <a:p>
              <a:endParaRPr lang="en-IN"/>
            </a:p>
          </p:txBody>
        </p:sp>
        <p:sp>
          <p:nvSpPr>
            <p:cNvPr id="1337" name="Freeform: Shape 1336">
              <a:extLst>
                <a:ext uri="{FF2B5EF4-FFF2-40B4-BE49-F238E27FC236}">
                  <a16:creationId xmlns:a16="http://schemas.microsoft.com/office/drawing/2014/main" id="{903B341C-E76A-CF1B-FDFA-E4F866CAD73F}"/>
                </a:ext>
              </a:extLst>
            </p:cNvPr>
            <p:cNvSpPr/>
            <p:nvPr/>
          </p:nvSpPr>
          <p:spPr>
            <a:xfrm flipV="1">
              <a:off x="8194492" y="3199348"/>
              <a:ext cx="70510" cy="42830"/>
            </a:xfrm>
            <a:custGeom>
              <a:avLst/>
              <a:gdLst>
                <a:gd name="connsiteX0" fmla="*/ 65735 w 70510"/>
                <a:gd name="connsiteY0" fmla="*/ 14620 h 42830"/>
                <a:gd name="connsiteX1" fmla="*/ 40106 w 70510"/>
                <a:gd name="connsiteY1" fmla="*/ -175 h 42830"/>
                <a:gd name="connsiteX2" fmla="*/ 26378 w 70510"/>
                <a:gd name="connsiteY2" fmla="*/ -175 h 42830"/>
                <a:gd name="connsiteX3" fmla="*/ 749 w 70510"/>
                <a:gd name="connsiteY3" fmla="*/ 14620 h 42830"/>
                <a:gd name="connsiteX4" fmla="*/ 749 w 70510"/>
                <a:gd name="connsiteY4" fmla="*/ 24184 h 42830"/>
                <a:gd name="connsiteX5" fmla="*/ 26378 w 70510"/>
                <a:gd name="connsiteY5" fmla="*/ 38979 h 42830"/>
                <a:gd name="connsiteX6" fmla="*/ 40106 w 70510"/>
                <a:gd name="connsiteY6" fmla="*/ 38979 h 42830"/>
                <a:gd name="connsiteX7" fmla="*/ 65735 w 70510"/>
                <a:gd name="connsiteY7" fmla="*/ 24184 h 42830"/>
                <a:gd name="connsiteX8" fmla="*/ 65735 w 70510"/>
                <a:gd name="connsiteY8" fmla="*/ 1462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735" y="14620"/>
                  </a:moveTo>
                  <a:lnTo>
                    <a:pt x="40106" y="-175"/>
                  </a:lnTo>
                  <a:cubicBezTo>
                    <a:pt x="35852" y="-2626"/>
                    <a:pt x="30619" y="-2626"/>
                    <a:pt x="26378" y="-175"/>
                  </a:cubicBezTo>
                  <a:lnTo>
                    <a:pt x="749" y="14620"/>
                  </a:lnTo>
                  <a:cubicBezTo>
                    <a:pt x="-2934" y="16742"/>
                    <a:pt x="-2934" y="22063"/>
                    <a:pt x="749" y="24184"/>
                  </a:cubicBezTo>
                  <a:lnTo>
                    <a:pt x="26378" y="38979"/>
                  </a:lnTo>
                  <a:cubicBezTo>
                    <a:pt x="30619" y="41430"/>
                    <a:pt x="35852" y="41430"/>
                    <a:pt x="40106" y="38979"/>
                  </a:cubicBezTo>
                  <a:lnTo>
                    <a:pt x="65735" y="24184"/>
                  </a:lnTo>
                  <a:cubicBezTo>
                    <a:pt x="69418" y="22063"/>
                    <a:pt x="69418" y="16742"/>
                    <a:pt x="65735" y="14620"/>
                  </a:cubicBezTo>
                </a:path>
              </a:pathLst>
            </a:custGeom>
            <a:solidFill>
              <a:srgbClr val="91C9BE"/>
            </a:solidFill>
            <a:ln w="1270" cap="flat">
              <a:noFill/>
              <a:prstDash val="solid"/>
              <a:miter/>
            </a:ln>
          </p:spPr>
          <p:txBody>
            <a:bodyPr rtlCol="0" anchor="ctr"/>
            <a:lstStyle/>
            <a:p>
              <a:endParaRPr lang="en-IN"/>
            </a:p>
          </p:txBody>
        </p:sp>
        <p:sp>
          <p:nvSpPr>
            <p:cNvPr id="1338" name="Freeform: Shape 1337">
              <a:extLst>
                <a:ext uri="{FF2B5EF4-FFF2-40B4-BE49-F238E27FC236}">
                  <a16:creationId xmlns:a16="http://schemas.microsoft.com/office/drawing/2014/main" id="{410EB13C-437A-EA96-401D-BCF9CF4DCB71}"/>
                </a:ext>
              </a:extLst>
            </p:cNvPr>
            <p:cNvSpPr/>
            <p:nvPr/>
          </p:nvSpPr>
          <p:spPr>
            <a:xfrm flipV="1">
              <a:off x="8238535" y="3173923"/>
              <a:ext cx="70500" cy="42830"/>
            </a:xfrm>
            <a:custGeom>
              <a:avLst/>
              <a:gdLst>
                <a:gd name="connsiteX0" fmla="*/ 65705 w 70500"/>
                <a:gd name="connsiteY0" fmla="*/ 14598 h 42830"/>
                <a:gd name="connsiteX1" fmla="*/ 40063 w 70500"/>
                <a:gd name="connsiteY1" fmla="*/ -197 h 42830"/>
                <a:gd name="connsiteX2" fmla="*/ 26347 w 70500"/>
                <a:gd name="connsiteY2" fmla="*/ -197 h 42830"/>
                <a:gd name="connsiteX3" fmla="*/ 719 w 70500"/>
                <a:gd name="connsiteY3" fmla="*/ 14598 h 42830"/>
                <a:gd name="connsiteX4" fmla="*/ 719 w 70500"/>
                <a:gd name="connsiteY4" fmla="*/ 24161 h 42830"/>
                <a:gd name="connsiteX5" fmla="*/ 26347 w 70500"/>
                <a:gd name="connsiteY5" fmla="*/ 38956 h 42830"/>
                <a:gd name="connsiteX6" fmla="*/ 40063 w 70500"/>
                <a:gd name="connsiteY6" fmla="*/ 38956 h 42830"/>
                <a:gd name="connsiteX7" fmla="*/ 65705 w 70500"/>
                <a:gd name="connsiteY7" fmla="*/ 24161 h 42830"/>
                <a:gd name="connsiteX8" fmla="*/ 65705 w 70500"/>
                <a:gd name="connsiteY8" fmla="*/ 1459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5705" y="14598"/>
                  </a:moveTo>
                  <a:lnTo>
                    <a:pt x="40063" y="-197"/>
                  </a:lnTo>
                  <a:cubicBezTo>
                    <a:pt x="35822" y="-2649"/>
                    <a:pt x="30589" y="-2649"/>
                    <a:pt x="26347" y="-197"/>
                  </a:cubicBezTo>
                  <a:lnTo>
                    <a:pt x="719" y="14598"/>
                  </a:lnTo>
                  <a:cubicBezTo>
                    <a:pt x="-2964" y="16719"/>
                    <a:pt x="-2964" y="22040"/>
                    <a:pt x="719" y="24161"/>
                  </a:cubicBezTo>
                  <a:lnTo>
                    <a:pt x="26347" y="38956"/>
                  </a:lnTo>
                  <a:cubicBezTo>
                    <a:pt x="30589" y="41408"/>
                    <a:pt x="35822" y="41408"/>
                    <a:pt x="40063" y="38956"/>
                  </a:cubicBezTo>
                  <a:lnTo>
                    <a:pt x="65705" y="24161"/>
                  </a:lnTo>
                  <a:cubicBezTo>
                    <a:pt x="69375" y="22040"/>
                    <a:pt x="69375" y="16719"/>
                    <a:pt x="65705" y="14598"/>
                  </a:cubicBezTo>
                </a:path>
              </a:pathLst>
            </a:custGeom>
            <a:solidFill>
              <a:srgbClr val="91C9BE"/>
            </a:solidFill>
            <a:ln w="1270" cap="flat">
              <a:noFill/>
              <a:prstDash val="solid"/>
              <a:miter/>
            </a:ln>
          </p:spPr>
          <p:txBody>
            <a:bodyPr rtlCol="0" anchor="ctr"/>
            <a:lstStyle/>
            <a:p>
              <a:endParaRPr lang="en-IN"/>
            </a:p>
          </p:txBody>
        </p:sp>
        <p:sp>
          <p:nvSpPr>
            <p:cNvPr id="1339" name="Freeform: Shape 1338">
              <a:extLst>
                <a:ext uri="{FF2B5EF4-FFF2-40B4-BE49-F238E27FC236}">
                  <a16:creationId xmlns:a16="http://schemas.microsoft.com/office/drawing/2014/main" id="{22B99713-BCF9-4898-F79B-24803B1D0E62}"/>
                </a:ext>
              </a:extLst>
            </p:cNvPr>
            <p:cNvSpPr/>
            <p:nvPr/>
          </p:nvSpPr>
          <p:spPr>
            <a:xfrm flipV="1">
              <a:off x="8282579" y="3148485"/>
              <a:ext cx="70500" cy="42843"/>
            </a:xfrm>
            <a:custGeom>
              <a:avLst/>
              <a:gdLst>
                <a:gd name="connsiteX0" fmla="*/ 65675 w 70500"/>
                <a:gd name="connsiteY0" fmla="*/ 14575 h 42843"/>
                <a:gd name="connsiteX1" fmla="*/ 40033 w 70500"/>
                <a:gd name="connsiteY1" fmla="*/ -220 h 42843"/>
                <a:gd name="connsiteX2" fmla="*/ 26317 w 70500"/>
                <a:gd name="connsiteY2" fmla="*/ -220 h 42843"/>
                <a:gd name="connsiteX3" fmla="*/ 689 w 70500"/>
                <a:gd name="connsiteY3" fmla="*/ 14575 h 42843"/>
                <a:gd name="connsiteX4" fmla="*/ 689 w 70500"/>
                <a:gd name="connsiteY4" fmla="*/ 24138 h 42843"/>
                <a:gd name="connsiteX5" fmla="*/ 26317 w 70500"/>
                <a:gd name="connsiteY5" fmla="*/ 38946 h 42843"/>
                <a:gd name="connsiteX6" fmla="*/ 40033 w 70500"/>
                <a:gd name="connsiteY6" fmla="*/ 38946 h 42843"/>
                <a:gd name="connsiteX7" fmla="*/ 65675 w 70500"/>
                <a:gd name="connsiteY7" fmla="*/ 24138 h 42843"/>
                <a:gd name="connsiteX8" fmla="*/ 65675 w 70500"/>
                <a:gd name="connsiteY8" fmla="*/ 1457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5675" y="14575"/>
                  </a:moveTo>
                  <a:lnTo>
                    <a:pt x="40033" y="-220"/>
                  </a:lnTo>
                  <a:cubicBezTo>
                    <a:pt x="35792" y="-2671"/>
                    <a:pt x="30559" y="-2671"/>
                    <a:pt x="26317" y="-220"/>
                  </a:cubicBezTo>
                  <a:lnTo>
                    <a:pt x="689" y="14575"/>
                  </a:lnTo>
                  <a:cubicBezTo>
                    <a:pt x="-2994" y="16709"/>
                    <a:pt x="-2994" y="22018"/>
                    <a:pt x="689" y="24138"/>
                  </a:cubicBezTo>
                  <a:lnTo>
                    <a:pt x="26317" y="38946"/>
                  </a:lnTo>
                  <a:cubicBezTo>
                    <a:pt x="30559" y="41398"/>
                    <a:pt x="35792" y="41398"/>
                    <a:pt x="40033" y="38946"/>
                  </a:cubicBezTo>
                  <a:lnTo>
                    <a:pt x="65675" y="24138"/>
                  </a:lnTo>
                  <a:cubicBezTo>
                    <a:pt x="69345" y="22018"/>
                    <a:pt x="69345" y="16709"/>
                    <a:pt x="65675" y="14575"/>
                  </a:cubicBezTo>
                </a:path>
              </a:pathLst>
            </a:custGeom>
            <a:solidFill>
              <a:srgbClr val="91C9BE"/>
            </a:solidFill>
            <a:ln w="1270" cap="flat">
              <a:noFill/>
              <a:prstDash val="solid"/>
              <a:miter/>
            </a:ln>
          </p:spPr>
          <p:txBody>
            <a:bodyPr rtlCol="0" anchor="ctr"/>
            <a:lstStyle/>
            <a:p>
              <a:endParaRPr lang="en-IN"/>
            </a:p>
          </p:txBody>
        </p:sp>
        <p:sp>
          <p:nvSpPr>
            <p:cNvPr id="1340" name="Freeform: Shape 1339">
              <a:extLst>
                <a:ext uri="{FF2B5EF4-FFF2-40B4-BE49-F238E27FC236}">
                  <a16:creationId xmlns:a16="http://schemas.microsoft.com/office/drawing/2014/main" id="{639E9D5E-14F7-8AB9-387E-C519B3153E86}"/>
                </a:ext>
              </a:extLst>
            </p:cNvPr>
            <p:cNvSpPr/>
            <p:nvPr/>
          </p:nvSpPr>
          <p:spPr>
            <a:xfrm flipV="1">
              <a:off x="7747604" y="3355787"/>
              <a:ext cx="246672" cy="144544"/>
            </a:xfrm>
            <a:custGeom>
              <a:avLst/>
              <a:gdLst>
                <a:gd name="connsiteX0" fmla="*/ 242141 w 246672"/>
                <a:gd name="connsiteY0" fmla="*/ 126083 h 144544"/>
                <a:gd name="connsiteX1" fmla="*/ 216513 w 246672"/>
                <a:gd name="connsiteY1" fmla="*/ 140878 h 144544"/>
                <a:gd name="connsiteX2" fmla="*/ 202784 w 246672"/>
                <a:gd name="connsiteY2" fmla="*/ 140878 h 144544"/>
                <a:gd name="connsiteX3" fmla="*/ 994 w 246672"/>
                <a:gd name="connsiteY3" fmla="*/ 24369 h 144544"/>
                <a:gd name="connsiteX4" fmla="*/ 994 w 246672"/>
                <a:gd name="connsiteY4" fmla="*/ 14805 h 144544"/>
                <a:gd name="connsiteX5" fmla="*/ 26622 w 246672"/>
                <a:gd name="connsiteY5" fmla="*/ 10 h 144544"/>
                <a:gd name="connsiteX6" fmla="*/ 40338 w 246672"/>
                <a:gd name="connsiteY6" fmla="*/ 10 h 144544"/>
                <a:gd name="connsiteX7" fmla="*/ 216513 w 246672"/>
                <a:gd name="connsiteY7" fmla="*/ 101724 h 144544"/>
                <a:gd name="connsiteX8" fmla="*/ 216513 w 246672"/>
                <a:gd name="connsiteY8" fmla="*/ 101724 h 144544"/>
                <a:gd name="connsiteX9" fmla="*/ 242141 w 246672"/>
                <a:gd name="connsiteY9" fmla="*/ 116520 h 144544"/>
                <a:gd name="connsiteX10" fmla="*/ 242141 w 246672"/>
                <a:gd name="connsiteY10" fmla="*/ 126083 h 14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672" h="144544">
                  <a:moveTo>
                    <a:pt x="242141" y="126083"/>
                  </a:moveTo>
                  <a:lnTo>
                    <a:pt x="216513" y="140878"/>
                  </a:lnTo>
                  <a:cubicBezTo>
                    <a:pt x="212271" y="143329"/>
                    <a:pt x="207038" y="143329"/>
                    <a:pt x="202784" y="140878"/>
                  </a:cubicBezTo>
                  <a:lnTo>
                    <a:pt x="994" y="24369"/>
                  </a:lnTo>
                  <a:cubicBezTo>
                    <a:pt x="-2689" y="22248"/>
                    <a:pt x="-2689" y="16926"/>
                    <a:pt x="994" y="14805"/>
                  </a:cubicBezTo>
                  <a:lnTo>
                    <a:pt x="26622" y="10"/>
                  </a:lnTo>
                  <a:cubicBezTo>
                    <a:pt x="30864" y="-2441"/>
                    <a:pt x="36097" y="-2441"/>
                    <a:pt x="40338" y="10"/>
                  </a:cubicBezTo>
                  <a:lnTo>
                    <a:pt x="216513" y="101724"/>
                  </a:lnTo>
                  <a:lnTo>
                    <a:pt x="216513" y="101724"/>
                  </a:lnTo>
                  <a:lnTo>
                    <a:pt x="242141" y="116520"/>
                  </a:lnTo>
                  <a:cubicBezTo>
                    <a:pt x="245824" y="118641"/>
                    <a:pt x="245824" y="123962"/>
                    <a:pt x="242141" y="126083"/>
                  </a:cubicBezTo>
                </a:path>
              </a:pathLst>
            </a:custGeom>
            <a:solidFill>
              <a:srgbClr val="91C9BE"/>
            </a:solidFill>
            <a:ln w="1270" cap="flat">
              <a:noFill/>
              <a:prstDash val="solid"/>
              <a:miter/>
            </a:ln>
          </p:spPr>
          <p:txBody>
            <a:bodyPr rtlCol="0" anchor="ctr"/>
            <a:lstStyle/>
            <a:p>
              <a:endParaRPr lang="en-IN"/>
            </a:p>
          </p:txBody>
        </p:sp>
        <p:sp>
          <p:nvSpPr>
            <p:cNvPr id="1341" name="Freeform: Shape 1340">
              <a:extLst>
                <a:ext uri="{FF2B5EF4-FFF2-40B4-BE49-F238E27FC236}">
                  <a16:creationId xmlns:a16="http://schemas.microsoft.com/office/drawing/2014/main" id="{72083C72-6C04-CB3C-E003-6859FE2FBC26}"/>
                </a:ext>
              </a:extLst>
            </p:cNvPr>
            <p:cNvSpPr/>
            <p:nvPr/>
          </p:nvSpPr>
          <p:spPr>
            <a:xfrm flipV="1">
              <a:off x="8010469" y="3202422"/>
              <a:ext cx="158597" cy="93668"/>
            </a:xfrm>
            <a:custGeom>
              <a:avLst/>
              <a:gdLst>
                <a:gd name="connsiteX0" fmla="*/ 153917 w 158597"/>
                <a:gd name="connsiteY0" fmla="*/ 65484 h 93668"/>
                <a:gd name="connsiteX1" fmla="*/ 40202 w 158597"/>
                <a:gd name="connsiteY1" fmla="*/ -149 h 93668"/>
                <a:gd name="connsiteX2" fmla="*/ 26473 w 158597"/>
                <a:gd name="connsiteY2" fmla="*/ -149 h 93668"/>
                <a:gd name="connsiteX3" fmla="*/ 844 w 158597"/>
                <a:gd name="connsiteY3" fmla="*/ 14646 h 93668"/>
                <a:gd name="connsiteX4" fmla="*/ 844 w 158597"/>
                <a:gd name="connsiteY4" fmla="*/ 24209 h 93668"/>
                <a:gd name="connsiteX5" fmla="*/ 114560 w 158597"/>
                <a:gd name="connsiteY5" fmla="*/ 89843 h 93668"/>
                <a:gd name="connsiteX6" fmla="*/ 128289 w 158597"/>
                <a:gd name="connsiteY6" fmla="*/ 89843 h 93668"/>
                <a:gd name="connsiteX7" fmla="*/ 153917 w 158597"/>
                <a:gd name="connsiteY7" fmla="*/ 75047 h 93668"/>
                <a:gd name="connsiteX8" fmla="*/ 153917 w 158597"/>
                <a:gd name="connsiteY8" fmla="*/ 65484 h 9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 h="93668">
                  <a:moveTo>
                    <a:pt x="153917" y="65484"/>
                  </a:moveTo>
                  <a:lnTo>
                    <a:pt x="40202" y="-149"/>
                  </a:lnTo>
                  <a:cubicBezTo>
                    <a:pt x="35960" y="-2601"/>
                    <a:pt x="30727" y="-2601"/>
                    <a:pt x="26473" y="-149"/>
                  </a:cubicBezTo>
                  <a:lnTo>
                    <a:pt x="844" y="14646"/>
                  </a:lnTo>
                  <a:cubicBezTo>
                    <a:pt x="-2839" y="16767"/>
                    <a:pt x="-2839" y="22088"/>
                    <a:pt x="844" y="24209"/>
                  </a:cubicBezTo>
                  <a:lnTo>
                    <a:pt x="114560" y="89843"/>
                  </a:lnTo>
                  <a:cubicBezTo>
                    <a:pt x="118815" y="92294"/>
                    <a:pt x="124047" y="92294"/>
                    <a:pt x="128289" y="89843"/>
                  </a:cubicBezTo>
                  <a:lnTo>
                    <a:pt x="153917" y="75047"/>
                  </a:lnTo>
                  <a:cubicBezTo>
                    <a:pt x="157601" y="72926"/>
                    <a:pt x="157601" y="67605"/>
                    <a:pt x="153917" y="65484"/>
                  </a:cubicBezTo>
                </a:path>
              </a:pathLst>
            </a:custGeom>
            <a:solidFill>
              <a:srgbClr val="91C9BE"/>
            </a:solidFill>
            <a:ln w="1270" cap="flat">
              <a:noFill/>
              <a:prstDash val="solid"/>
              <a:miter/>
            </a:ln>
          </p:spPr>
          <p:txBody>
            <a:bodyPr rtlCol="0" anchor="ctr"/>
            <a:lstStyle/>
            <a:p>
              <a:endParaRPr lang="en-IN"/>
            </a:p>
          </p:txBody>
        </p:sp>
        <p:sp>
          <p:nvSpPr>
            <p:cNvPr id="1342" name="Freeform: Shape 1341">
              <a:extLst>
                <a:ext uri="{FF2B5EF4-FFF2-40B4-BE49-F238E27FC236}">
                  <a16:creationId xmlns:a16="http://schemas.microsoft.com/office/drawing/2014/main" id="{66F845EC-DCB9-7955-3B22-85607EFFF1C7}"/>
                </a:ext>
              </a:extLst>
            </p:cNvPr>
            <p:cNvSpPr/>
            <p:nvPr/>
          </p:nvSpPr>
          <p:spPr>
            <a:xfrm flipV="1">
              <a:off x="7362197" y="3438515"/>
              <a:ext cx="52235" cy="32404"/>
            </a:xfrm>
            <a:custGeom>
              <a:avLst/>
              <a:gdLst>
                <a:gd name="connsiteX0" fmla="*/ 48034 w 52235"/>
                <a:gd name="connsiteY0" fmla="*/ 14829 h 32404"/>
                <a:gd name="connsiteX1" fmla="*/ 22405 w 52235"/>
                <a:gd name="connsiteY1" fmla="*/ 34 h 32404"/>
                <a:gd name="connsiteX2" fmla="*/ 8676 w 52235"/>
                <a:gd name="connsiteY2" fmla="*/ 34 h 32404"/>
                <a:gd name="connsiteX3" fmla="*/ 1323 w 52235"/>
                <a:gd name="connsiteY3" fmla="*/ 4390 h 32404"/>
                <a:gd name="connsiteX4" fmla="*/ 1323 w 52235"/>
                <a:gd name="connsiteY4" fmla="*/ 13953 h 32404"/>
                <a:gd name="connsiteX5" fmla="*/ 26952 w 52235"/>
                <a:gd name="connsiteY5" fmla="*/ 28761 h 32404"/>
                <a:gd name="connsiteX6" fmla="*/ 40680 w 52235"/>
                <a:gd name="connsiteY6" fmla="*/ 28761 h 32404"/>
                <a:gd name="connsiteX7" fmla="*/ 48034 w 52235"/>
                <a:gd name="connsiteY7" fmla="*/ 24393 h 32404"/>
                <a:gd name="connsiteX8" fmla="*/ 48034 w 52235"/>
                <a:gd name="connsiteY8" fmla="*/ 14829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4">
                  <a:moveTo>
                    <a:pt x="48034" y="14829"/>
                  </a:moveTo>
                  <a:lnTo>
                    <a:pt x="22405" y="34"/>
                  </a:lnTo>
                  <a:cubicBezTo>
                    <a:pt x="18150" y="-2417"/>
                    <a:pt x="12918" y="-2417"/>
                    <a:pt x="8676" y="34"/>
                  </a:cubicBezTo>
                  <a:lnTo>
                    <a:pt x="1323" y="4390"/>
                  </a:lnTo>
                  <a:cubicBezTo>
                    <a:pt x="-2360" y="6524"/>
                    <a:pt x="-2360" y="11832"/>
                    <a:pt x="1323" y="13953"/>
                  </a:cubicBezTo>
                  <a:lnTo>
                    <a:pt x="26952" y="28761"/>
                  </a:lnTo>
                  <a:cubicBezTo>
                    <a:pt x="31206" y="31212"/>
                    <a:pt x="36439" y="31212"/>
                    <a:pt x="40680" y="28761"/>
                  </a:cubicBezTo>
                  <a:lnTo>
                    <a:pt x="48034" y="24393"/>
                  </a:lnTo>
                  <a:cubicBezTo>
                    <a:pt x="51717" y="22272"/>
                    <a:pt x="51717" y="16963"/>
                    <a:pt x="48034" y="1482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3" name="Freeform: Shape 1342">
              <a:extLst>
                <a:ext uri="{FF2B5EF4-FFF2-40B4-BE49-F238E27FC236}">
                  <a16:creationId xmlns:a16="http://schemas.microsoft.com/office/drawing/2014/main" id="{7E3CED5E-CC40-FFD1-215D-142EED323BC5}"/>
                </a:ext>
              </a:extLst>
            </p:cNvPr>
            <p:cNvSpPr/>
            <p:nvPr/>
          </p:nvSpPr>
          <p:spPr>
            <a:xfrm flipV="1">
              <a:off x="7450284" y="3387664"/>
              <a:ext cx="52235" cy="32400"/>
            </a:xfrm>
            <a:custGeom>
              <a:avLst/>
              <a:gdLst>
                <a:gd name="connsiteX0" fmla="*/ 47973 w 52235"/>
                <a:gd name="connsiteY0" fmla="*/ 14793 h 32400"/>
                <a:gd name="connsiteX1" fmla="*/ 22345 w 52235"/>
                <a:gd name="connsiteY1" fmla="*/ -2 h 32400"/>
                <a:gd name="connsiteX2" fmla="*/ 8616 w 52235"/>
                <a:gd name="connsiteY2" fmla="*/ -2 h 32400"/>
                <a:gd name="connsiteX3" fmla="*/ 1263 w 52235"/>
                <a:gd name="connsiteY3" fmla="*/ 4354 h 32400"/>
                <a:gd name="connsiteX4" fmla="*/ 1263 w 52235"/>
                <a:gd name="connsiteY4" fmla="*/ 13917 h 32400"/>
                <a:gd name="connsiteX5" fmla="*/ 26891 w 52235"/>
                <a:gd name="connsiteY5" fmla="*/ 28713 h 32400"/>
                <a:gd name="connsiteX6" fmla="*/ 40620 w 52235"/>
                <a:gd name="connsiteY6" fmla="*/ 28713 h 32400"/>
                <a:gd name="connsiteX7" fmla="*/ 47973 w 52235"/>
                <a:gd name="connsiteY7" fmla="*/ 24356 h 32400"/>
                <a:gd name="connsiteX8" fmla="*/ 47973 w 52235"/>
                <a:gd name="connsiteY8" fmla="*/ 14793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0">
                  <a:moveTo>
                    <a:pt x="47973" y="14793"/>
                  </a:moveTo>
                  <a:lnTo>
                    <a:pt x="22345" y="-2"/>
                  </a:lnTo>
                  <a:cubicBezTo>
                    <a:pt x="18090" y="-2466"/>
                    <a:pt x="12858" y="-2466"/>
                    <a:pt x="8616" y="-2"/>
                  </a:cubicBezTo>
                  <a:lnTo>
                    <a:pt x="1263" y="4354"/>
                  </a:lnTo>
                  <a:cubicBezTo>
                    <a:pt x="-2420" y="6475"/>
                    <a:pt x="-2420" y="11784"/>
                    <a:pt x="1263" y="13917"/>
                  </a:cubicBezTo>
                  <a:lnTo>
                    <a:pt x="26891" y="28713"/>
                  </a:lnTo>
                  <a:cubicBezTo>
                    <a:pt x="31146" y="31164"/>
                    <a:pt x="36378" y="31164"/>
                    <a:pt x="40620" y="28713"/>
                  </a:cubicBezTo>
                  <a:lnTo>
                    <a:pt x="47973" y="24356"/>
                  </a:lnTo>
                  <a:cubicBezTo>
                    <a:pt x="51656" y="22223"/>
                    <a:pt x="51656" y="16914"/>
                    <a:pt x="47973" y="1479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4" name="Freeform: Shape 1343">
              <a:extLst>
                <a:ext uri="{FF2B5EF4-FFF2-40B4-BE49-F238E27FC236}">
                  <a16:creationId xmlns:a16="http://schemas.microsoft.com/office/drawing/2014/main" id="{256B6AA8-BD40-76C3-86B7-1FEFB8F5849B}"/>
                </a:ext>
              </a:extLst>
            </p:cNvPr>
            <p:cNvSpPr/>
            <p:nvPr/>
          </p:nvSpPr>
          <p:spPr>
            <a:xfrm flipV="1">
              <a:off x="7494328" y="3362238"/>
              <a:ext cx="52225" cy="32391"/>
            </a:xfrm>
            <a:custGeom>
              <a:avLst/>
              <a:gdLst>
                <a:gd name="connsiteX0" fmla="*/ 47944 w 52225"/>
                <a:gd name="connsiteY0" fmla="*/ 14761 h 32391"/>
                <a:gd name="connsiteX1" fmla="*/ 22302 w 52225"/>
                <a:gd name="connsiteY1" fmla="*/ -34 h 32391"/>
                <a:gd name="connsiteX2" fmla="*/ 8586 w 52225"/>
                <a:gd name="connsiteY2" fmla="*/ -34 h 32391"/>
                <a:gd name="connsiteX3" fmla="*/ 1233 w 52225"/>
                <a:gd name="connsiteY3" fmla="*/ 4322 h 32391"/>
                <a:gd name="connsiteX4" fmla="*/ 1233 w 52225"/>
                <a:gd name="connsiteY4" fmla="*/ 13885 h 32391"/>
                <a:gd name="connsiteX5" fmla="*/ 26862 w 52225"/>
                <a:gd name="connsiteY5" fmla="*/ 28681 h 32391"/>
                <a:gd name="connsiteX6" fmla="*/ 40590 w 52225"/>
                <a:gd name="connsiteY6" fmla="*/ 28681 h 32391"/>
                <a:gd name="connsiteX7" fmla="*/ 47944 w 52225"/>
                <a:gd name="connsiteY7" fmla="*/ 24324 h 32391"/>
                <a:gd name="connsiteX8" fmla="*/ 47944 w 52225"/>
                <a:gd name="connsiteY8" fmla="*/ 14761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391">
                  <a:moveTo>
                    <a:pt x="47944" y="14761"/>
                  </a:moveTo>
                  <a:lnTo>
                    <a:pt x="22302" y="-34"/>
                  </a:lnTo>
                  <a:cubicBezTo>
                    <a:pt x="18060" y="-2485"/>
                    <a:pt x="12828" y="-2485"/>
                    <a:pt x="8586" y="-34"/>
                  </a:cubicBezTo>
                  <a:lnTo>
                    <a:pt x="1233" y="4322"/>
                  </a:lnTo>
                  <a:cubicBezTo>
                    <a:pt x="-2450" y="6443"/>
                    <a:pt x="-2450" y="11764"/>
                    <a:pt x="1233" y="13885"/>
                  </a:cubicBezTo>
                  <a:lnTo>
                    <a:pt x="26862" y="28681"/>
                  </a:lnTo>
                  <a:cubicBezTo>
                    <a:pt x="31103" y="31132"/>
                    <a:pt x="36336" y="31132"/>
                    <a:pt x="40590" y="28681"/>
                  </a:cubicBezTo>
                  <a:lnTo>
                    <a:pt x="47944" y="24324"/>
                  </a:lnTo>
                  <a:cubicBezTo>
                    <a:pt x="51614" y="22203"/>
                    <a:pt x="51614" y="16882"/>
                    <a:pt x="47944" y="1476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5" name="Freeform: Shape 1344">
              <a:extLst>
                <a:ext uri="{FF2B5EF4-FFF2-40B4-BE49-F238E27FC236}">
                  <a16:creationId xmlns:a16="http://schemas.microsoft.com/office/drawing/2014/main" id="{E28A27A8-D8DA-9FC7-191B-7DA53596A3D6}"/>
                </a:ext>
              </a:extLst>
            </p:cNvPr>
            <p:cNvSpPr/>
            <p:nvPr/>
          </p:nvSpPr>
          <p:spPr>
            <a:xfrm flipV="1">
              <a:off x="7538372" y="3336813"/>
              <a:ext cx="52225" cy="32391"/>
            </a:xfrm>
            <a:custGeom>
              <a:avLst/>
              <a:gdLst>
                <a:gd name="connsiteX0" fmla="*/ 47913 w 52225"/>
                <a:gd name="connsiteY0" fmla="*/ 14738 h 32391"/>
                <a:gd name="connsiteX1" fmla="*/ 22272 w 52225"/>
                <a:gd name="connsiteY1" fmla="*/ -57 h 32391"/>
                <a:gd name="connsiteX2" fmla="*/ 8556 w 52225"/>
                <a:gd name="connsiteY2" fmla="*/ -57 h 32391"/>
                <a:gd name="connsiteX3" fmla="*/ 1203 w 52225"/>
                <a:gd name="connsiteY3" fmla="*/ 4299 h 32391"/>
                <a:gd name="connsiteX4" fmla="*/ 1203 w 52225"/>
                <a:gd name="connsiteY4" fmla="*/ 13862 h 32391"/>
                <a:gd name="connsiteX5" fmla="*/ 26831 w 52225"/>
                <a:gd name="connsiteY5" fmla="*/ 28658 h 32391"/>
                <a:gd name="connsiteX6" fmla="*/ 40560 w 52225"/>
                <a:gd name="connsiteY6" fmla="*/ 28658 h 32391"/>
                <a:gd name="connsiteX7" fmla="*/ 47913 w 52225"/>
                <a:gd name="connsiteY7" fmla="*/ 24302 h 32391"/>
                <a:gd name="connsiteX8" fmla="*/ 47913 w 52225"/>
                <a:gd name="connsiteY8" fmla="*/ 14738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391">
                  <a:moveTo>
                    <a:pt x="47913" y="14738"/>
                  </a:moveTo>
                  <a:lnTo>
                    <a:pt x="22272" y="-57"/>
                  </a:lnTo>
                  <a:cubicBezTo>
                    <a:pt x="18030" y="-2508"/>
                    <a:pt x="12798" y="-2508"/>
                    <a:pt x="8556" y="-57"/>
                  </a:cubicBezTo>
                  <a:lnTo>
                    <a:pt x="1203" y="4299"/>
                  </a:lnTo>
                  <a:cubicBezTo>
                    <a:pt x="-2480" y="6420"/>
                    <a:pt x="-2480" y="11741"/>
                    <a:pt x="1203" y="13862"/>
                  </a:cubicBezTo>
                  <a:lnTo>
                    <a:pt x="26831" y="28658"/>
                  </a:lnTo>
                  <a:cubicBezTo>
                    <a:pt x="31073" y="31109"/>
                    <a:pt x="36306" y="31109"/>
                    <a:pt x="40560" y="28658"/>
                  </a:cubicBezTo>
                  <a:lnTo>
                    <a:pt x="47913" y="24302"/>
                  </a:lnTo>
                  <a:cubicBezTo>
                    <a:pt x="51584" y="22181"/>
                    <a:pt x="51584" y="16860"/>
                    <a:pt x="47913" y="14738"/>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6" name="Freeform: Shape 1345">
              <a:extLst>
                <a:ext uri="{FF2B5EF4-FFF2-40B4-BE49-F238E27FC236}">
                  <a16:creationId xmlns:a16="http://schemas.microsoft.com/office/drawing/2014/main" id="{674FDB6D-DC4C-733E-E91E-88448ED448A2}"/>
                </a:ext>
              </a:extLst>
            </p:cNvPr>
            <p:cNvSpPr/>
            <p:nvPr/>
          </p:nvSpPr>
          <p:spPr>
            <a:xfrm flipV="1">
              <a:off x="7626459" y="3285949"/>
              <a:ext cx="52222" cy="32404"/>
            </a:xfrm>
            <a:custGeom>
              <a:avLst/>
              <a:gdLst>
                <a:gd name="connsiteX0" fmla="*/ 47841 w 52222"/>
                <a:gd name="connsiteY0" fmla="*/ 14706 h 32404"/>
                <a:gd name="connsiteX1" fmla="*/ 22212 w 52222"/>
                <a:gd name="connsiteY1" fmla="*/ -102 h 32404"/>
                <a:gd name="connsiteX2" fmla="*/ 8496 w 52222"/>
                <a:gd name="connsiteY2" fmla="*/ -102 h 32404"/>
                <a:gd name="connsiteX3" fmla="*/ 1143 w 52222"/>
                <a:gd name="connsiteY3" fmla="*/ 4267 h 32404"/>
                <a:gd name="connsiteX4" fmla="*/ 1143 w 52222"/>
                <a:gd name="connsiteY4" fmla="*/ 13830 h 32404"/>
                <a:gd name="connsiteX5" fmla="*/ 26771 w 52222"/>
                <a:gd name="connsiteY5" fmla="*/ 28625 h 32404"/>
                <a:gd name="connsiteX6" fmla="*/ 40500 w 52222"/>
                <a:gd name="connsiteY6" fmla="*/ 28625 h 32404"/>
                <a:gd name="connsiteX7" fmla="*/ 47841 w 52222"/>
                <a:gd name="connsiteY7" fmla="*/ 24269 h 32404"/>
                <a:gd name="connsiteX8" fmla="*/ 47841 w 52222"/>
                <a:gd name="connsiteY8" fmla="*/ 14706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47841" y="14706"/>
                  </a:moveTo>
                  <a:lnTo>
                    <a:pt x="22212" y="-102"/>
                  </a:lnTo>
                  <a:cubicBezTo>
                    <a:pt x="17970" y="-2553"/>
                    <a:pt x="12738" y="-2553"/>
                    <a:pt x="8496" y="-102"/>
                  </a:cubicBezTo>
                  <a:lnTo>
                    <a:pt x="1143" y="4267"/>
                  </a:lnTo>
                  <a:cubicBezTo>
                    <a:pt x="-2540" y="6387"/>
                    <a:pt x="-2540" y="11696"/>
                    <a:pt x="1143" y="13830"/>
                  </a:cubicBezTo>
                  <a:lnTo>
                    <a:pt x="26771" y="28625"/>
                  </a:lnTo>
                  <a:cubicBezTo>
                    <a:pt x="31013" y="31076"/>
                    <a:pt x="36246" y="31076"/>
                    <a:pt x="40500" y="28625"/>
                  </a:cubicBezTo>
                  <a:lnTo>
                    <a:pt x="47841" y="24269"/>
                  </a:lnTo>
                  <a:cubicBezTo>
                    <a:pt x="51524" y="22136"/>
                    <a:pt x="51524" y="16827"/>
                    <a:pt x="47841" y="1470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7" name="Freeform: Shape 1346">
              <a:extLst>
                <a:ext uri="{FF2B5EF4-FFF2-40B4-BE49-F238E27FC236}">
                  <a16:creationId xmlns:a16="http://schemas.microsoft.com/office/drawing/2014/main" id="{B26196C7-D24D-EF41-610C-ED893D64C4FB}"/>
                </a:ext>
              </a:extLst>
            </p:cNvPr>
            <p:cNvSpPr/>
            <p:nvPr/>
          </p:nvSpPr>
          <p:spPr>
            <a:xfrm flipV="1">
              <a:off x="7670502" y="3260524"/>
              <a:ext cx="52222" cy="32391"/>
            </a:xfrm>
            <a:custGeom>
              <a:avLst/>
              <a:gdLst>
                <a:gd name="connsiteX0" fmla="*/ 47811 w 52222"/>
                <a:gd name="connsiteY0" fmla="*/ 14671 h 32391"/>
                <a:gd name="connsiteX1" fmla="*/ 22182 w 52222"/>
                <a:gd name="connsiteY1" fmla="*/ -125 h 32391"/>
                <a:gd name="connsiteX2" fmla="*/ 8466 w 52222"/>
                <a:gd name="connsiteY2" fmla="*/ -125 h 32391"/>
                <a:gd name="connsiteX3" fmla="*/ 1113 w 52222"/>
                <a:gd name="connsiteY3" fmla="*/ 4231 h 32391"/>
                <a:gd name="connsiteX4" fmla="*/ 1113 w 52222"/>
                <a:gd name="connsiteY4" fmla="*/ 13794 h 32391"/>
                <a:gd name="connsiteX5" fmla="*/ 26741 w 52222"/>
                <a:gd name="connsiteY5" fmla="*/ 28590 h 32391"/>
                <a:gd name="connsiteX6" fmla="*/ 40470 w 52222"/>
                <a:gd name="connsiteY6" fmla="*/ 28590 h 32391"/>
                <a:gd name="connsiteX7" fmla="*/ 47811 w 52222"/>
                <a:gd name="connsiteY7" fmla="*/ 24234 h 32391"/>
                <a:gd name="connsiteX8" fmla="*/ 47811 w 52222"/>
                <a:gd name="connsiteY8" fmla="*/ 14671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7811" y="14671"/>
                  </a:moveTo>
                  <a:lnTo>
                    <a:pt x="22182" y="-125"/>
                  </a:lnTo>
                  <a:cubicBezTo>
                    <a:pt x="17940" y="-2576"/>
                    <a:pt x="12708" y="-2576"/>
                    <a:pt x="8466" y="-125"/>
                  </a:cubicBezTo>
                  <a:lnTo>
                    <a:pt x="1113" y="4231"/>
                  </a:lnTo>
                  <a:cubicBezTo>
                    <a:pt x="-2570" y="6352"/>
                    <a:pt x="-2570" y="11673"/>
                    <a:pt x="1113" y="13794"/>
                  </a:cubicBezTo>
                  <a:lnTo>
                    <a:pt x="26741" y="28590"/>
                  </a:lnTo>
                  <a:cubicBezTo>
                    <a:pt x="30983" y="31041"/>
                    <a:pt x="36215" y="31041"/>
                    <a:pt x="40470" y="28590"/>
                  </a:cubicBezTo>
                  <a:lnTo>
                    <a:pt x="47811" y="24234"/>
                  </a:lnTo>
                  <a:cubicBezTo>
                    <a:pt x="51494" y="22113"/>
                    <a:pt x="51494" y="16791"/>
                    <a:pt x="47811" y="1467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8" name="Freeform: Shape 1347">
              <a:extLst>
                <a:ext uri="{FF2B5EF4-FFF2-40B4-BE49-F238E27FC236}">
                  <a16:creationId xmlns:a16="http://schemas.microsoft.com/office/drawing/2014/main" id="{4B948D9E-52D1-53B2-2CED-49BD2070DB47}"/>
                </a:ext>
              </a:extLst>
            </p:cNvPr>
            <p:cNvSpPr/>
            <p:nvPr/>
          </p:nvSpPr>
          <p:spPr>
            <a:xfrm flipV="1">
              <a:off x="7714546" y="3235099"/>
              <a:ext cx="52222" cy="32391"/>
            </a:xfrm>
            <a:custGeom>
              <a:avLst/>
              <a:gdLst>
                <a:gd name="connsiteX0" fmla="*/ 47781 w 52222"/>
                <a:gd name="connsiteY0" fmla="*/ 14648 h 32391"/>
                <a:gd name="connsiteX1" fmla="*/ 22152 w 52222"/>
                <a:gd name="connsiteY1" fmla="*/ -148 h 32391"/>
                <a:gd name="connsiteX2" fmla="*/ 8423 w 52222"/>
                <a:gd name="connsiteY2" fmla="*/ -148 h 32391"/>
                <a:gd name="connsiteX3" fmla="*/ 1083 w 52222"/>
                <a:gd name="connsiteY3" fmla="*/ 4209 h 32391"/>
                <a:gd name="connsiteX4" fmla="*/ 1083 w 52222"/>
                <a:gd name="connsiteY4" fmla="*/ 13772 h 32391"/>
                <a:gd name="connsiteX5" fmla="*/ 26711 w 52222"/>
                <a:gd name="connsiteY5" fmla="*/ 28567 h 32391"/>
                <a:gd name="connsiteX6" fmla="*/ 40440 w 52222"/>
                <a:gd name="connsiteY6" fmla="*/ 28567 h 32391"/>
                <a:gd name="connsiteX7" fmla="*/ 47781 w 52222"/>
                <a:gd name="connsiteY7" fmla="*/ 24211 h 32391"/>
                <a:gd name="connsiteX8" fmla="*/ 47781 w 52222"/>
                <a:gd name="connsiteY8" fmla="*/ 14648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7781" y="14648"/>
                  </a:moveTo>
                  <a:lnTo>
                    <a:pt x="22152" y="-148"/>
                  </a:lnTo>
                  <a:cubicBezTo>
                    <a:pt x="17910" y="-2599"/>
                    <a:pt x="12678" y="-2599"/>
                    <a:pt x="8423" y="-148"/>
                  </a:cubicBezTo>
                  <a:lnTo>
                    <a:pt x="1083" y="4209"/>
                  </a:lnTo>
                  <a:cubicBezTo>
                    <a:pt x="-2600" y="6329"/>
                    <a:pt x="-2600" y="11651"/>
                    <a:pt x="1083" y="13772"/>
                  </a:cubicBezTo>
                  <a:lnTo>
                    <a:pt x="26711" y="28567"/>
                  </a:lnTo>
                  <a:cubicBezTo>
                    <a:pt x="30953" y="31018"/>
                    <a:pt x="36185" y="31018"/>
                    <a:pt x="40440" y="28567"/>
                  </a:cubicBezTo>
                  <a:lnTo>
                    <a:pt x="47781" y="24211"/>
                  </a:lnTo>
                  <a:cubicBezTo>
                    <a:pt x="51464" y="22090"/>
                    <a:pt x="51464" y="16769"/>
                    <a:pt x="47781" y="14648"/>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49" name="Freeform: Shape 1348">
              <a:extLst>
                <a:ext uri="{FF2B5EF4-FFF2-40B4-BE49-F238E27FC236}">
                  <a16:creationId xmlns:a16="http://schemas.microsoft.com/office/drawing/2014/main" id="{39B13629-32FE-67FF-9864-1CAB25D36F2B}"/>
                </a:ext>
              </a:extLst>
            </p:cNvPr>
            <p:cNvSpPr/>
            <p:nvPr/>
          </p:nvSpPr>
          <p:spPr>
            <a:xfrm flipV="1">
              <a:off x="7802633" y="3184235"/>
              <a:ext cx="52222" cy="32404"/>
            </a:xfrm>
            <a:custGeom>
              <a:avLst/>
              <a:gdLst>
                <a:gd name="connsiteX0" fmla="*/ 47720 w 52222"/>
                <a:gd name="connsiteY0" fmla="*/ 14603 h 32404"/>
                <a:gd name="connsiteX1" fmla="*/ 22092 w 52222"/>
                <a:gd name="connsiteY1" fmla="*/ -193 h 32404"/>
                <a:gd name="connsiteX2" fmla="*/ 8363 w 52222"/>
                <a:gd name="connsiteY2" fmla="*/ -193 h 32404"/>
                <a:gd name="connsiteX3" fmla="*/ 1023 w 52222"/>
                <a:gd name="connsiteY3" fmla="*/ 4163 h 32404"/>
                <a:gd name="connsiteX4" fmla="*/ 1023 w 52222"/>
                <a:gd name="connsiteY4" fmla="*/ 13726 h 32404"/>
                <a:gd name="connsiteX5" fmla="*/ 26651 w 52222"/>
                <a:gd name="connsiteY5" fmla="*/ 28534 h 32404"/>
                <a:gd name="connsiteX6" fmla="*/ 40380 w 52222"/>
                <a:gd name="connsiteY6" fmla="*/ 28534 h 32404"/>
                <a:gd name="connsiteX7" fmla="*/ 47720 w 52222"/>
                <a:gd name="connsiteY7" fmla="*/ 24178 h 32404"/>
                <a:gd name="connsiteX8" fmla="*/ 47720 w 52222"/>
                <a:gd name="connsiteY8" fmla="*/ 14603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47720" y="14603"/>
                  </a:moveTo>
                  <a:lnTo>
                    <a:pt x="22092" y="-193"/>
                  </a:lnTo>
                  <a:cubicBezTo>
                    <a:pt x="17850" y="-2644"/>
                    <a:pt x="12618" y="-2644"/>
                    <a:pt x="8363" y="-193"/>
                  </a:cubicBezTo>
                  <a:lnTo>
                    <a:pt x="1023" y="4163"/>
                  </a:lnTo>
                  <a:cubicBezTo>
                    <a:pt x="-2660" y="6297"/>
                    <a:pt x="-2660" y="11605"/>
                    <a:pt x="1023" y="13726"/>
                  </a:cubicBezTo>
                  <a:lnTo>
                    <a:pt x="26651" y="28534"/>
                  </a:lnTo>
                  <a:cubicBezTo>
                    <a:pt x="30893" y="30985"/>
                    <a:pt x="36125" y="30985"/>
                    <a:pt x="40380" y="28534"/>
                  </a:cubicBezTo>
                  <a:lnTo>
                    <a:pt x="47720" y="24178"/>
                  </a:lnTo>
                  <a:cubicBezTo>
                    <a:pt x="51403" y="22045"/>
                    <a:pt x="51403" y="16736"/>
                    <a:pt x="47720" y="1460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0" name="Freeform: Shape 1349">
              <a:extLst>
                <a:ext uri="{FF2B5EF4-FFF2-40B4-BE49-F238E27FC236}">
                  <a16:creationId xmlns:a16="http://schemas.microsoft.com/office/drawing/2014/main" id="{831359C6-E117-4685-D321-FBB0BFBCC5D2}"/>
                </a:ext>
              </a:extLst>
            </p:cNvPr>
            <p:cNvSpPr/>
            <p:nvPr/>
          </p:nvSpPr>
          <p:spPr>
            <a:xfrm flipV="1">
              <a:off x="7846677" y="3158810"/>
              <a:ext cx="52222" cy="32404"/>
            </a:xfrm>
            <a:custGeom>
              <a:avLst/>
              <a:gdLst>
                <a:gd name="connsiteX0" fmla="*/ 47690 w 52222"/>
                <a:gd name="connsiteY0" fmla="*/ 14593 h 32404"/>
                <a:gd name="connsiteX1" fmla="*/ 22062 w 52222"/>
                <a:gd name="connsiteY1" fmla="*/ -216 h 32404"/>
                <a:gd name="connsiteX2" fmla="*/ 8333 w 52222"/>
                <a:gd name="connsiteY2" fmla="*/ -216 h 32404"/>
                <a:gd name="connsiteX3" fmla="*/ 992 w 52222"/>
                <a:gd name="connsiteY3" fmla="*/ 4153 h 32404"/>
                <a:gd name="connsiteX4" fmla="*/ 992 w 52222"/>
                <a:gd name="connsiteY4" fmla="*/ 13716 h 32404"/>
                <a:gd name="connsiteX5" fmla="*/ 26621 w 52222"/>
                <a:gd name="connsiteY5" fmla="*/ 28512 h 32404"/>
                <a:gd name="connsiteX6" fmla="*/ 40337 w 52222"/>
                <a:gd name="connsiteY6" fmla="*/ 28512 h 32404"/>
                <a:gd name="connsiteX7" fmla="*/ 47690 w 52222"/>
                <a:gd name="connsiteY7" fmla="*/ 24156 h 32404"/>
                <a:gd name="connsiteX8" fmla="*/ 47690 w 52222"/>
                <a:gd name="connsiteY8" fmla="*/ 14593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47690" y="14593"/>
                  </a:moveTo>
                  <a:lnTo>
                    <a:pt x="22062" y="-216"/>
                  </a:lnTo>
                  <a:cubicBezTo>
                    <a:pt x="17820" y="-2667"/>
                    <a:pt x="12588" y="-2667"/>
                    <a:pt x="8333" y="-216"/>
                  </a:cubicBezTo>
                  <a:lnTo>
                    <a:pt x="992" y="4153"/>
                  </a:lnTo>
                  <a:cubicBezTo>
                    <a:pt x="-2691" y="6274"/>
                    <a:pt x="-2691" y="11583"/>
                    <a:pt x="992" y="13716"/>
                  </a:cubicBezTo>
                  <a:lnTo>
                    <a:pt x="26621" y="28512"/>
                  </a:lnTo>
                  <a:cubicBezTo>
                    <a:pt x="30863" y="30963"/>
                    <a:pt x="36095" y="30963"/>
                    <a:pt x="40337" y="28512"/>
                  </a:cubicBezTo>
                  <a:lnTo>
                    <a:pt x="47690" y="24156"/>
                  </a:lnTo>
                  <a:cubicBezTo>
                    <a:pt x="51373" y="22022"/>
                    <a:pt x="51373" y="16713"/>
                    <a:pt x="47690" y="1459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1" name="Freeform: Shape 1350">
              <a:extLst>
                <a:ext uri="{FF2B5EF4-FFF2-40B4-BE49-F238E27FC236}">
                  <a16:creationId xmlns:a16="http://schemas.microsoft.com/office/drawing/2014/main" id="{3C971272-9269-C0EE-0B98-329318C1FC3F}"/>
                </a:ext>
              </a:extLst>
            </p:cNvPr>
            <p:cNvSpPr/>
            <p:nvPr/>
          </p:nvSpPr>
          <p:spPr>
            <a:xfrm flipV="1">
              <a:off x="7890720" y="3133384"/>
              <a:ext cx="52222" cy="32391"/>
            </a:xfrm>
            <a:custGeom>
              <a:avLst/>
              <a:gdLst>
                <a:gd name="connsiteX0" fmla="*/ 47660 w 52222"/>
                <a:gd name="connsiteY0" fmla="*/ 14557 h 32391"/>
                <a:gd name="connsiteX1" fmla="*/ 22032 w 52222"/>
                <a:gd name="connsiteY1" fmla="*/ -239 h 32391"/>
                <a:gd name="connsiteX2" fmla="*/ 8303 w 52222"/>
                <a:gd name="connsiteY2" fmla="*/ -239 h 32391"/>
                <a:gd name="connsiteX3" fmla="*/ 963 w 52222"/>
                <a:gd name="connsiteY3" fmla="*/ 4118 h 32391"/>
                <a:gd name="connsiteX4" fmla="*/ 963 w 52222"/>
                <a:gd name="connsiteY4" fmla="*/ 13681 h 32391"/>
                <a:gd name="connsiteX5" fmla="*/ 26591 w 52222"/>
                <a:gd name="connsiteY5" fmla="*/ 28476 h 32391"/>
                <a:gd name="connsiteX6" fmla="*/ 40307 w 52222"/>
                <a:gd name="connsiteY6" fmla="*/ 28476 h 32391"/>
                <a:gd name="connsiteX7" fmla="*/ 47660 w 52222"/>
                <a:gd name="connsiteY7" fmla="*/ 24120 h 32391"/>
                <a:gd name="connsiteX8" fmla="*/ 47660 w 52222"/>
                <a:gd name="connsiteY8" fmla="*/ 14557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7660" y="14557"/>
                  </a:moveTo>
                  <a:lnTo>
                    <a:pt x="22032" y="-239"/>
                  </a:lnTo>
                  <a:cubicBezTo>
                    <a:pt x="17790" y="-2690"/>
                    <a:pt x="12557" y="-2690"/>
                    <a:pt x="8303" y="-239"/>
                  </a:cubicBezTo>
                  <a:lnTo>
                    <a:pt x="963" y="4118"/>
                  </a:lnTo>
                  <a:cubicBezTo>
                    <a:pt x="-2721" y="6239"/>
                    <a:pt x="-2721" y="11560"/>
                    <a:pt x="963" y="13681"/>
                  </a:cubicBezTo>
                  <a:lnTo>
                    <a:pt x="26591" y="28476"/>
                  </a:lnTo>
                  <a:cubicBezTo>
                    <a:pt x="30833" y="30927"/>
                    <a:pt x="36065" y="30927"/>
                    <a:pt x="40307" y="28476"/>
                  </a:cubicBezTo>
                  <a:lnTo>
                    <a:pt x="47660" y="24120"/>
                  </a:lnTo>
                  <a:cubicBezTo>
                    <a:pt x="51343" y="21999"/>
                    <a:pt x="51343" y="16678"/>
                    <a:pt x="47660" y="1455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2" name="Freeform: Shape 1351">
              <a:extLst>
                <a:ext uri="{FF2B5EF4-FFF2-40B4-BE49-F238E27FC236}">
                  <a16:creationId xmlns:a16="http://schemas.microsoft.com/office/drawing/2014/main" id="{E91B1A9D-EDFE-5C1D-8E47-A59019BB724B}"/>
                </a:ext>
              </a:extLst>
            </p:cNvPr>
            <p:cNvSpPr/>
            <p:nvPr/>
          </p:nvSpPr>
          <p:spPr>
            <a:xfrm flipV="1">
              <a:off x="7934764" y="3107959"/>
              <a:ext cx="52222" cy="32391"/>
            </a:xfrm>
            <a:custGeom>
              <a:avLst/>
              <a:gdLst>
                <a:gd name="connsiteX0" fmla="*/ 47630 w 52222"/>
                <a:gd name="connsiteY0" fmla="*/ 14534 h 32391"/>
                <a:gd name="connsiteX1" fmla="*/ 22002 w 52222"/>
                <a:gd name="connsiteY1" fmla="*/ -261 h 32391"/>
                <a:gd name="connsiteX2" fmla="*/ 8273 w 52222"/>
                <a:gd name="connsiteY2" fmla="*/ -261 h 32391"/>
                <a:gd name="connsiteX3" fmla="*/ 932 w 52222"/>
                <a:gd name="connsiteY3" fmla="*/ 4095 h 32391"/>
                <a:gd name="connsiteX4" fmla="*/ 932 w 52222"/>
                <a:gd name="connsiteY4" fmla="*/ 13658 h 32391"/>
                <a:gd name="connsiteX5" fmla="*/ 26561 w 52222"/>
                <a:gd name="connsiteY5" fmla="*/ 28454 h 32391"/>
                <a:gd name="connsiteX6" fmla="*/ 40277 w 52222"/>
                <a:gd name="connsiteY6" fmla="*/ 28454 h 32391"/>
                <a:gd name="connsiteX7" fmla="*/ 47630 w 52222"/>
                <a:gd name="connsiteY7" fmla="*/ 24097 h 32391"/>
                <a:gd name="connsiteX8" fmla="*/ 47630 w 52222"/>
                <a:gd name="connsiteY8" fmla="*/ 14534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7630" y="14534"/>
                  </a:moveTo>
                  <a:lnTo>
                    <a:pt x="22002" y="-261"/>
                  </a:lnTo>
                  <a:cubicBezTo>
                    <a:pt x="17760" y="-2712"/>
                    <a:pt x="12527" y="-2712"/>
                    <a:pt x="8273" y="-261"/>
                  </a:cubicBezTo>
                  <a:lnTo>
                    <a:pt x="932" y="4095"/>
                  </a:lnTo>
                  <a:cubicBezTo>
                    <a:pt x="-2751" y="6216"/>
                    <a:pt x="-2751" y="11537"/>
                    <a:pt x="932" y="13658"/>
                  </a:cubicBezTo>
                  <a:lnTo>
                    <a:pt x="26561" y="28454"/>
                  </a:lnTo>
                  <a:cubicBezTo>
                    <a:pt x="30803" y="30905"/>
                    <a:pt x="36035" y="30905"/>
                    <a:pt x="40277" y="28454"/>
                  </a:cubicBezTo>
                  <a:lnTo>
                    <a:pt x="47630" y="24097"/>
                  </a:lnTo>
                  <a:cubicBezTo>
                    <a:pt x="51313" y="21977"/>
                    <a:pt x="51313" y="16655"/>
                    <a:pt x="47630" y="1453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3" name="Freeform: Shape 1352">
              <a:extLst>
                <a:ext uri="{FF2B5EF4-FFF2-40B4-BE49-F238E27FC236}">
                  <a16:creationId xmlns:a16="http://schemas.microsoft.com/office/drawing/2014/main" id="{A7D8E18F-2AB2-BF06-68F5-EF9E9E213BE0}"/>
                </a:ext>
              </a:extLst>
            </p:cNvPr>
            <p:cNvSpPr/>
            <p:nvPr/>
          </p:nvSpPr>
          <p:spPr>
            <a:xfrm flipV="1">
              <a:off x="7398392" y="3459482"/>
              <a:ext cx="70500" cy="42830"/>
            </a:xfrm>
            <a:custGeom>
              <a:avLst/>
              <a:gdLst>
                <a:gd name="connsiteX0" fmla="*/ 66278 w 70500"/>
                <a:gd name="connsiteY0" fmla="*/ 14853 h 42830"/>
                <a:gd name="connsiteX1" fmla="*/ 40637 w 70500"/>
                <a:gd name="connsiteY1" fmla="*/ 57 h 42830"/>
                <a:gd name="connsiteX2" fmla="*/ 26921 w 70500"/>
                <a:gd name="connsiteY2" fmla="*/ 57 h 42830"/>
                <a:gd name="connsiteX3" fmla="*/ 1292 w 70500"/>
                <a:gd name="connsiteY3" fmla="*/ 14853 h 42830"/>
                <a:gd name="connsiteX4" fmla="*/ 1292 w 70500"/>
                <a:gd name="connsiteY4" fmla="*/ 24416 h 42830"/>
                <a:gd name="connsiteX5" fmla="*/ 26921 w 70500"/>
                <a:gd name="connsiteY5" fmla="*/ 39211 h 42830"/>
                <a:gd name="connsiteX6" fmla="*/ 40637 w 70500"/>
                <a:gd name="connsiteY6" fmla="*/ 39211 h 42830"/>
                <a:gd name="connsiteX7" fmla="*/ 66278 w 70500"/>
                <a:gd name="connsiteY7" fmla="*/ 24416 h 42830"/>
                <a:gd name="connsiteX8" fmla="*/ 66278 w 70500"/>
                <a:gd name="connsiteY8" fmla="*/ 1485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278" y="14853"/>
                  </a:moveTo>
                  <a:lnTo>
                    <a:pt x="40637" y="57"/>
                  </a:lnTo>
                  <a:cubicBezTo>
                    <a:pt x="36395" y="-2394"/>
                    <a:pt x="31162" y="-2394"/>
                    <a:pt x="26921" y="57"/>
                  </a:cubicBezTo>
                  <a:lnTo>
                    <a:pt x="1292" y="14853"/>
                  </a:lnTo>
                  <a:cubicBezTo>
                    <a:pt x="-2391" y="16974"/>
                    <a:pt x="-2391" y="22295"/>
                    <a:pt x="1292" y="24416"/>
                  </a:cubicBezTo>
                  <a:lnTo>
                    <a:pt x="26921" y="39211"/>
                  </a:lnTo>
                  <a:cubicBezTo>
                    <a:pt x="31162" y="41662"/>
                    <a:pt x="36395" y="41662"/>
                    <a:pt x="40637" y="39211"/>
                  </a:cubicBezTo>
                  <a:lnTo>
                    <a:pt x="66278" y="24416"/>
                  </a:lnTo>
                  <a:cubicBezTo>
                    <a:pt x="69948" y="22295"/>
                    <a:pt x="69948" y="16974"/>
                    <a:pt x="66278" y="1485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4" name="Freeform: Shape 1353">
              <a:extLst>
                <a:ext uri="{FF2B5EF4-FFF2-40B4-BE49-F238E27FC236}">
                  <a16:creationId xmlns:a16="http://schemas.microsoft.com/office/drawing/2014/main" id="{A49BA736-D4FF-B579-7DB2-051CC1533385}"/>
                </a:ext>
              </a:extLst>
            </p:cNvPr>
            <p:cNvSpPr/>
            <p:nvPr/>
          </p:nvSpPr>
          <p:spPr>
            <a:xfrm flipV="1">
              <a:off x="7442436" y="3434044"/>
              <a:ext cx="70500" cy="42843"/>
            </a:xfrm>
            <a:custGeom>
              <a:avLst/>
              <a:gdLst>
                <a:gd name="connsiteX0" fmla="*/ 66248 w 70500"/>
                <a:gd name="connsiteY0" fmla="*/ 14830 h 42843"/>
                <a:gd name="connsiteX1" fmla="*/ 40607 w 70500"/>
                <a:gd name="connsiteY1" fmla="*/ 34 h 42843"/>
                <a:gd name="connsiteX2" fmla="*/ 26891 w 70500"/>
                <a:gd name="connsiteY2" fmla="*/ 34 h 42843"/>
                <a:gd name="connsiteX3" fmla="*/ 1262 w 70500"/>
                <a:gd name="connsiteY3" fmla="*/ 14830 h 42843"/>
                <a:gd name="connsiteX4" fmla="*/ 1262 w 70500"/>
                <a:gd name="connsiteY4" fmla="*/ 24393 h 42843"/>
                <a:gd name="connsiteX5" fmla="*/ 26891 w 70500"/>
                <a:gd name="connsiteY5" fmla="*/ 39201 h 42843"/>
                <a:gd name="connsiteX6" fmla="*/ 40607 w 70500"/>
                <a:gd name="connsiteY6" fmla="*/ 39201 h 42843"/>
                <a:gd name="connsiteX7" fmla="*/ 66248 w 70500"/>
                <a:gd name="connsiteY7" fmla="*/ 24393 h 42843"/>
                <a:gd name="connsiteX8" fmla="*/ 66248 w 70500"/>
                <a:gd name="connsiteY8" fmla="*/ 1483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6248" y="14830"/>
                  </a:moveTo>
                  <a:lnTo>
                    <a:pt x="40607" y="34"/>
                  </a:lnTo>
                  <a:cubicBezTo>
                    <a:pt x="36365" y="-2417"/>
                    <a:pt x="31133" y="-2417"/>
                    <a:pt x="26891" y="34"/>
                  </a:cubicBezTo>
                  <a:lnTo>
                    <a:pt x="1262" y="14830"/>
                  </a:lnTo>
                  <a:cubicBezTo>
                    <a:pt x="-2421" y="16964"/>
                    <a:pt x="-2421" y="22272"/>
                    <a:pt x="1262" y="24393"/>
                  </a:cubicBezTo>
                  <a:lnTo>
                    <a:pt x="26891" y="39201"/>
                  </a:lnTo>
                  <a:cubicBezTo>
                    <a:pt x="31133" y="41652"/>
                    <a:pt x="36365" y="41652"/>
                    <a:pt x="40607" y="39201"/>
                  </a:cubicBezTo>
                  <a:lnTo>
                    <a:pt x="66248" y="24393"/>
                  </a:lnTo>
                  <a:cubicBezTo>
                    <a:pt x="69918" y="22272"/>
                    <a:pt x="69918" y="16964"/>
                    <a:pt x="66248" y="1483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5" name="Freeform: Shape 1354">
              <a:extLst>
                <a:ext uri="{FF2B5EF4-FFF2-40B4-BE49-F238E27FC236}">
                  <a16:creationId xmlns:a16="http://schemas.microsoft.com/office/drawing/2014/main" id="{3244F312-CFBE-BD0C-5901-FC3B285406F6}"/>
                </a:ext>
              </a:extLst>
            </p:cNvPr>
            <p:cNvSpPr/>
            <p:nvPr/>
          </p:nvSpPr>
          <p:spPr>
            <a:xfrm flipV="1">
              <a:off x="7486479" y="3408619"/>
              <a:ext cx="70497" cy="42843"/>
            </a:xfrm>
            <a:custGeom>
              <a:avLst/>
              <a:gdLst>
                <a:gd name="connsiteX0" fmla="*/ 66205 w 70497"/>
                <a:gd name="connsiteY0" fmla="*/ 14820 h 42843"/>
                <a:gd name="connsiteX1" fmla="*/ 40577 w 70497"/>
                <a:gd name="connsiteY1" fmla="*/ 12 h 42843"/>
                <a:gd name="connsiteX2" fmla="*/ 26861 w 70497"/>
                <a:gd name="connsiteY2" fmla="*/ 12 h 42843"/>
                <a:gd name="connsiteX3" fmla="*/ 1232 w 70497"/>
                <a:gd name="connsiteY3" fmla="*/ 14820 h 42843"/>
                <a:gd name="connsiteX4" fmla="*/ 1232 w 70497"/>
                <a:gd name="connsiteY4" fmla="*/ 24383 h 42843"/>
                <a:gd name="connsiteX5" fmla="*/ 26861 w 70497"/>
                <a:gd name="connsiteY5" fmla="*/ 39179 h 42843"/>
                <a:gd name="connsiteX6" fmla="*/ 40577 w 70497"/>
                <a:gd name="connsiteY6" fmla="*/ 39179 h 42843"/>
                <a:gd name="connsiteX7" fmla="*/ 66205 w 70497"/>
                <a:gd name="connsiteY7" fmla="*/ 24383 h 42843"/>
                <a:gd name="connsiteX8" fmla="*/ 66205 w 70497"/>
                <a:gd name="connsiteY8" fmla="*/ 1482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497" h="42843">
                  <a:moveTo>
                    <a:pt x="66205" y="14820"/>
                  </a:moveTo>
                  <a:lnTo>
                    <a:pt x="40577" y="12"/>
                  </a:lnTo>
                  <a:cubicBezTo>
                    <a:pt x="36335" y="-2439"/>
                    <a:pt x="31102" y="-2439"/>
                    <a:pt x="26861" y="12"/>
                  </a:cubicBezTo>
                  <a:lnTo>
                    <a:pt x="1232" y="14820"/>
                  </a:lnTo>
                  <a:cubicBezTo>
                    <a:pt x="-2451" y="16941"/>
                    <a:pt x="-2451" y="22249"/>
                    <a:pt x="1232" y="24383"/>
                  </a:cubicBezTo>
                  <a:lnTo>
                    <a:pt x="26861" y="39179"/>
                  </a:lnTo>
                  <a:cubicBezTo>
                    <a:pt x="31102" y="41630"/>
                    <a:pt x="36335" y="41630"/>
                    <a:pt x="40577" y="39179"/>
                  </a:cubicBezTo>
                  <a:lnTo>
                    <a:pt x="66205" y="24383"/>
                  </a:lnTo>
                  <a:cubicBezTo>
                    <a:pt x="69888" y="22249"/>
                    <a:pt x="69888" y="16941"/>
                    <a:pt x="66205" y="1482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6" name="Freeform: Shape 1355">
              <a:extLst>
                <a:ext uri="{FF2B5EF4-FFF2-40B4-BE49-F238E27FC236}">
                  <a16:creationId xmlns:a16="http://schemas.microsoft.com/office/drawing/2014/main" id="{4C6B2DDC-C114-BF4F-895E-9DAFB9D25C93}"/>
                </a:ext>
              </a:extLst>
            </p:cNvPr>
            <p:cNvSpPr/>
            <p:nvPr/>
          </p:nvSpPr>
          <p:spPr>
            <a:xfrm flipV="1">
              <a:off x="7530520" y="3383193"/>
              <a:ext cx="70500" cy="42830"/>
            </a:xfrm>
            <a:custGeom>
              <a:avLst/>
              <a:gdLst>
                <a:gd name="connsiteX0" fmla="*/ 66178 w 70500"/>
                <a:gd name="connsiteY0" fmla="*/ 14784 h 42830"/>
                <a:gd name="connsiteX1" fmla="*/ 40550 w 70500"/>
                <a:gd name="connsiteY1" fmla="*/ -11 h 42830"/>
                <a:gd name="connsiteX2" fmla="*/ 26834 w 70500"/>
                <a:gd name="connsiteY2" fmla="*/ -11 h 42830"/>
                <a:gd name="connsiteX3" fmla="*/ 1192 w 70500"/>
                <a:gd name="connsiteY3" fmla="*/ 14784 h 42830"/>
                <a:gd name="connsiteX4" fmla="*/ 1192 w 70500"/>
                <a:gd name="connsiteY4" fmla="*/ 24348 h 42830"/>
                <a:gd name="connsiteX5" fmla="*/ 26834 w 70500"/>
                <a:gd name="connsiteY5" fmla="*/ 39143 h 42830"/>
                <a:gd name="connsiteX6" fmla="*/ 40550 w 70500"/>
                <a:gd name="connsiteY6" fmla="*/ 39143 h 42830"/>
                <a:gd name="connsiteX7" fmla="*/ 66178 w 70500"/>
                <a:gd name="connsiteY7" fmla="*/ 24348 h 42830"/>
                <a:gd name="connsiteX8" fmla="*/ 66178 w 70500"/>
                <a:gd name="connsiteY8" fmla="*/ 1478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178" y="14784"/>
                  </a:moveTo>
                  <a:lnTo>
                    <a:pt x="40550" y="-11"/>
                  </a:lnTo>
                  <a:cubicBezTo>
                    <a:pt x="36308" y="-2462"/>
                    <a:pt x="31076" y="-2462"/>
                    <a:pt x="26834" y="-11"/>
                  </a:cubicBezTo>
                  <a:lnTo>
                    <a:pt x="1192" y="14784"/>
                  </a:lnTo>
                  <a:cubicBezTo>
                    <a:pt x="-2478" y="16906"/>
                    <a:pt x="-2478" y="22227"/>
                    <a:pt x="1192" y="24348"/>
                  </a:cubicBezTo>
                  <a:lnTo>
                    <a:pt x="26834" y="39143"/>
                  </a:lnTo>
                  <a:cubicBezTo>
                    <a:pt x="31076" y="41594"/>
                    <a:pt x="36308" y="41594"/>
                    <a:pt x="40550" y="39143"/>
                  </a:cubicBezTo>
                  <a:lnTo>
                    <a:pt x="66178" y="24348"/>
                  </a:lnTo>
                  <a:cubicBezTo>
                    <a:pt x="69861" y="22227"/>
                    <a:pt x="69861" y="16906"/>
                    <a:pt x="66178" y="1478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7" name="Freeform: Shape 1356">
              <a:extLst>
                <a:ext uri="{FF2B5EF4-FFF2-40B4-BE49-F238E27FC236}">
                  <a16:creationId xmlns:a16="http://schemas.microsoft.com/office/drawing/2014/main" id="{A801834A-E939-209A-08A3-07A9884D061A}"/>
                </a:ext>
              </a:extLst>
            </p:cNvPr>
            <p:cNvSpPr/>
            <p:nvPr/>
          </p:nvSpPr>
          <p:spPr>
            <a:xfrm flipV="1">
              <a:off x="7574563" y="3357768"/>
              <a:ext cx="70500" cy="42830"/>
            </a:xfrm>
            <a:custGeom>
              <a:avLst/>
              <a:gdLst>
                <a:gd name="connsiteX0" fmla="*/ 66148 w 70500"/>
                <a:gd name="connsiteY0" fmla="*/ 14762 h 42830"/>
                <a:gd name="connsiteX1" fmla="*/ 40520 w 70500"/>
                <a:gd name="connsiteY1" fmla="*/ -33 h 42830"/>
                <a:gd name="connsiteX2" fmla="*/ 26804 w 70500"/>
                <a:gd name="connsiteY2" fmla="*/ -33 h 42830"/>
                <a:gd name="connsiteX3" fmla="*/ 1162 w 70500"/>
                <a:gd name="connsiteY3" fmla="*/ 14762 h 42830"/>
                <a:gd name="connsiteX4" fmla="*/ 1162 w 70500"/>
                <a:gd name="connsiteY4" fmla="*/ 24325 h 42830"/>
                <a:gd name="connsiteX5" fmla="*/ 26804 w 70500"/>
                <a:gd name="connsiteY5" fmla="*/ 39121 h 42830"/>
                <a:gd name="connsiteX6" fmla="*/ 40520 w 70500"/>
                <a:gd name="connsiteY6" fmla="*/ 39121 h 42830"/>
                <a:gd name="connsiteX7" fmla="*/ 66148 w 70500"/>
                <a:gd name="connsiteY7" fmla="*/ 24325 h 42830"/>
                <a:gd name="connsiteX8" fmla="*/ 66148 w 70500"/>
                <a:gd name="connsiteY8" fmla="*/ 1476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148" y="14762"/>
                  </a:moveTo>
                  <a:lnTo>
                    <a:pt x="40520" y="-33"/>
                  </a:lnTo>
                  <a:cubicBezTo>
                    <a:pt x="36278" y="-2485"/>
                    <a:pt x="31045" y="-2485"/>
                    <a:pt x="26804" y="-33"/>
                  </a:cubicBezTo>
                  <a:lnTo>
                    <a:pt x="1162" y="14762"/>
                  </a:lnTo>
                  <a:cubicBezTo>
                    <a:pt x="-2508" y="16883"/>
                    <a:pt x="-2508" y="22204"/>
                    <a:pt x="1162" y="24325"/>
                  </a:cubicBezTo>
                  <a:lnTo>
                    <a:pt x="26804" y="39121"/>
                  </a:lnTo>
                  <a:cubicBezTo>
                    <a:pt x="31045" y="41572"/>
                    <a:pt x="36278" y="41572"/>
                    <a:pt x="40520" y="39121"/>
                  </a:cubicBezTo>
                  <a:lnTo>
                    <a:pt x="66148" y="24325"/>
                  </a:lnTo>
                  <a:cubicBezTo>
                    <a:pt x="69831" y="22204"/>
                    <a:pt x="69831" y="16883"/>
                    <a:pt x="66148" y="1476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8" name="Freeform: Shape 1357">
              <a:extLst>
                <a:ext uri="{FF2B5EF4-FFF2-40B4-BE49-F238E27FC236}">
                  <a16:creationId xmlns:a16="http://schemas.microsoft.com/office/drawing/2014/main" id="{2BBEEED8-4551-075A-08EF-AA7BB667DFAF}"/>
                </a:ext>
              </a:extLst>
            </p:cNvPr>
            <p:cNvSpPr/>
            <p:nvPr/>
          </p:nvSpPr>
          <p:spPr>
            <a:xfrm flipV="1">
              <a:off x="7618597" y="3332333"/>
              <a:ext cx="70510" cy="42840"/>
            </a:xfrm>
            <a:custGeom>
              <a:avLst/>
              <a:gdLst>
                <a:gd name="connsiteX0" fmla="*/ 66128 w 70510"/>
                <a:gd name="connsiteY0" fmla="*/ 14739 h 42840"/>
                <a:gd name="connsiteX1" fmla="*/ 40499 w 70510"/>
                <a:gd name="connsiteY1" fmla="*/ -56 h 42840"/>
                <a:gd name="connsiteX2" fmla="*/ 26771 w 70510"/>
                <a:gd name="connsiteY2" fmla="*/ -56 h 42840"/>
                <a:gd name="connsiteX3" fmla="*/ 1142 w 70510"/>
                <a:gd name="connsiteY3" fmla="*/ 14739 h 42840"/>
                <a:gd name="connsiteX4" fmla="*/ 1142 w 70510"/>
                <a:gd name="connsiteY4" fmla="*/ 24302 h 42840"/>
                <a:gd name="connsiteX5" fmla="*/ 26771 w 70510"/>
                <a:gd name="connsiteY5" fmla="*/ 39098 h 42840"/>
                <a:gd name="connsiteX6" fmla="*/ 40499 w 70510"/>
                <a:gd name="connsiteY6" fmla="*/ 39098 h 42840"/>
                <a:gd name="connsiteX7" fmla="*/ 66128 w 70510"/>
                <a:gd name="connsiteY7" fmla="*/ 24302 h 42840"/>
                <a:gd name="connsiteX8" fmla="*/ 66128 w 70510"/>
                <a:gd name="connsiteY8" fmla="*/ 14739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66128" y="14739"/>
                  </a:moveTo>
                  <a:lnTo>
                    <a:pt x="40499" y="-56"/>
                  </a:lnTo>
                  <a:cubicBezTo>
                    <a:pt x="36257" y="-2507"/>
                    <a:pt x="31025" y="-2507"/>
                    <a:pt x="26771" y="-56"/>
                  </a:cubicBezTo>
                  <a:lnTo>
                    <a:pt x="1142" y="14739"/>
                  </a:lnTo>
                  <a:cubicBezTo>
                    <a:pt x="-2541" y="16873"/>
                    <a:pt x="-2541" y="22182"/>
                    <a:pt x="1142" y="24302"/>
                  </a:cubicBezTo>
                  <a:lnTo>
                    <a:pt x="26771" y="39098"/>
                  </a:lnTo>
                  <a:cubicBezTo>
                    <a:pt x="31025" y="41562"/>
                    <a:pt x="36257" y="41562"/>
                    <a:pt x="40499" y="39098"/>
                  </a:cubicBezTo>
                  <a:lnTo>
                    <a:pt x="66128" y="24302"/>
                  </a:lnTo>
                  <a:cubicBezTo>
                    <a:pt x="69811" y="22182"/>
                    <a:pt x="69811" y="16873"/>
                    <a:pt x="66128" y="1473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59" name="Freeform: Shape 1358">
              <a:extLst>
                <a:ext uri="{FF2B5EF4-FFF2-40B4-BE49-F238E27FC236}">
                  <a16:creationId xmlns:a16="http://schemas.microsoft.com/office/drawing/2014/main" id="{EBB6C79D-211B-E9EA-DA79-8EB5A836F5E9}"/>
                </a:ext>
              </a:extLst>
            </p:cNvPr>
            <p:cNvSpPr/>
            <p:nvPr/>
          </p:nvSpPr>
          <p:spPr>
            <a:xfrm flipV="1">
              <a:off x="7662641" y="3306904"/>
              <a:ext cx="70510" cy="42843"/>
            </a:xfrm>
            <a:custGeom>
              <a:avLst/>
              <a:gdLst>
                <a:gd name="connsiteX0" fmla="*/ 66098 w 70510"/>
                <a:gd name="connsiteY0" fmla="*/ 14717 h 42843"/>
                <a:gd name="connsiteX1" fmla="*/ 40469 w 70510"/>
                <a:gd name="connsiteY1" fmla="*/ -79 h 42843"/>
                <a:gd name="connsiteX2" fmla="*/ 26740 w 70510"/>
                <a:gd name="connsiteY2" fmla="*/ -79 h 42843"/>
                <a:gd name="connsiteX3" fmla="*/ 1112 w 70510"/>
                <a:gd name="connsiteY3" fmla="*/ 14717 h 42843"/>
                <a:gd name="connsiteX4" fmla="*/ 1112 w 70510"/>
                <a:gd name="connsiteY4" fmla="*/ 24292 h 42843"/>
                <a:gd name="connsiteX5" fmla="*/ 26740 w 70510"/>
                <a:gd name="connsiteY5" fmla="*/ 39088 h 42843"/>
                <a:gd name="connsiteX6" fmla="*/ 40469 w 70510"/>
                <a:gd name="connsiteY6" fmla="*/ 39088 h 42843"/>
                <a:gd name="connsiteX7" fmla="*/ 66098 w 70510"/>
                <a:gd name="connsiteY7" fmla="*/ 24292 h 42843"/>
                <a:gd name="connsiteX8" fmla="*/ 66098 w 70510"/>
                <a:gd name="connsiteY8" fmla="*/ 1471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98" y="14717"/>
                  </a:moveTo>
                  <a:lnTo>
                    <a:pt x="40469" y="-79"/>
                  </a:lnTo>
                  <a:cubicBezTo>
                    <a:pt x="36227" y="-2530"/>
                    <a:pt x="30995" y="-2530"/>
                    <a:pt x="26740" y="-79"/>
                  </a:cubicBezTo>
                  <a:lnTo>
                    <a:pt x="1112" y="14717"/>
                  </a:lnTo>
                  <a:cubicBezTo>
                    <a:pt x="-2571" y="16850"/>
                    <a:pt x="-2571" y="22159"/>
                    <a:pt x="1112" y="24292"/>
                  </a:cubicBezTo>
                  <a:lnTo>
                    <a:pt x="26740" y="39088"/>
                  </a:lnTo>
                  <a:cubicBezTo>
                    <a:pt x="30995" y="41539"/>
                    <a:pt x="36227" y="41539"/>
                    <a:pt x="40469" y="39088"/>
                  </a:cubicBezTo>
                  <a:lnTo>
                    <a:pt x="66098" y="24292"/>
                  </a:lnTo>
                  <a:cubicBezTo>
                    <a:pt x="69781" y="22159"/>
                    <a:pt x="69781" y="16850"/>
                    <a:pt x="66098" y="1471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0" name="Freeform: Shape 1359">
              <a:extLst>
                <a:ext uri="{FF2B5EF4-FFF2-40B4-BE49-F238E27FC236}">
                  <a16:creationId xmlns:a16="http://schemas.microsoft.com/office/drawing/2014/main" id="{8DDE64C8-5179-3170-1166-090E9E8C6D9D}"/>
                </a:ext>
              </a:extLst>
            </p:cNvPr>
            <p:cNvSpPr/>
            <p:nvPr/>
          </p:nvSpPr>
          <p:spPr>
            <a:xfrm flipV="1">
              <a:off x="7706685" y="3281479"/>
              <a:ext cx="70510" cy="42843"/>
            </a:xfrm>
            <a:custGeom>
              <a:avLst/>
              <a:gdLst>
                <a:gd name="connsiteX0" fmla="*/ 66068 w 70510"/>
                <a:gd name="connsiteY0" fmla="*/ 14707 h 42843"/>
                <a:gd name="connsiteX1" fmla="*/ 40439 w 70510"/>
                <a:gd name="connsiteY1" fmla="*/ -101 h 42843"/>
                <a:gd name="connsiteX2" fmla="*/ 26710 w 70510"/>
                <a:gd name="connsiteY2" fmla="*/ -101 h 42843"/>
                <a:gd name="connsiteX3" fmla="*/ 1082 w 70510"/>
                <a:gd name="connsiteY3" fmla="*/ 14707 h 42843"/>
                <a:gd name="connsiteX4" fmla="*/ 1082 w 70510"/>
                <a:gd name="connsiteY4" fmla="*/ 24270 h 42843"/>
                <a:gd name="connsiteX5" fmla="*/ 26710 w 70510"/>
                <a:gd name="connsiteY5" fmla="*/ 39065 h 42843"/>
                <a:gd name="connsiteX6" fmla="*/ 40439 w 70510"/>
                <a:gd name="connsiteY6" fmla="*/ 39065 h 42843"/>
                <a:gd name="connsiteX7" fmla="*/ 66068 w 70510"/>
                <a:gd name="connsiteY7" fmla="*/ 24270 h 42843"/>
                <a:gd name="connsiteX8" fmla="*/ 66068 w 70510"/>
                <a:gd name="connsiteY8" fmla="*/ 1470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68" y="14707"/>
                  </a:moveTo>
                  <a:lnTo>
                    <a:pt x="40439" y="-101"/>
                  </a:lnTo>
                  <a:cubicBezTo>
                    <a:pt x="36197" y="-2553"/>
                    <a:pt x="30965" y="-2553"/>
                    <a:pt x="26710" y="-101"/>
                  </a:cubicBezTo>
                  <a:lnTo>
                    <a:pt x="1082" y="14707"/>
                  </a:lnTo>
                  <a:cubicBezTo>
                    <a:pt x="-2601" y="16827"/>
                    <a:pt x="-2601" y="22136"/>
                    <a:pt x="1082" y="24270"/>
                  </a:cubicBezTo>
                  <a:lnTo>
                    <a:pt x="26710" y="39065"/>
                  </a:lnTo>
                  <a:cubicBezTo>
                    <a:pt x="30965" y="41516"/>
                    <a:pt x="36197" y="41516"/>
                    <a:pt x="40439" y="39065"/>
                  </a:cubicBezTo>
                  <a:lnTo>
                    <a:pt x="66068" y="24270"/>
                  </a:lnTo>
                  <a:cubicBezTo>
                    <a:pt x="69751" y="22136"/>
                    <a:pt x="69751" y="16827"/>
                    <a:pt x="66068" y="1470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1" name="Freeform: Shape 1360">
              <a:extLst>
                <a:ext uri="{FF2B5EF4-FFF2-40B4-BE49-F238E27FC236}">
                  <a16:creationId xmlns:a16="http://schemas.microsoft.com/office/drawing/2014/main" id="{AF4FE247-579C-49FB-E619-D42644369033}"/>
                </a:ext>
              </a:extLst>
            </p:cNvPr>
            <p:cNvSpPr/>
            <p:nvPr/>
          </p:nvSpPr>
          <p:spPr>
            <a:xfrm flipV="1">
              <a:off x="7750728" y="3256054"/>
              <a:ext cx="70510" cy="42830"/>
            </a:xfrm>
            <a:custGeom>
              <a:avLst/>
              <a:gdLst>
                <a:gd name="connsiteX0" fmla="*/ 66038 w 70510"/>
                <a:gd name="connsiteY0" fmla="*/ 14671 h 42830"/>
                <a:gd name="connsiteX1" fmla="*/ 40409 w 70510"/>
                <a:gd name="connsiteY1" fmla="*/ -124 h 42830"/>
                <a:gd name="connsiteX2" fmla="*/ 26680 w 70510"/>
                <a:gd name="connsiteY2" fmla="*/ -124 h 42830"/>
                <a:gd name="connsiteX3" fmla="*/ 1052 w 70510"/>
                <a:gd name="connsiteY3" fmla="*/ 14671 h 42830"/>
                <a:gd name="connsiteX4" fmla="*/ 1052 w 70510"/>
                <a:gd name="connsiteY4" fmla="*/ 24234 h 42830"/>
                <a:gd name="connsiteX5" fmla="*/ 26680 w 70510"/>
                <a:gd name="connsiteY5" fmla="*/ 39030 h 42830"/>
                <a:gd name="connsiteX6" fmla="*/ 40409 w 70510"/>
                <a:gd name="connsiteY6" fmla="*/ 39030 h 42830"/>
                <a:gd name="connsiteX7" fmla="*/ 66038 w 70510"/>
                <a:gd name="connsiteY7" fmla="*/ 24234 h 42830"/>
                <a:gd name="connsiteX8" fmla="*/ 66038 w 70510"/>
                <a:gd name="connsiteY8" fmla="*/ 1467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38" y="14671"/>
                  </a:moveTo>
                  <a:lnTo>
                    <a:pt x="40409" y="-124"/>
                  </a:lnTo>
                  <a:cubicBezTo>
                    <a:pt x="36167" y="-2575"/>
                    <a:pt x="30935" y="-2575"/>
                    <a:pt x="26680" y="-124"/>
                  </a:cubicBezTo>
                  <a:lnTo>
                    <a:pt x="1052" y="14671"/>
                  </a:lnTo>
                  <a:cubicBezTo>
                    <a:pt x="-2631" y="16792"/>
                    <a:pt x="-2631" y="22113"/>
                    <a:pt x="1052" y="24234"/>
                  </a:cubicBezTo>
                  <a:lnTo>
                    <a:pt x="26680" y="39030"/>
                  </a:lnTo>
                  <a:cubicBezTo>
                    <a:pt x="30935" y="41481"/>
                    <a:pt x="36167" y="41481"/>
                    <a:pt x="40409" y="39030"/>
                  </a:cubicBezTo>
                  <a:lnTo>
                    <a:pt x="66038" y="24234"/>
                  </a:lnTo>
                  <a:cubicBezTo>
                    <a:pt x="69721" y="22113"/>
                    <a:pt x="69721" y="16792"/>
                    <a:pt x="66038" y="1467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2" name="Freeform: Shape 1361">
              <a:extLst>
                <a:ext uri="{FF2B5EF4-FFF2-40B4-BE49-F238E27FC236}">
                  <a16:creationId xmlns:a16="http://schemas.microsoft.com/office/drawing/2014/main" id="{821F7D38-E835-3D01-06DF-6B349FA2477E}"/>
                </a:ext>
              </a:extLst>
            </p:cNvPr>
            <p:cNvSpPr/>
            <p:nvPr/>
          </p:nvSpPr>
          <p:spPr>
            <a:xfrm flipV="1">
              <a:off x="7794772" y="3230628"/>
              <a:ext cx="70510" cy="42830"/>
            </a:xfrm>
            <a:custGeom>
              <a:avLst/>
              <a:gdLst>
                <a:gd name="connsiteX0" fmla="*/ 66007 w 70510"/>
                <a:gd name="connsiteY0" fmla="*/ 14649 h 42830"/>
                <a:gd name="connsiteX1" fmla="*/ 40379 w 70510"/>
                <a:gd name="connsiteY1" fmla="*/ -147 h 42830"/>
                <a:gd name="connsiteX2" fmla="*/ 26650 w 70510"/>
                <a:gd name="connsiteY2" fmla="*/ -147 h 42830"/>
                <a:gd name="connsiteX3" fmla="*/ 1022 w 70510"/>
                <a:gd name="connsiteY3" fmla="*/ 14649 h 42830"/>
                <a:gd name="connsiteX4" fmla="*/ 1022 w 70510"/>
                <a:gd name="connsiteY4" fmla="*/ 24212 h 42830"/>
                <a:gd name="connsiteX5" fmla="*/ 26650 w 70510"/>
                <a:gd name="connsiteY5" fmla="*/ 39007 h 42830"/>
                <a:gd name="connsiteX6" fmla="*/ 40379 w 70510"/>
                <a:gd name="connsiteY6" fmla="*/ 39007 h 42830"/>
                <a:gd name="connsiteX7" fmla="*/ 66007 w 70510"/>
                <a:gd name="connsiteY7" fmla="*/ 24212 h 42830"/>
                <a:gd name="connsiteX8" fmla="*/ 66007 w 70510"/>
                <a:gd name="connsiteY8" fmla="*/ 1464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07" y="14649"/>
                  </a:moveTo>
                  <a:lnTo>
                    <a:pt x="40379" y="-147"/>
                  </a:lnTo>
                  <a:cubicBezTo>
                    <a:pt x="36137" y="-2598"/>
                    <a:pt x="30905" y="-2598"/>
                    <a:pt x="26650" y="-147"/>
                  </a:cubicBezTo>
                  <a:lnTo>
                    <a:pt x="1022" y="14649"/>
                  </a:lnTo>
                  <a:cubicBezTo>
                    <a:pt x="-2661" y="16769"/>
                    <a:pt x="-2661" y="22091"/>
                    <a:pt x="1022" y="24212"/>
                  </a:cubicBezTo>
                  <a:lnTo>
                    <a:pt x="26650" y="39007"/>
                  </a:lnTo>
                  <a:cubicBezTo>
                    <a:pt x="30905" y="41458"/>
                    <a:pt x="36137" y="41458"/>
                    <a:pt x="40379" y="39007"/>
                  </a:cubicBezTo>
                  <a:lnTo>
                    <a:pt x="66007" y="24212"/>
                  </a:lnTo>
                  <a:cubicBezTo>
                    <a:pt x="69690" y="22091"/>
                    <a:pt x="69690" y="16769"/>
                    <a:pt x="66007" y="1464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3" name="Freeform: Shape 1362">
              <a:extLst>
                <a:ext uri="{FF2B5EF4-FFF2-40B4-BE49-F238E27FC236}">
                  <a16:creationId xmlns:a16="http://schemas.microsoft.com/office/drawing/2014/main" id="{C04D12F4-B65C-587C-089F-3539C2EB67BC}"/>
                </a:ext>
              </a:extLst>
            </p:cNvPr>
            <p:cNvSpPr/>
            <p:nvPr/>
          </p:nvSpPr>
          <p:spPr>
            <a:xfrm flipV="1">
              <a:off x="7838815" y="3205193"/>
              <a:ext cx="70510" cy="42840"/>
            </a:xfrm>
            <a:custGeom>
              <a:avLst/>
              <a:gdLst>
                <a:gd name="connsiteX0" fmla="*/ 65977 w 70510"/>
                <a:gd name="connsiteY0" fmla="*/ 14626 h 42840"/>
                <a:gd name="connsiteX1" fmla="*/ 40349 w 70510"/>
                <a:gd name="connsiteY1" fmla="*/ -170 h 42840"/>
                <a:gd name="connsiteX2" fmla="*/ 26620 w 70510"/>
                <a:gd name="connsiteY2" fmla="*/ -170 h 42840"/>
                <a:gd name="connsiteX3" fmla="*/ 992 w 70510"/>
                <a:gd name="connsiteY3" fmla="*/ 14626 h 42840"/>
                <a:gd name="connsiteX4" fmla="*/ 992 w 70510"/>
                <a:gd name="connsiteY4" fmla="*/ 24189 h 42840"/>
                <a:gd name="connsiteX5" fmla="*/ 26620 w 70510"/>
                <a:gd name="connsiteY5" fmla="*/ 38984 h 42840"/>
                <a:gd name="connsiteX6" fmla="*/ 40349 w 70510"/>
                <a:gd name="connsiteY6" fmla="*/ 38984 h 42840"/>
                <a:gd name="connsiteX7" fmla="*/ 65977 w 70510"/>
                <a:gd name="connsiteY7" fmla="*/ 24189 h 42840"/>
                <a:gd name="connsiteX8" fmla="*/ 65977 w 70510"/>
                <a:gd name="connsiteY8" fmla="*/ 14626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65977" y="14626"/>
                  </a:moveTo>
                  <a:lnTo>
                    <a:pt x="40349" y="-170"/>
                  </a:lnTo>
                  <a:cubicBezTo>
                    <a:pt x="36107" y="-2621"/>
                    <a:pt x="30875" y="-2621"/>
                    <a:pt x="26620" y="-170"/>
                  </a:cubicBezTo>
                  <a:lnTo>
                    <a:pt x="992" y="14626"/>
                  </a:lnTo>
                  <a:cubicBezTo>
                    <a:pt x="-2691" y="16759"/>
                    <a:pt x="-2691" y="22068"/>
                    <a:pt x="992" y="24189"/>
                  </a:cubicBezTo>
                  <a:lnTo>
                    <a:pt x="26620" y="38984"/>
                  </a:lnTo>
                  <a:cubicBezTo>
                    <a:pt x="30875" y="41448"/>
                    <a:pt x="36107" y="41448"/>
                    <a:pt x="40349" y="38984"/>
                  </a:cubicBezTo>
                  <a:lnTo>
                    <a:pt x="65977" y="24189"/>
                  </a:lnTo>
                  <a:cubicBezTo>
                    <a:pt x="69661" y="22068"/>
                    <a:pt x="69661" y="16759"/>
                    <a:pt x="65977" y="1462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4" name="Freeform: Shape 1363">
              <a:extLst>
                <a:ext uri="{FF2B5EF4-FFF2-40B4-BE49-F238E27FC236}">
                  <a16:creationId xmlns:a16="http://schemas.microsoft.com/office/drawing/2014/main" id="{206CEC2F-AEAE-DFB2-D3A9-E88103D7FBE2}"/>
                </a:ext>
              </a:extLst>
            </p:cNvPr>
            <p:cNvSpPr/>
            <p:nvPr/>
          </p:nvSpPr>
          <p:spPr>
            <a:xfrm flipV="1">
              <a:off x="7882859" y="3179765"/>
              <a:ext cx="70510" cy="42843"/>
            </a:xfrm>
            <a:custGeom>
              <a:avLst/>
              <a:gdLst>
                <a:gd name="connsiteX0" fmla="*/ 65948 w 70510"/>
                <a:gd name="connsiteY0" fmla="*/ 14603 h 42843"/>
                <a:gd name="connsiteX1" fmla="*/ 40319 w 70510"/>
                <a:gd name="connsiteY1" fmla="*/ -192 h 42843"/>
                <a:gd name="connsiteX2" fmla="*/ 26590 w 70510"/>
                <a:gd name="connsiteY2" fmla="*/ -192 h 42843"/>
                <a:gd name="connsiteX3" fmla="*/ 961 w 70510"/>
                <a:gd name="connsiteY3" fmla="*/ 14603 h 42843"/>
                <a:gd name="connsiteX4" fmla="*/ 961 w 70510"/>
                <a:gd name="connsiteY4" fmla="*/ 24179 h 42843"/>
                <a:gd name="connsiteX5" fmla="*/ 26590 w 70510"/>
                <a:gd name="connsiteY5" fmla="*/ 38974 h 42843"/>
                <a:gd name="connsiteX6" fmla="*/ 40319 w 70510"/>
                <a:gd name="connsiteY6" fmla="*/ 38974 h 42843"/>
                <a:gd name="connsiteX7" fmla="*/ 65948 w 70510"/>
                <a:gd name="connsiteY7" fmla="*/ 24179 h 42843"/>
                <a:gd name="connsiteX8" fmla="*/ 65948 w 70510"/>
                <a:gd name="connsiteY8" fmla="*/ 1460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48" y="14603"/>
                  </a:moveTo>
                  <a:lnTo>
                    <a:pt x="40319" y="-192"/>
                  </a:lnTo>
                  <a:cubicBezTo>
                    <a:pt x="36077" y="-2643"/>
                    <a:pt x="30845" y="-2643"/>
                    <a:pt x="26590" y="-192"/>
                  </a:cubicBezTo>
                  <a:lnTo>
                    <a:pt x="961" y="14603"/>
                  </a:lnTo>
                  <a:cubicBezTo>
                    <a:pt x="-2721" y="16737"/>
                    <a:pt x="-2721" y="22045"/>
                    <a:pt x="961" y="24179"/>
                  </a:cubicBezTo>
                  <a:lnTo>
                    <a:pt x="26590" y="38974"/>
                  </a:lnTo>
                  <a:cubicBezTo>
                    <a:pt x="30845" y="41425"/>
                    <a:pt x="36077" y="41425"/>
                    <a:pt x="40319" y="38974"/>
                  </a:cubicBezTo>
                  <a:lnTo>
                    <a:pt x="65948" y="24179"/>
                  </a:lnTo>
                  <a:cubicBezTo>
                    <a:pt x="69630" y="22045"/>
                    <a:pt x="69630" y="16737"/>
                    <a:pt x="65948" y="1460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5" name="Freeform: Shape 1364">
              <a:extLst>
                <a:ext uri="{FF2B5EF4-FFF2-40B4-BE49-F238E27FC236}">
                  <a16:creationId xmlns:a16="http://schemas.microsoft.com/office/drawing/2014/main" id="{23E4F26E-AE86-35B7-89B1-6D441C56433C}"/>
                </a:ext>
              </a:extLst>
            </p:cNvPr>
            <p:cNvSpPr/>
            <p:nvPr/>
          </p:nvSpPr>
          <p:spPr>
            <a:xfrm flipV="1">
              <a:off x="7926909" y="3128914"/>
              <a:ext cx="114547" cy="68265"/>
            </a:xfrm>
            <a:custGeom>
              <a:avLst/>
              <a:gdLst>
                <a:gd name="connsiteX0" fmla="*/ 109940 w 114547"/>
                <a:gd name="connsiteY0" fmla="*/ 49567 h 68265"/>
                <a:gd name="connsiteX1" fmla="*/ 84311 w 114547"/>
                <a:gd name="connsiteY1" fmla="*/ 64363 h 68265"/>
                <a:gd name="connsiteX2" fmla="*/ 70582 w 114547"/>
                <a:gd name="connsiteY2" fmla="*/ 64363 h 68265"/>
                <a:gd name="connsiteX3" fmla="*/ 910 w 114547"/>
                <a:gd name="connsiteY3" fmla="*/ 24167 h 68265"/>
                <a:gd name="connsiteX4" fmla="*/ -1846 w 114547"/>
                <a:gd name="connsiteY4" fmla="*/ 19366 h 68265"/>
                <a:gd name="connsiteX5" fmla="*/ 910 w 114547"/>
                <a:gd name="connsiteY5" fmla="*/ 14578 h 68265"/>
                <a:gd name="connsiteX6" fmla="*/ 26539 w 114547"/>
                <a:gd name="connsiteY6" fmla="*/ -217 h 68265"/>
                <a:gd name="connsiteX7" fmla="*/ 40268 w 114547"/>
                <a:gd name="connsiteY7" fmla="*/ -217 h 68265"/>
                <a:gd name="connsiteX8" fmla="*/ 65896 w 114547"/>
                <a:gd name="connsiteY8" fmla="*/ 14578 h 68265"/>
                <a:gd name="connsiteX9" fmla="*/ 65934 w 114547"/>
                <a:gd name="connsiteY9" fmla="*/ 14604 h 68265"/>
                <a:gd name="connsiteX10" fmla="*/ 109940 w 114547"/>
                <a:gd name="connsiteY10" fmla="*/ 40004 h 68265"/>
                <a:gd name="connsiteX11" fmla="*/ 109940 w 114547"/>
                <a:gd name="connsiteY11" fmla="*/ 49567 h 6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65">
                  <a:moveTo>
                    <a:pt x="109940" y="49567"/>
                  </a:moveTo>
                  <a:lnTo>
                    <a:pt x="84311" y="64363"/>
                  </a:lnTo>
                  <a:cubicBezTo>
                    <a:pt x="80056" y="66814"/>
                    <a:pt x="74837" y="66814"/>
                    <a:pt x="70582" y="64363"/>
                  </a:cubicBezTo>
                  <a:lnTo>
                    <a:pt x="910" y="24167"/>
                  </a:lnTo>
                  <a:cubicBezTo>
                    <a:pt x="-931" y="23100"/>
                    <a:pt x="-1846" y="21233"/>
                    <a:pt x="-1846" y="19366"/>
                  </a:cubicBezTo>
                  <a:cubicBezTo>
                    <a:pt x="-1846" y="17499"/>
                    <a:pt x="-931" y="15645"/>
                    <a:pt x="910" y="14578"/>
                  </a:cubicBezTo>
                  <a:lnTo>
                    <a:pt x="26539" y="-217"/>
                  </a:lnTo>
                  <a:cubicBezTo>
                    <a:pt x="30793" y="-2681"/>
                    <a:pt x="36013" y="-2681"/>
                    <a:pt x="40268" y="-217"/>
                  </a:cubicBezTo>
                  <a:lnTo>
                    <a:pt x="65896" y="14578"/>
                  </a:lnTo>
                  <a:lnTo>
                    <a:pt x="65934" y="14604"/>
                  </a:lnTo>
                  <a:lnTo>
                    <a:pt x="109940" y="40004"/>
                  </a:lnTo>
                  <a:cubicBezTo>
                    <a:pt x="113623" y="42125"/>
                    <a:pt x="113623" y="47446"/>
                    <a:pt x="109940" y="4956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6" name="Freeform: Shape 1365">
              <a:extLst>
                <a:ext uri="{FF2B5EF4-FFF2-40B4-BE49-F238E27FC236}">
                  <a16:creationId xmlns:a16="http://schemas.microsoft.com/office/drawing/2014/main" id="{F0187DB0-6948-BB34-69CC-04A722DD2A6A}"/>
                </a:ext>
              </a:extLst>
            </p:cNvPr>
            <p:cNvSpPr/>
            <p:nvPr/>
          </p:nvSpPr>
          <p:spPr>
            <a:xfrm flipV="1">
              <a:off x="7986047" y="3078800"/>
              <a:ext cx="52222" cy="32404"/>
            </a:xfrm>
            <a:custGeom>
              <a:avLst/>
              <a:gdLst>
                <a:gd name="connsiteX0" fmla="*/ 47595 w 52222"/>
                <a:gd name="connsiteY0" fmla="*/ 14521 h 32404"/>
                <a:gd name="connsiteX1" fmla="*/ 21967 w 52222"/>
                <a:gd name="connsiteY1" fmla="*/ -287 h 32404"/>
                <a:gd name="connsiteX2" fmla="*/ 8238 w 52222"/>
                <a:gd name="connsiteY2" fmla="*/ -287 h 32404"/>
                <a:gd name="connsiteX3" fmla="*/ 897 w 52222"/>
                <a:gd name="connsiteY3" fmla="*/ 4082 h 32404"/>
                <a:gd name="connsiteX4" fmla="*/ 897 w 52222"/>
                <a:gd name="connsiteY4" fmla="*/ 13645 h 32404"/>
                <a:gd name="connsiteX5" fmla="*/ 26526 w 52222"/>
                <a:gd name="connsiteY5" fmla="*/ 28440 h 32404"/>
                <a:gd name="connsiteX6" fmla="*/ 40255 w 52222"/>
                <a:gd name="connsiteY6" fmla="*/ 28440 h 32404"/>
                <a:gd name="connsiteX7" fmla="*/ 47595 w 52222"/>
                <a:gd name="connsiteY7" fmla="*/ 24084 h 32404"/>
                <a:gd name="connsiteX8" fmla="*/ 47595 w 52222"/>
                <a:gd name="connsiteY8" fmla="*/ 14521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47595" y="14521"/>
                  </a:moveTo>
                  <a:lnTo>
                    <a:pt x="21967" y="-287"/>
                  </a:lnTo>
                  <a:cubicBezTo>
                    <a:pt x="17725" y="-2738"/>
                    <a:pt x="12493" y="-2738"/>
                    <a:pt x="8238" y="-287"/>
                  </a:cubicBezTo>
                  <a:lnTo>
                    <a:pt x="897" y="4082"/>
                  </a:lnTo>
                  <a:cubicBezTo>
                    <a:pt x="-2786" y="6203"/>
                    <a:pt x="-2786" y="11511"/>
                    <a:pt x="897" y="13645"/>
                  </a:cubicBezTo>
                  <a:lnTo>
                    <a:pt x="26526" y="28440"/>
                  </a:lnTo>
                  <a:cubicBezTo>
                    <a:pt x="30768" y="30891"/>
                    <a:pt x="36000" y="30891"/>
                    <a:pt x="40255" y="28440"/>
                  </a:cubicBezTo>
                  <a:lnTo>
                    <a:pt x="47595" y="24084"/>
                  </a:lnTo>
                  <a:cubicBezTo>
                    <a:pt x="51278" y="21951"/>
                    <a:pt x="51278" y="16642"/>
                    <a:pt x="47595" y="1452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7" name="Freeform: Shape 1366">
              <a:extLst>
                <a:ext uri="{FF2B5EF4-FFF2-40B4-BE49-F238E27FC236}">
                  <a16:creationId xmlns:a16="http://schemas.microsoft.com/office/drawing/2014/main" id="{02D980C0-F853-4F28-5C90-27BBC90AD0E9}"/>
                </a:ext>
              </a:extLst>
            </p:cNvPr>
            <p:cNvSpPr/>
            <p:nvPr/>
          </p:nvSpPr>
          <p:spPr>
            <a:xfrm flipV="1">
              <a:off x="8030090" y="3053374"/>
              <a:ext cx="52222" cy="32400"/>
            </a:xfrm>
            <a:custGeom>
              <a:avLst/>
              <a:gdLst>
                <a:gd name="connsiteX0" fmla="*/ 47565 w 52222"/>
                <a:gd name="connsiteY0" fmla="*/ 14495 h 32400"/>
                <a:gd name="connsiteX1" fmla="*/ 21937 w 52222"/>
                <a:gd name="connsiteY1" fmla="*/ -300 h 32400"/>
                <a:gd name="connsiteX2" fmla="*/ 8208 w 52222"/>
                <a:gd name="connsiteY2" fmla="*/ -300 h 32400"/>
                <a:gd name="connsiteX3" fmla="*/ 867 w 52222"/>
                <a:gd name="connsiteY3" fmla="*/ 4056 h 32400"/>
                <a:gd name="connsiteX4" fmla="*/ 867 w 52222"/>
                <a:gd name="connsiteY4" fmla="*/ 13619 h 32400"/>
                <a:gd name="connsiteX5" fmla="*/ 26496 w 52222"/>
                <a:gd name="connsiteY5" fmla="*/ 28414 h 32400"/>
                <a:gd name="connsiteX6" fmla="*/ 40225 w 52222"/>
                <a:gd name="connsiteY6" fmla="*/ 28414 h 32400"/>
                <a:gd name="connsiteX7" fmla="*/ 47565 w 52222"/>
                <a:gd name="connsiteY7" fmla="*/ 24058 h 32400"/>
                <a:gd name="connsiteX8" fmla="*/ 47565 w 52222"/>
                <a:gd name="connsiteY8" fmla="*/ 14495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0">
                  <a:moveTo>
                    <a:pt x="47565" y="14495"/>
                  </a:moveTo>
                  <a:lnTo>
                    <a:pt x="21937" y="-300"/>
                  </a:lnTo>
                  <a:cubicBezTo>
                    <a:pt x="17695" y="-2764"/>
                    <a:pt x="12462" y="-2764"/>
                    <a:pt x="8208" y="-300"/>
                  </a:cubicBezTo>
                  <a:lnTo>
                    <a:pt x="867" y="4056"/>
                  </a:lnTo>
                  <a:cubicBezTo>
                    <a:pt x="-2816" y="6177"/>
                    <a:pt x="-2816" y="11498"/>
                    <a:pt x="867" y="13619"/>
                  </a:cubicBezTo>
                  <a:lnTo>
                    <a:pt x="26496" y="28414"/>
                  </a:lnTo>
                  <a:cubicBezTo>
                    <a:pt x="30738" y="30865"/>
                    <a:pt x="35970" y="30865"/>
                    <a:pt x="40225" y="28414"/>
                  </a:cubicBezTo>
                  <a:lnTo>
                    <a:pt x="47565" y="24058"/>
                  </a:lnTo>
                  <a:cubicBezTo>
                    <a:pt x="51248" y="21925"/>
                    <a:pt x="51248" y="16616"/>
                    <a:pt x="47565" y="1449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8" name="Freeform: Shape 1367">
              <a:extLst>
                <a:ext uri="{FF2B5EF4-FFF2-40B4-BE49-F238E27FC236}">
                  <a16:creationId xmlns:a16="http://schemas.microsoft.com/office/drawing/2014/main" id="{584B9516-33F0-4630-D532-822EC5C0B4B9}"/>
                </a:ext>
              </a:extLst>
            </p:cNvPr>
            <p:cNvSpPr/>
            <p:nvPr/>
          </p:nvSpPr>
          <p:spPr>
            <a:xfrm flipV="1">
              <a:off x="8074134" y="3027949"/>
              <a:ext cx="52222" cy="32391"/>
            </a:xfrm>
            <a:custGeom>
              <a:avLst/>
              <a:gdLst>
                <a:gd name="connsiteX0" fmla="*/ 47535 w 52222"/>
                <a:gd name="connsiteY0" fmla="*/ 14463 h 32391"/>
                <a:gd name="connsiteX1" fmla="*/ 21907 w 52222"/>
                <a:gd name="connsiteY1" fmla="*/ -333 h 32391"/>
                <a:gd name="connsiteX2" fmla="*/ 8178 w 52222"/>
                <a:gd name="connsiteY2" fmla="*/ -333 h 32391"/>
                <a:gd name="connsiteX3" fmla="*/ 837 w 52222"/>
                <a:gd name="connsiteY3" fmla="*/ 4023 h 32391"/>
                <a:gd name="connsiteX4" fmla="*/ 837 w 52222"/>
                <a:gd name="connsiteY4" fmla="*/ 13587 h 32391"/>
                <a:gd name="connsiteX5" fmla="*/ 26466 w 52222"/>
                <a:gd name="connsiteY5" fmla="*/ 28382 h 32391"/>
                <a:gd name="connsiteX6" fmla="*/ 40182 w 52222"/>
                <a:gd name="connsiteY6" fmla="*/ 28382 h 32391"/>
                <a:gd name="connsiteX7" fmla="*/ 47535 w 52222"/>
                <a:gd name="connsiteY7" fmla="*/ 24026 h 32391"/>
                <a:gd name="connsiteX8" fmla="*/ 47535 w 52222"/>
                <a:gd name="connsiteY8" fmla="*/ 14463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47535" y="14463"/>
                  </a:moveTo>
                  <a:lnTo>
                    <a:pt x="21907" y="-333"/>
                  </a:lnTo>
                  <a:cubicBezTo>
                    <a:pt x="17665" y="-2784"/>
                    <a:pt x="12432" y="-2784"/>
                    <a:pt x="8178" y="-333"/>
                  </a:cubicBezTo>
                  <a:lnTo>
                    <a:pt x="837" y="4023"/>
                  </a:lnTo>
                  <a:cubicBezTo>
                    <a:pt x="-2846" y="6145"/>
                    <a:pt x="-2846" y="11466"/>
                    <a:pt x="837" y="13587"/>
                  </a:cubicBezTo>
                  <a:lnTo>
                    <a:pt x="26466" y="28382"/>
                  </a:lnTo>
                  <a:cubicBezTo>
                    <a:pt x="30708" y="30833"/>
                    <a:pt x="35940" y="30833"/>
                    <a:pt x="40182" y="28382"/>
                  </a:cubicBezTo>
                  <a:lnTo>
                    <a:pt x="47535" y="24026"/>
                  </a:lnTo>
                  <a:cubicBezTo>
                    <a:pt x="51218" y="21905"/>
                    <a:pt x="51218" y="16584"/>
                    <a:pt x="47535" y="1446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69" name="Freeform: Shape 1368">
              <a:extLst>
                <a:ext uri="{FF2B5EF4-FFF2-40B4-BE49-F238E27FC236}">
                  <a16:creationId xmlns:a16="http://schemas.microsoft.com/office/drawing/2014/main" id="{D7DF0DFB-6BA2-527B-EA9A-98B1627751D1}"/>
                </a:ext>
              </a:extLst>
            </p:cNvPr>
            <p:cNvSpPr/>
            <p:nvPr/>
          </p:nvSpPr>
          <p:spPr>
            <a:xfrm flipV="1">
              <a:off x="8022229" y="3099755"/>
              <a:ext cx="70510" cy="42843"/>
            </a:xfrm>
            <a:custGeom>
              <a:avLst/>
              <a:gdLst>
                <a:gd name="connsiteX0" fmla="*/ 65852 w 70510"/>
                <a:gd name="connsiteY0" fmla="*/ 14532 h 42843"/>
                <a:gd name="connsiteX1" fmla="*/ 40224 w 70510"/>
                <a:gd name="connsiteY1" fmla="*/ -264 h 42843"/>
                <a:gd name="connsiteX2" fmla="*/ 26495 w 70510"/>
                <a:gd name="connsiteY2" fmla="*/ -264 h 42843"/>
                <a:gd name="connsiteX3" fmla="*/ 866 w 70510"/>
                <a:gd name="connsiteY3" fmla="*/ 14532 h 42843"/>
                <a:gd name="connsiteX4" fmla="*/ 866 w 70510"/>
                <a:gd name="connsiteY4" fmla="*/ 24107 h 42843"/>
                <a:gd name="connsiteX5" fmla="*/ 26495 w 70510"/>
                <a:gd name="connsiteY5" fmla="*/ 38903 h 42843"/>
                <a:gd name="connsiteX6" fmla="*/ 40224 w 70510"/>
                <a:gd name="connsiteY6" fmla="*/ 38903 h 42843"/>
                <a:gd name="connsiteX7" fmla="*/ 65852 w 70510"/>
                <a:gd name="connsiteY7" fmla="*/ 24107 h 42843"/>
                <a:gd name="connsiteX8" fmla="*/ 65852 w 70510"/>
                <a:gd name="connsiteY8" fmla="*/ 1453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52" y="14532"/>
                  </a:moveTo>
                  <a:lnTo>
                    <a:pt x="40224" y="-264"/>
                  </a:lnTo>
                  <a:cubicBezTo>
                    <a:pt x="35982" y="-2715"/>
                    <a:pt x="30749" y="-2715"/>
                    <a:pt x="26495" y="-264"/>
                  </a:cubicBezTo>
                  <a:lnTo>
                    <a:pt x="866" y="14532"/>
                  </a:lnTo>
                  <a:cubicBezTo>
                    <a:pt x="-2817" y="16665"/>
                    <a:pt x="-2817" y="21974"/>
                    <a:pt x="866" y="24107"/>
                  </a:cubicBezTo>
                  <a:lnTo>
                    <a:pt x="26495" y="38903"/>
                  </a:lnTo>
                  <a:cubicBezTo>
                    <a:pt x="30749" y="41354"/>
                    <a:pt x="35982" y="41354"/>
                    <a:pt x="40224" y="38903"/>
                  </a:cubicBezTo>
                  <a:lnTo>
                    <a:pt x="65852" y="24107"/>
                  </a:lnTo>
                  <a:cubicBezTo>
                    <a:pt x="69535" y="21974"/>
                    <a:pt x="69535" y="16665"/>
                    <a:pt x="65852" y="1453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0" name="Freeform: Shape 1369">
              <a:extLst>
                <a:ext uri="{FF2B5EF4-FFF2-40B4-BE49-F238E27FC236}">
                  <a16:creationId xmlns:a16="http://schemas.microsoft.com/office/drawing/2014/main" id="{474A3EE6-973A-0956-99AA-01E87E29E0F8}"/>
                </a:ext>
              </a:extLst>
            </p:cNvPr>
            <p:cNvSpPr/>
            <p:nvPr/>
          </p:nvSpPr>
          <p:spPr>
            <a:xfrm flipV="1">
              <a:off x="8066272" y="3074329"/>
              <a:ext cx="70510" cy="42843"/>
            </a:xfrm>
            <a:custGeom>
              <a:avLst/>
              <a:gdLst>
                <a:gd name="connsiteX0" fmla="*/ 65822 w 70510"/>
                <a:gd name="connsiteY0" fmla="*/ 14522 h 42843"/>
                <a:gd name="connsiteX1" fmla="*/ 40194 w 70510"/>
                <a:gd name="connsiteY1" fmla="*/ -287 h 42843"/>
                <a:gd name="connsiteX2" fmla="*/ 26465 w 70510"/>
                <a:gd name="connsiteY2" fmla="*/ -287 h 42843"/>
                <a:gd name="connsiteX3" fmla="*/ 837 w 70510"/>
                <a:gd name="connsiteY3" fmla="*/ 14522 h 42843"/>
                <a:gd name="connsiteX4" fmla="*/ 837 w 70510"/>
                <a:gd name="connsiteY4" fmla="*/ 24085 h 42843"/>
                <a:gd name="connsiteX5" fmla="*/ 26465 w 70510"/>
                <a:gd name="connsiteY5" fmla="*/ 38880 h 42843"/>
                <a:gd name="connsiteX6" fmla="*/ 40194 w 70510"/>
                <a:gd name="connsiteY6" fmla="*/ 38880 h 42843"/>
                <a:gd name="connsiteX7" fmla="*/ 65822 w 70510"/>
                <a:gd name="connsiteY7" fmla="*/ 24085 h 42843"/>
                <a:gd name="connsiteX8" fmla="*/ 65822 w 70510"/>
                <a:gd name="connsiteY8" fmla="*/ 1452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22" y="14522"/>
                  </a:moveTo>
                  <a:lnTo>
                    <a:pt x="40194" y="-287"/>
                  </a:lnTo>
                  <a:cubicBezTo>
                    <a:pt x="35952" y="-2738"/>
                    <a:pt x="30720" y="-2738"/>
                    <a:pt x="26465" y="-287"/>
                  </a:cubicBezTo>
                  <a:lnTo>
                    <a:pt x="837" y="14522"/>
                  </a:lnTo>
                  <a:cubicBezTo>
                    <a:pt x="-2847" y="16643"/>
                    <a:pt x="-2847" y="21951"/>
                    <a:pt x="837" y="24085"/>
                  </a:cubicBezTo>
                  <a:lnTo>
                    <a:pt x="26465" y="38880"/>
                  </a:lnTo>
                  <a:cubicBezTo>
                    <a:pt x="30720" y="41331"/>
                    <a:pt x="35952" y="41331"/>
                    <a:pt x="40194" y="38880"/>
                  </a:cubicBezTo>
                  <a:lnTo>
                    <a:pt x="65822" y="24085"/>
                  </a:lnTo>
                  <a:cubicBezTo>
                    <a:pt x="69505" y="21951"/>
                    <a:pt x="69505" y="16643"/>
                    <a:pt x="65822" y="1452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1" name="Freeform: Shape 1370">
              <a:extLst>
                <a:ext uri="{FF2B5EF4-FFF2-40B4-BE49-F238E27FC236}">
                  <a16:creationId xmlns:a16="http://schemas.microsoft.com/office/drawing/2014/main" id="{31FDE71E-B2F5-F3CA-348A-81A9E2954C3B}"/>
                </a:ext>
              </a:extLst>
            </p:cNvPr>
            <p:cNvSpPr/>
            <p:nvPr/>
          </p:nvSpPr>
          <p:spPr>
            <a:xfrm flipV="1">
              <a:off x="8110316" y="3048904"/>
              <a:ext cx="70510" cy="42830"/>
            </a:xfrm>
            <a:custGeom>
              <a:avLst/>
              <a:gdLst>
                <a:gd name="connsiteX0" fmla="*/ 65792 w 70510"/>
                <a:gd name="connsiteY0" fmla="*/ 14486 h 42830"/>
                <a:gd name="connsiteX1" fmla="*/ 40164 w 70510"/>
                <a:gd name="connsiteY1" fmla="*/ -309 h 42830"/>
                <a:gd name="connsiteX2" fmla="*/ 26435 w 70510"/>
                <a:gd name="connsiteY2" fmla="*/ -309 h 42830"/>
                <a:gd name="connsiteX3" fmla="*/ 806 w 70510"/>
                <a:gd name="connsiteY3" fmla="*/ 14486 h 42830"/>
                <a:gd name="connsiteX4" fmla="*/ 806 w 70510"/>
                <a:gd name="connsiteY4" fmla="*/ 24049 h 42830"/>
                <a:gd name="connsiteX5" fmla="*/ 26435 w 70510"/>
                <a:gd name="connsiteY5" fmla="*/ 38845 h 42830"/>
                <a:gd name="connsiteX6" fmla="*/ 40164 w 70510"/>
                <a:gd name="connsiteY6" fmla="*/ 38845 h 42830"/>
                <a:gd name="connsiteX7" fmla="*/ 65792 w 70510"/>
                <a:gd name="connsiteY7" fmla="*/ 24049 h 42830"/>
                <a:gd name="connsiteX8" fmla="*/ 65792 w 70510"/>
                <a:gd name="connsiteY8" fmla="*/ 1448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792" y="14486"/>
                  </a:moveTo>
                  <a:lnTo>
                    <a:pt x="40164" y="-309"/>
                  </a:lnTo>
                  <a:cubicBezTo>
                    <a:pt x="35922" y="-2760"/>
                    <a:pt x="30689" y="-2760"/>
                    <a:pt x="26435" y="-309"/>
                  </a:cubicBezTo>
                  <a:lnTo>
                    <a:pt x="806" y="14486"/>
                  </a:lnTo>
                  <a:cubicBezTo>
                    <a:pt x="-2877" y="16607"/>
                    <a:pt x="-2877" y="21928"/>
                    <a:pt x="806" y="24049"/>
                  </a:cubicBezTo>
                  <a:lnTo>
                    <a:pt x="26435" y="38845"/>
                  </a:lnTo>
                  <a:cubicBezTo>
                    <a:pt x="30689" y="41296"/>
                    <a:pt x="35922" y="41296"/>
                    <a:pt x="40164" y="38845"/>
                  </a:cubicBezTo>
                  <a:lnTo>
                    <a:pt x="65792" y="24049"/>
                  </a:lnTo>
                  <a:cubicBezTo>
                    <a:pt x="69475" y="21928"/>
                    <a:pt x="69475" y="16607"/>
                    <a:pt x="65792" y="1448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2" name="Freeform: Shape 1371">
              <a:extLst>
                <a:ext uri="{FF2B5EF4-FFF2-40B4-BE49-F238E27FC236}">
                  <a16:creationId xmlns:a16="http://schemas.microsoft.com/office/drawing/2014/main" id="{BA81E407-8E38-AC73-0A33-CF8F512B1035}"/>
                </a:ext>
              </a:extLst>
            </p:cNvPr>
            <p:cNvSpPr/>
            <p:nvPr/>
          </p:nvSpPr>
          <p:spPr>
            <a:xfrm flipV="1">
              <a:off x="8067657" y="3126044"/>
              <a:ext cx="70510" cy="42843"/>
            </a:xfrm>
            <a:custGeom>
              <a:avLst/>
              <a:gdLst>
                <a:gd name="connsiteX0" fmla="*/ 65821 w 70510"/>
                <a:gd name="connsiteY0" fmla="*/ 14555 h 42843"/>
                <a:gd name="connsiteX1" fmla="*/ 40193 w 70510"/>
                <a:gd name="connsiteY1" fmla="*/ -240 h 42843"/>
                <a:gd name="connsiteX2" fmla="*/ 26464 w 70510"/>
                <a:gd name="connsiteY2" fmla="*/ -240 h 42843"/>
                <a:gd name="connsiteX3" fmla="*/ 835 w 70510"/>
                <a:gd name="connsiteY3" fmla="*/ 14555 h 42843"/>
                <a:gd name="connsiteX4" fmla="*/ 835 w 70510"/>
                <a:gd name="connsiteY4" fmla="*/ 24131 h 42843"/>
                <a:gd name="connsiteX5" fmla="*/ 26464 w 70510"/>
                <a:gd name="connsiteY5" fmla="*/ 38927 h 42843"/>
                <a:gd name="connsiteX6" fmla="*/ 40193 w 70510"/>
                <a:gd name="connsiteY6" fmla="*/ 38927 h 42843"/>
                <a:gd name="connsiteX7" fmla="*/ 65821 w 70510"/>
                <a:gd name="connsiteY7" fmla="*/ 24131 h 42843"/>
                <a:gd name="connsiteX8" fmla="*/ 65821 w 70510"/>
                <a:gd name="connsiteY8" fmla="*/ 1455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21" y="14555"/>
                  </a:moveTo>
                  <a:lnTo>
                    <a:pt x="40193" y="-240"/>
                  </a:lnTo>
                  <a:cubicBezTo>
                    <a:pt x="35951" y="-2691"/>
                    <a:pt x="30718" y="-2691"/>
                    <a:pt x="26464" y="-240"/>
                  </a:cubicBezTo>
                  <a:lnTo>
                    <a:pt x="835" y="14555"/>
                  </a:lnTo>
                  <a:cubicBezTo>
                    <a:pt x="-2848" y="16689"/>
                    <a:pt x="-2848" y="21997"/>
                    <a:pt x="835" y="24131"/>
                  </a:cubicBezTo>
                  <a:lnTo>
                    <a:pt x="26464" y="38927"/>
                  </a:lnTo>
                  <a:cubicBezTo>
                    <a:pt x="30718" y="41378"/>
                    <a:pt x="35951" y="41378"/>
                    <a:pt x="40193" y="38927"/>
                  </a:cubicBezTo>
                  <a:lnTo>
                    <a:pt x="65821" y="24131"/>
                  </a:lnTo>
                  <a:cubicBezTo>
                    <a:pt x="69504" y="21997"/>
                    <a:pt x="69504" y="16689"/>
                    <a:pt x="65821" y="1455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3" name="Freeform: Shape 1372">
              <a:extLst>
                <a:ext uri="{FF2B5EF4-FFF2-40B4-BE49-F238E27FC236}">
                  <a16:creationId xmlns:a16="http://schemas.microsoft.com/office/drawing/2014/main" id="{48802F7D-95CA-0722-4B30-66CC2ECDEEA2}"/>
                </a:ext>
              </a:extLst>
            </p:cNvPr>
            <p:cNvSpPr/>
            <p:nvPr/>
          </p:nvSpPr>
          <p:spPr>
            <a:xfrm flipV="1">
              <a:off x="8111700" y="3100618"/>
              <a:ext cx="70510" cy="42843"/>
            </a:xfrm>
            <a:custGeom>
              <a:avLst/>
              <a:gdLst>
                <a:gd name="connsiteX0" fmla="*/ 65791 w 70510"/>
                <a:gd name="connsiteY0" fmla="*/ 14545 h 42843"/>
                <a:gd name="connsiteX1" fmla="*/ 40163 w 70510"/>
                <a:gd name="connsiteY1" fmla="*/ -263 h 42843"/>
                <a:gd name="connsiteX2" fmla="*/ 26434 w 70510"/>
                <a:gd name="connsiteY2" fmla="*/ -263 h 42843"/>
                <a:gd name="connsiteX3" fmla="*/ 806 w 70510"/>
                <a:gd name="connsiteY3" fmla="*/ 14545 h 42843"/>
                <a:gd name="connsiteX4" fmla="*/ 806 w 70510"/>
                <a:gd name="connsiteY4" fmla="*/ 24108 h 42843"/>
                <a:gd name="connsiteX5" fmla="*/ 26434 w 70510"/>
                <a:gd name="connsiteY5" fmla="*/ 38904 h 42843"/>
                <a:gd name="connsiteX6" fmla="*/ 40163 w 70510"/>
                <a:gd name="connsiteY6" fmla="*/ 38904 h 42843"/>
                <a:gd name="connsiteX7" fmla="*/ 65791 w 70510"/>
                <a:gd name="connsiteY7" fmla="*/ 24108 h 42843"/>
                <a:gd name="connsiteX8" fmla="*/ 65791 w 70510"/>
                <a:gd name="connsiteY8" fmla="*/ 1454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791" y="14545"/>
                  </a:moveTo>
                  <a:lnTo>
                    <a:pt x="40163" y="-263"/>
                  </a:lnTo>
                  <a:cubicBezTo>
                    <a:pt x="35908" y="-2714"/>
                    <a:pt x="30688" y="-2714"/>
                    <a:pt x="26434" y="-263"/>
                  </a:cubicBezTo>
                  <a:lnTo>
                    <a:pt x="806" y="14545"/>
                  </a:lnTo>
                  <a:cubicBezTo>
                    <a:pt x="-2878" y="16666"/>
                    <a:pt x="-2878" y="21975"/>
                    <a:pt x="806" y="24108"/>
                  </a:cubicBezTo>
                  <a:lnTo>
                    <a:pt x="26434" y="38904"/>
                  </a:lnTo>
                  <a:cubicBezTo>
                    <a:pt x="30688" y="41355"/>
                    <a:pt x="35908" y="41355"/>
                    <a:pt x="40163" y="38904"/>
                  </a:cubicBezTo>
                  <a:lnTo>
                    <a:pt x="65791" y="24108"/>
                  </a:lnTo>
                  <a:cubicBezTo>
                    <a:pt x="69474" y="21975"/>
                    <a:pt x="69474" y="16666"/>
                    <a:pt x="65791" y="1454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4" name="Freeform: Shape 1373">
              <a:extLst>
                <a:ext uri="{FF2B5EF4-FFF2-40B4-BE49-F238E27FC236}">
                  <a16:creationId xmlns:a16="http://schemas.microsoft.com/office/drawing/2014/main" id="{084914EB-B152-489E-C91C-8DC5F92D178D}"/>
                </a:ext>
              </a:extLst>
            </p:cNvPr>
            <p:cNvSpPr/>
            <p:nvPr/>
          </p:nvSpPr>
          <p:spPr>
            <a:xfrm flipV="1">
              <a:off x="8155744" y="3075193"/>
              <a:ext cx="70510" cy="42830"/>
            </a:xfrm>
            <a:custGeom>
              <a:avLst/>
              <a:gdLst>
                <a:gd name="connsiteX0" fmla="*/ 65761 w 70510"/>
                <a:gd name="connsiteY0" fmla="*/ 14510 h 42830"/>
                <a:gd name="connsiteX1" fmla="*/ 40133 w 70510"/>
                <a:gd name="connsiteY1" fmla="*/ -286 h 42830"/>
                <a:gd name="connsiteX2" fmla="*/ 26404 w 70510"/>
                <a:gd name="connsiteY2" fmla="*/ -286 h 42830"/>
                <a:gd name="connsiteX3" fmla="*/ 775 w 70510"/>
                <a:gd name="connsiteY3" fmla="*/ 14510 h 42830"/>
                <a:gd name="connsiteX4" fmla="*/ 775 w 70510"/>
                <a:gd name="connsiteY4" fmla="*/ 24073 h 42830"/>
                <a:gd name="connsiteX5" fmla="*/ 26404 w 70510"/>
                <a:gd name="connsiteY5" fmla="*/ 38868 h 42830"/>
                <a:gd name="connsiteX6" fmla="*/ 40133 w 70510"/>
                <a:gd name="connsiteY6" fmla="*/ 38868 h 42830"/>
                <a:gd name="connsiteX7" fmla="*/ 65761 w 70510"/>
                <a:gd name="connsiteY7" fmla="*/ 24073 h 42830"/>
                <a:gd name="connsiteX8" fmla="*/ 65761 w 70510"/>
                <a:gd name="connsiteY8" fmla="*/ 1451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761" y="14510"/>
                  </a:moveTo>
                  <a:lnTo>
                    <a:pt x="40133" y="-286"/>
                  </a:lnTo>
                  <a:cubicBezTo>
                    <a:pt x="35878" y="-2737"/>
                    <a:pt x="30646" y="-2737"/>
                    <a:pt x="26404" y="-286"/>
                  </a:cubicBezTo>
                  <a:lnTo>
                    <a:pt x="775" y="14510"/>
                  </a:lnTo>
                  <a:cubicBezTo>
                    <a:pt x="-2908" y="16631"/>
                    <a:pt x="-2908" y="21952"/>
                    <a:pt x="775" y="24073"/>
                  </a:cubicBezTo>
                  <a:lnTo>
                    <a:pt x="26404" y="38868"/>
                  </a:lnTo>
                  <a:cubicBezTo>
                    <a:pt x="30646" y="41320"/>
                    <a:pt x="35878" y="41320"/>
                    <a:pt x="40133" y="38868"/>
                  </a:cubicBezTo>
                  <a:lnTo>
                    <a:pt x="65761" y="24073"/>
                  </a:lnTo>
                  <a:cubicBezTo>
                    <a:pt x="69444" y="21952"/>
                    <a:pt x="69444" y="16631"/>
                    <a:pt x="65761" y="1451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5" name="Freeform: Shape 1374">
              <a:extLst>
                <a:ext uri="{FF2B5EF4-FFF2-40B4-BE49-F238E27FC236}">
                  <a16:creationId xmlns:a16="http://schemas.microsoft.com/office/drawing/2014/main" id="{A313ADF6-E79B-441F-4818-0E8A69466D40}"/>
                </a:ext>
              </a:extLst>
            </p:cNvPr>
            <p:cNvSpPr/>
            <p:nvPr/>
          </p:nvSpPr>
          <p:spPr>
            <a:xfrm flipV="1">
              <a:off x="7443820" y="3460270"/>
              <a:ext cx="114547" cy="68269"/>
            </a:xfrm>
            <a:custGeom>
              <a:avLst/>
              <a:gdLst>
                <a:gd name="connsiteX0" fmla="*/ 110263 w 114547"/>
                <a:gd name="connsiteY0" fmla="*/ 49853 h 68269"/>
                <a:gd name="connsiteX1" fmla="*/ 84634 w 114547"/>
                <a:gd name="connsiteY1" fmla="*/ 64661 h 68269"/>
                <a:gd name="connsiteX2" fmla="*/ 70918 w 114547"/>
                <a:gd name="connsiteY2" fmla="*/ 64661 h 68269"/>
                <a:gd name="connsiteX3" fmla="*/ 45277 w 114547"/>
                <a:gd name="connsiteY3" fmla="*/ 49853 h 68269"/>
                <a:gd name="connsiteX4" fmla="*/ 45252 w 114547"/>
                <a:gd name="connsiteY4" fmla="*/ 49828 h 68269"/>
                <a:gd name="connsiteX5" fmla="*/ 1246 w 114547"/>
                <a:gd name="connsiteY5" fmla="*/ 24428 h 68269"/>
                <a:gd name="connsiteX6" fmla="*/ 1246 w 114547"/>
                <a:gd name="connsiteY6" fmla="*/ 14865 h 68269"/>
                <a:gd name="connsiteX7" fmla="*/ 26875 w 114547"/>
                <a:gd name="connsiteY7" fmla="*/ 69 h 68269"/>
                <a:gd name="connsiteX8" fmla="*/ 40591 w 114547"/>
                <a:gd name="connsiteY8" fmla="*/ 69 h 68269"/>
                <a:gd name="connsiteX9" fmla="*/ 110263 w 114547"/>
                <a:gd name="connsiteY9" fmla="*/ 40278 h 68269"/>
                <a:gd name="connsiteX10" fmla="*/ 113032 w 114547"/>
                <a:gd name="connsiteY10" fmla="*/ 45065 h 68269"/>
                <a:gd name="connsiteX11" fmla="*/ 110263 w 114547"/>
                <a:gd name="connsiteY11" fmla="*/ 49853 h 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69">
                  <a:moveTo>
                    <a:pt x="110263" y="49853"/>
                  </a:moveTo>
                  <a:lnTo>
                    <a:pt x="84634" y="64661"/>
                  </a:lnTo>
                  <a:cubicBezTo>
                    <a:pt x="80393" y="67113"/>
                    <a:pt x="75160" y="67113"/>
                    <a:pt x="70918" y="64661"/>
                  </a:cubicBezTo>
                  <a:lnTo>
                    <a:pt x="45277" y="49853"/>
                  </a:lnTo>
                  <a:lnTo>
                    <a:pt x="45252" y="49828"/>
                  </a:lnTo>
                  <a:lnTo>
                    <a:pt x="1246" y="24428"/>
                  </a:lnTo>
                  <a:cubicBezTo>
                    <a:pt x="-2437" y="22307"/>
                    <a:pt x="-2437" y="16998"/>
                    <a:pt x="1246" y="14865"/>
                  </a:cubicBezTo>
                  <a:lnTo>
                    <a:pt x="26875" y="69"/>
                  </a:lnTo>
                  <a:cubicBezTo>
                    <a:pt x="31117" y="-2382"/>
                    <a:pt x="36349" y="-2382"/>
                    <a:pt x="40591" y="69"/>
                  </a:cubicBezTo>
                  <a:lnTo>
                    <a:pt x="110263" y="40278"/>
                  </a:lnTo>
                  <a:cubicBezTo>
                    <a:pt x="112117" y="41344"/>
                    <a:pt x="113032" y="43199"/>
                    <a:pt x="113032" y="45065"/>
                  </a:cubicBezTo>
                  <a:cubicBezTo>
                    <a:pt x="113032" y="46932"/>
                    <a:pt x="112117" y="48799"/>
                    <a:pt x="110263" y="4985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6" name="Freeform: Shape 1375">
              <a:extLst>
                <a:ext uri="{FF2B5EF4-FFF2-40B4-BE49-F238E27FC236}">
                  <a16:creationId xmlns:a16="http://schemas.microsoft.com/office/drawing/2014/main" id="{F915E373-0612-218C-037F-31D2ABAFDF0D}"/>
                </a:ext>
              </a:extLst>
            </p:cNvPr>
            <p:cNvSpPr/>
            <p:nvPr/>
          </p:nvSpPr>
          <p:spPr>
            <a:xfrm flipV="1">
              <a:off x="7531904" y="3434844"/>
              <a:ext cx="70500" cy="42843"/>
            </a:xfrm>
            <a:custGeom>
              <a:avLst/>
              <a:gdLst>
                <a:gd name="connsiteX0" fmla="*/ 66177 w 70500"/>
                <a:gd name="connsiteY0" fmla="*/ 14843 h 42843"/>
                <a:gd name="connsiteX1" fmla="*/ 40549 w 70500"/>
                <a:gd name="connsiteY1" fmla="*/ 35 h 42843"/>
                <a:gd name="connsiteX2" fmla="*/ 26833 w 70500"/>
                <a:gd name="connsiteY2" fmla="*/ 35 h 42843"/>
                <a:gd name="connsiteX3" fmla="*/ 1191 w 70500"/>
                <a:gd name="connsiteY3" fmla="*/ 14843 h 42843"/>
                <a:gd name="connsiteX4" fmla="*/ 1191 w 70500"/>
                <a:gd name="connsiteY4" fmla="*/ 24407 h 42843"/>
                <a:gd name="connsiteX5" fmla="*/ 26833 w 70500"/>
                <a:gd name="connsiteY5" fmla="*/ 39202 h 42843"/>
                <a:gd name="connsiteX6" fmla="*/ 40549 w 70500"/>
                <a:gd name="connsiteY6" fmla="*/ 39202 h 42843"/>
                <a:gd name="connsiteX7" fmla="*/ 66177 w 70500"/>
                <a:gd name="connsiteY7" fmla="*/ 24407 h 42843"/>
                <a:gd name="connsiteX8" fmla="*/ 66177 w 70500"/>
                <a:gd name="connsiteY8" fmla="*/ 1484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6177" y="14843"/>
                  </a:moveTo>
                  <a:lnTo>
                    <a:pt x="40549" y="35"/>
                  </a:lnTo>
                  <a:cubicBezTo>
                    <a:pt x="36307" y="-2416"/>
                    <a:pt x="31075" y="-2416"/>
                    <a:pt x="26833" y="35"/>
                  </a:cubicBezTo>
                  <a:lnTo>
                    <a:pt x="1191" y="14843"/>
                  </a:lnTo>
                  <a:cubicBezTo>
                    <a:pt x="-2479" y="16964"/>
                    <a:pt x="-2479" y="22273"/>
                    <a:pt x="1191" y="24407"/>
                  </a:cubicBezTo>
                  <a:lnTo>
                    <a:pt x="26833" y="39202"/>
                  </a:lnTo>
                  <a:cubicBezTo>
                    <a:pt x="31075" y="41653"/>
                    <a:pt x="36307" y="41653"/>
                    <a:pt x="40549" y="39202"/>
                  </a:cubicBezTo>
                  <a:lnTo>
                    <a:pt x="66177" y="24407"/>
                  </a:lnTo>
                  <a:cubicBezTo>
                    <a:pt x="69860" y="22273"/>
                    <a:pt x="69860" y="16964"/>
                    <a:pt x="66177" y="1484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7" name="Freeform: Shape 1376">
              <a:extLst>
                <a:ext uri="{FF2B5EF4-FFF2-40B4-BE49-F238E27FC236}">
                  <a16:creationId xmlns:a16="http://schemas.microsoft.com/office/drawing/2014/main" id="{1653D4E6-27FE-274C-A7A6-3964D23CAC7D}"/>
                </a:ext>
              </a:extLst>
            </p:cNvPr>
            <p:cNvSpPr/>
            <p:nvPr/>
          </p:nvSpPr>
          <p:spPr>
            <a:xfrm flipV="1">
              <a:off x="7575938" y="3409419"/>
              <a:ext cx="70510" cy="42830"/>
            </a:xfrm>
            <a:custGeom>
              <a:avLst/>
              <a:gdLst>
                <a:gd name="connsiteX0" fmla="*/ 66157 w 70510"/>
                <a:gd name="connsiteY0" fmla="*/ 14808 h 42830"/>
                <a:gd name="connsiteX1" fmla="*/ 40528 w 70510"/>
                <a:gd name="connsiteY1" fmla="*/ 12 h 42830"/>
                <a:gd name="connsiteX2" fmla="*/ 26800 w 70510"/>
                <a:gd name="connsiteY2" fmla="*/ 12 h 42830"/>
                <a:gd name="connsiteX3" fmla="*/ 1171 w 70510"/>
                <a:gd name="connsiteY3" fmla="*/ 14808 h 42830"/>
                <a:gd name="connsiteX4" fmla="*/ 1171 w 70510"/>
                <a:gd name="connsiteY4" fmla="*/ 24371 h 42830"/>
                <a:gd name="connsiteX5" fmla="*/ 26800 w 70510"/>
                <a:gd name="connsiteY5" fmla="*/ 39167 h 42830"/>
                <a:gd name="connsiteX6" fmla="*/ 40528 w 70510"/>
                <a:gd name="connsiteY6" fmla="*/ 39167 h 42830"/>
                <a:gd name="connsiteX7" fmla="*/ 66157 w 70510"/>
                <a:gd name="connsiteY7" fmla="*/ 24371 h 42830"/>
                <a:gd name="connsiteX8" fmla="*/ 66157 w 70510"/>
                <a:gd name="connsiteY8" fmla="*/ 1480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57" y="14808"/>
                  </a:moveTo>
                  <a:lnTo>
                    <a:pt x="40528" y="12"/>
                  </a:lnTo>
                  <a:cubicBezTo>
                    <a:pt x="36287" y="-2439"/>
                    <a:pt x="31054" y="-2439"/>
                    <a:pt x="26800" y="12"/>
                  </a:cubicBezTo>
                  <a:lnTo>
                    <a:pt x="1171" y="14808"/>
                  </a:lnTo>
                  <a:cubicBezTo>
                    <a:pt x="-2512" y="16929"/>
                    <a:pt x="-2512" y="22250"/>
                    <a:pt x="1171" y="24371"/>
                  </a:cubicBezTo>
                  <a:lnTo>
                    <a:pt x="26800" y="39167"/>
                  </a:lnTo>
                  <a:cubicBezTo>
                    <a:pt x="31054" y="41618"/>
                    <a:pt x="36287" y="41618"/>
                    <a:pt x="40528" y="39167"/>
                  </a:cubicBezTo>
                  <a:lnTo>
                    <a:pt x="66157" y="24371"/>
                  </a:lnTo>
                  <a:cubicBezTo>
                    <a:pt x="69840" y="22250"/>
                    <a:pt x="69840" y="16929"/>
                    <a:pt x="66157" y="14808"/>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8" name="Freeform: Shape 1377">
              <a:extLst>
                <a:ext uri="{FF2B5EF4-FFF2-40B4-BE49-F238E27FC236}">
                  <a16:creationId xmlns:a16="http://schemas.microsoft.com/office/drawing/2014/main" id="{D3CE3AE3-BB6F-998B-48E5-F45FDD79B308}"/>
                </a:ext>
              </a:extLst>
            </p:cNvPr>
            <p:cNvSpPr/>
            <p:nvPr/>
          </p:nvSpPr>
          <p:spPr>
            <a:xfrm flipV="1">
              <a:off x="7619982" y="3383994"/>
              <a:ext cx="70510" cy="42830"/>
            </a:xfrm>
            <a:custGeom>
              <a:avLst/>
              <a:gdLst>
                <a:gd name="connsiteX0" fmla="*/ 66127 w 70510"/>
                <a:gd name="connsiteY0" fmla="*/ 14785 h 42830"/>
                <a:gd name="connsiteX1" fmla="*/ 40498 w 70510"/>
                <a:gd name="connsiteY1" fmla="*/ -10 h 42830"/>
                <a:gd name="connsiteX2" fmla="*/ 26769 w 70510"/>
                <a:gd name="connsiteY2" fmla="*/ -10 h 42830"/>
                <a:gd name="connsiteX3" fmla="*/ 1141 w 70510"/>
                <a:gd name="connsiteY3" fmla="*/ 14785 h 42830"/>
                <a:gd name="connsiteX4" fmla="*/ 1141 w 70510"/>
                <a:gd name="connsiteY4" fmla="*/ 24349 h 42830"/>
                <a:gd name="connsiteX5" fmla="*/ 26769 w 70510"/>
                <a:gd name="connsiteY5" fmla="*/ 39144 h 42830"/>
                <a:gd name="connsiteX6" fmla="*/ 40498 w 70510"/>
                <a:gd name="connsiteY6" fmla="*/ 39144 h 42830"/>
                <a:gd name="connsiteX7" fmla="*/ 66127 w 70510"/>
                <a:gd name="connsiteY7" fmla="*/ 24349 h 42830"/>
                <a:gd name="connsiteX8" fmla="*/ 66127 w 70510"/>
                <a:gd name="connsiteY8" fmla="*/ 1478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27" y="14785"/>
                  </a:moveTo>
                  <a:lnTo>
                    <a:pt x="40498" y="-10"/>
                  </a:lnTo>
                  <a:cubicBezTo>
                    <a:pt x="36256" y="-2461"/>
                    <a:pt x="31024" y="-2461"/>
                    <a:pt x="26769" y="-10"/>
                  </a:cubicBezTo>
                  <a:lnTo>
                    <a:pt x="1141" y="14785"/>
                  </a:lnTo>
                  <a:cubicBezTo>
                    <a:pt x="-2542" y="16906"/>
                    <a:pt x="-2542" y="22228"/>
                    <a:pt x="1141" y="24349"/>
                  </a:cubicBezTo>
                  <a:lnTo>
                    <a:pt x="26769" y="39144"/>
                  </a:lnTo>
                  <a:cubicBezTo>
                    <a:pt x="31024" y="41595"/>
                    <a:pt x="36256" y="41595"/>
                    <a:pt x="40498" y="39144"/>
                  </a:cubicBezTo>
                  <a:lnTo>
                    <a:pt x="66127" y="24349"/>
                  </a:lnTo>
                  <a:cubicBezTo>
                    <a:pt x="69810" y="22228"/>
                    <a:pt x="69810" y="16906"/>
                    <a:pt x="66127" y="1478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79" name="Freeform: Shape 1378">
              <a:extLst>
                <a:ext uri="{FF2B5EF4-FFF2-40B4-BE49-F238E27FC236}">
                  <a16:creationId xmlns:a16="http://schemas.microsoft.com/office/drawing/2014/main" id="{4ECAA16E-D183-35C5-D4E7-C393F315A242}"/>
                </a:ext>
              </a:extLst>
            </p:cNvPr>
            <p:cNvSpPr/>
            <p:nvPr/>
          </p:nvSpPr>
          <p:spPr>
            <a:xfrm flipV="1">
              <a:off x="7664025" y="3358555"/>
              <a:ext cx="70510" cy="42843"/>
            </a:xfrm>
            <a:custGeom>
              <a:avLst/>
              <a:gdLst>
                <a:gd name="connsiteX0" fmla="*/ 66097 w 70510"/>
                <a:gd name="connsiteY0" fmla="*/ 14763 h 42843"/>
                <a:gd name="connsiteX1" fmla="*/ 40468 w 70510"/>
                <a:gd name="connsiteY1" fmla="*/ -33 h 42843"/>
                <a:gd name="connsiteX2" fmla="*/ 26740 w 70510"/>
                <a:gd name="connsiteY2" fmla="*/ -33 h 42843"/>
                <a:gd name="connsiteX3" fmla="*/ 1111 w 70510"/>
                <a:gd name="connsiteY3" fmla="*/ 14763 h 42843"/>
                <a:gd name="connsiteX4" fmla="*/ 1111 w 70510"/>
                <a:gd name="connsiteY4" fmla="*/ 24326 h 42843"/>
                <a:gd name="connsiteX5" fmla="*/ 26740 w 70510"/>
                <a:gd name="connsiteY5" fmla="*/ 39134 h 42843"/>
                <a:gd name="connsiteX6" fmla="*/ 40468 w 70510"/>
                <a:gd name="connsiteY6" fmla="*/ 39134 h 42843"/>
                <a:gd name="connsiteX7" fmla="*/ 66097 w 70510"/>
                <a:gd name="connsiteY7" fmla="*/ 24326 h 42843"/>
                <a:gd name="connsiteX8" fmla="*/ 66097 w 70510"/>
                <a:gd name="connsiteY8" fmla="*/ 1476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97" y="14763"/>
                  </a:moveTo>
                  <a:lnTo>
                    <a:pt x="40468" y="-33"/>
                  </a:lnTo>
                  <a:cubicBezTo>
                    <a:pt x="36226" y="-2484"/>
                    <a:pt x="30994" y="-2484"/>
                    <a:pt x="26740" y="-33"/>
                  </a:cubicBezTo>
                  <a:lnTo>
                    <a:pt x="1111" y="14763"/>
                  </a:lnTo>
                  <a:cubicBezTo>
                    <a:pt x="-2572" y="16896"/>
                    <a:pt x="-2572" y="22205"/>
                    <a:pt x="1111" y="24326"/>
                  </a:cubicBezTo>
                  <a:lnTo>
                    <a:pt x="26740" y="39134"/>
                  </a:lnTo>
                  <a:cubicBezTo>
                    <a:pt x="30994" y="41585"/>
                    <a:pt x="36226" y="41585"/>
                    <a:pt x="40468" y="39134"/>
                  </a:cubicBezTo>
                  <a:lnTo>
                    <a:pt x="66097" y="24326"/>
                  </a:lnTo>
                  <a:cubicBezTo>
                    <a:pt x="69780" y="22205"/>
                    <a:pt x="69780" y="16896"/>
                    <a:pt x="66097" y="1476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0" name="Freeform: Shape 1379">
              <a:extLst>
                <a:ext uri="{FF2B5EF4-FFF2-40B4-BE49-F238E27FC236}">
                  <a16:creationId xmlns:a16="http://schemas.microsoft.com/office/drawing/2014/main" id="{5CE24819-78B5-EE8C-D04F-7BA0EC84559F}"/>
                </a:ext>
              </a:extLst>
            </p:cNvPr>
            <p:cNvSpPr/>
            <p:nvPr/>
          </p:nvSpPr>
          <p:spPr>
            <a:xfrm flipV="1">
              <a:off x="7708069" y="3333130"/>
              <a:ext cx="70510" cy="42843"/>
            </a:xfrm>
            <a:custGeom>
              <a:avLst/>
              <a:gdLst>
                <a:gd name="connsiteX0" fmla="*/ 66067 w 70510"/>
                <a:gd name="connsiteY0" fmla="*/ 14753 h 42843"/>
                <a:gd name="connsiteX1" fmla="*/ 40438 w 70510"/>
                <a:gd name="connsiteY1" fmla="*/ -56 h 42843"/>
                <a:gd name="connsiteX2" fmla="*/ 26709 w 70510"/>
                <a:gd name="connsiteY2" fmla="*/ -56 h 42843"/>
                <a:gd name="connsiteX3" fmla="*/ 1081 w 70510"/>
                <a:gd name="connsiteY3" fmla="*/ 14753 h 42843"/>
                <a:gd name="connsiteX4" fmla="*/ 1081 w 70510"/>
                <a:gd name="connsiteY4" fmla="*/ 24316 h 42843"/>
                <a:gd name="connsiteX5" fmla="*/ 26709 w 70510"/>
                <a:gd name="connsiteY5" fmla="*/ 39111 h 42843"/>
                <a:gd name="connsiteX6" fmla="*/ 40438 w 70510"/>
                <a:gd name="connsiteY6" fmla="*/ 39111 h 42843"/>
                <a:gd name="connsiteX7" fmla="*/ 66067 w 70510"/>
                <a:gd name="connsiteY7" fmla="*/ 24316 h 42843"/>
                <a:gd name="connsiteX8" fmla="*/ 66067 w 70510"/>
                <a:gd name="connsiteY8" fmla="*/ 1475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67" y="14753"/>
                  </a:moveTo>
                  <a:lnTo>
                    <a:pt x="40438" y="-56"/>
                  </a:lnTo>
                  <a:cubicBezTo>
                    <a:pt x="36196" y="-2507"/>
                    <a:pt x="30964" y="-2507"/>
                    <a:pt x="26709" y="-56"/>
                  </a:cubicBezTo>
                  <a:lnTo>
                    <a:pt x="1081" y="14753"/>
                  </a:lnTo>
                  <a:cubicBezTo>
                    <a:pt x="-2602" y="16874"/>
                    <a:pt x="-2602" y="22182"/>
                    <a:pt x="1081" y="24316"/>
                  </a:cubicBezTo>
                  <a:lnTo>
                    <a:pt x="26709" y="39111"/>
                  </a:lnTo>
                  <a:cubicBezTo>
                    <a:pt x="30964" y="41562"/>
                    <a:pt x="36196" y="41562"/>
                    <a:pt x="40438" y="39111"/>
                  </a:cubicBezTo>
                  <a:lnTo>
                    <a:pt x="66067" y="24316"/>
                  </a:lnTo>
                  <a:cubicBezTo>
                    <a:pt x="69750" y="22182"/>
                    <a:pt x="69750" y="16874"/>
                    <a:pt x="66067" y="1475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1" name="Freeform: Shape 1380">
              <a:extLst>
                <a:ext uri="{FF2B5EF4-FFF2-40B4-BE49-F238E27FC236}">
                  <a16:creationId xmlns:a16="http://schemas.microsoft.com/office/drawing/2014/main" id="{01C6B8BB-52CA-2F12-D904-D6716340C24D}"/>
                </a:ext>
              </a:extLst>
            </p:cNvPr>
            <p:cNvSpPr/>
            <p:nvPr/>
          </p:nvSpPr>
          <p:spPr>
            <a:xfrm flipV="1">
              <a:off x="7752113" y="3307705"/>
              <a:ext cx="70510" cy="42830"/>
            </a:xfrm>
            <a:custGeom>
              <a:avLst/>
              <a:gdLst>
                <a:gd name="connsiteX0" fmla="*/ 66037 w 70510"/>
                <a:gd name="connsiteY0" fmla="*/ 14717 h 42830"/>
                <a:gd name="connsiteX1" fmla="*/ 40408 w 70510"/>
                <a:gd name="connsiteY1" fmla="*/ -78 h 42830"/>
                <a:gd name="connsiteX2" fmla="*/ 26679 w 70510"/>
                <a:gd name="connsiteY2" fmla="*/ -78 h 42830"/>
                <a:gd name="connsiteX3" fmla="*/ 1051 w 70510"/>
                <a:gd name="connsiteY3" fmla="*/ 14717 h 42830"/>
                <a:gd name="connsiteX4" fmla="*/ 1051 w 70510"/>
                <a:gd name="connsiteY4" fmla="*/ 24280 h 42830"/>
                <a:gd name="connsiteX5" fmla="*/ 26679 w 70510"/>
                <a:gd name="connsiteY5" fmla="*/ 39076 h 42830"/>
                <a:gd name="connsiteX6" fmla="*/ 40408 w 70510"/>
                <a:gd name="connsiteY6" fmla="*/ 39076 h 42830"/>
                <a:gd name="connsiteX7" fmla="*/ 66037 w 70510"/>
                <a:gd name="connsiteY7" fmla="*/ 24280 h 42830"/>
                <a:gd name="connsiteX8" fmla="*/ 66037 w 70510"/>
                <a:gd name="connsiteY8" fmla="*/ 14717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37" y="14717"/>
                  </a:moveTo>
                  <a:lnTo>
                    <a:pt x="40408" y="-78"/>
                  </a:lnTo>
                  <a:cubicBezTo>
                    <a:pt x="36166" y="-2529"/>
                    <a:pt x="30934" y="-2529"/>
                    <a:pt x="26679" y="-78"/>
                  </a:cubicBezTo>
                  <a:lnTo>
                    <a:pt x="1051" y="14717"/>
                  </a:lnTo>
                  <a:cubicBezTo>
                    <a:pt x="-2632" y="16838"/>
                    <a:pt x="-2632" y="22159"/>
                    <a:pt x="1051" y="24280"/>
                  </a:cubicBezTo>
                  <a:lnTo>
                    <a:pt x="26679" y="39076"/>
                  </a:lnTo>
                  <a:cubicBezTo>
                    <a:pt x="30934" y="41527"/>
                    <a:pt x="36166" y="41527"/>
                    <a:pt x="40408" y="39076"/>
                  </a:cubicBezTo>
                  <a:lnTo>
                    <a:pt x="66037" y="24280"/>
                  </a:lnTo>
                  <a:cubicBezTo>
                    <a:pt x="69720" y="22159"/>
                    <a:pt x="69720" y="16838"/>
                    <a:pt x="66037" y="1471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2" name="Freeform: Shape 1381">
              <a:extLst>
                <a:ext uri="{FF2B5EF4-FFF2-40B4-BE49-F238E27FC236}">
                  <a16:creationId xmlns:a16="http://schemas.microsoft.com/office/drawing/2014/main" id="{6DB1E8E9-5C51-AA19-8807-197694949641}"/>
                </a:ext>
              </a:extLst>
            </p:cNvPr>
            <p:cNvSpPr/>
            <p:nvPr/>
          </p:nvSpPr>
          <p:spPr>
            <a:xfrm flipV="1">
              <a:off x="7796156" y="3282279"/>
              <a:ext cx="70510" cy="42830"/>
            </a:xfrm>
            <a:custGeom>
              <a:avLst/>
              <a:gdLst>
                <a:gd name="connsiteX0" fmla="*/ 66007 w 70510"/>
                <a:gd name="connsiteY0" fmla="*/ 14694 h 42830"/>
                <a:gd name="connsiteX1" fmla="*/ 40378 w 70510"/>
                <a:gd name="connsiteY1" fmla="*/ -101 h 42830"/>
                <a:gd name="connsiteX2" fmla="*/ 26649 w 70510"/>
                <a:gd name="connsiteY2" fmla="*/ -101 h 42830"/>
                <a:gd name="connsiteX3" fmla="*/ 1021 w 70510"/>
                <a:gd name="connsiteY3" fmla="*/ 14694 h 42830"/>
                <a:gd name="connsiteX4" fmla="*/ 1021 w 70510"/>
                <a:gd name="connsiteY4" fmla="*/ 24258 h 42830"/>
                <a:gd name="connsiteX5" fmla="*/ 26649 w 70510"/>
                <a:gd name="connsiteY5" fmla="*/ 39053 h 42830"/>
                <a:gd name="connsiteX6" fmla="*/ 40378 w 70510"/>
                <a:gd name="connsiteY6" fmla="*/ 39053 h 42830"/>
                <a:gd name="connsiteX7" fmla="*/ 66007 w 70510"/>
                <a:gd name="connsiteY7" fmla="*/ 24258 h 42830"/>
                <a:gd name="connsiteX8" fmla="*/ 66007 w 70510"/>
                <a:gd name="connsiteY8" fmla="*/ 1469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07" y="14694"/>
                  </a:moveTo>
                  <a:lnTo>
                    <a:pt x="40378" y="-101"/>
                  </a:lnTo>
                  <a:cubicBezTo>
                    <a:pt x="36136" y="-2552"/>
                    <a:pt x="30904" y="-2552"/>
                    <a:pt x="26649" y="-101"/>
                  </a:cubicBezTo>
                  <a:lnTo>
                    <a:pt x="1021" y="14694"/>
                  </a:lnTo>
                  <a:cubicBezTo>
                    <a:pt x="-2662" y="16816"/>
                    <a:pt x="-2662" y="22137"/>
                    <a:pt x="1021" y="24258"/>
                  </a:cubicBezTo>
                  <a:lnTo>
                    <a:pt x="26649" y="39053"/>
                  </a:lnTo>
                  <a:cubicBezTo>
                    <a:pt x="30904" y="41504"/>
                    <a:pt x="36136" y="41504"/>
                    <a:pt x="40378" y="39053"/>
                  </a:cubicBezTo>
                  <a:lnTo>
                    <a:pt x="66007" y="24258"/>
                  </a:lnTo>
                  <a:cubicBezTo>
                    <a:pt x="69690" y="22137"/>
                    <a:pt x="69690" y="16816"/>
                    <a:pt x="66007" y="1469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3" name="Freeform: Shape 1382">
              <a:extLst>
                <a:ext uri="{FF2B5EF4-FFF2-40B4-BE49-F238E27FC236}">
                  <a16:creationId xmlns:a16="http://schemas.microsoft.com/office/drawing/2014/main" id="{3F3F90A2-4E59-C10F-7D6D-481406CF46D8}"/>
                </a:ext>
              </a:extLst>
            </p:cNvPr>
            <p:cNvSpPr/>
            <p:nvPr/>
          </p:nvSpPr>
          <p:spPr>
            <a:xfrm flipV="1">
              <a:off x="7840200" y="3256844"/>
              <a:ext cx="70510" cy="42840"/>
            </a:xfrm>
            <a:custGeom>
              <a:avLst/>
              <a:gdLst>
                <a:gd name="connsiteX0" fmla="*/ 65977 w 70510"/>
                <a:gd name="connsiteY0" fmla="*/ 14672 h 42840"/>
                <a:gd name="connsiteX1" fmla="*/ 40348 w 70510"/>
                <a:gd name="connsiteY1" fmla="*/ -124 h 42840"/>
                <a:gd name="connsiteX2" fmla="*/ 26619 w 70510"/>
                <a:gd name="connsiteY2" fmla="*/ -124 h 42840"/>
                <a:gd name="connsiteX3" fmla="*/ 991 w 70510"/>
                <a:gd name="connsiteY3" fmla="*/ 14672 h 42840"/>
                <a:gd name="connsiteX4" fmla="*/ 991 w 70510"/>
                <a:gd name="connsiteY4" fmla="*/ 24235 h 42840"/>
                <a:gd name="connsiteX5" fmla="*/ 26619 w 70510"/>
                <a:gd name="connsiteY5" fmla="*/ 39031 h 42840"/>
                <a:gd name="connsiteX6" fmla="*/ 40348 w 70510"/>
                <a:gd name="connsiteY6" fmla="*/ 39031 h 42840"/>
                <a:gd name="connsiteX7" fmla="*/ 65977 w 70510"/>
                <a:gd name="connsiteY7" fmla="*/ 24235 h 42840"/>
                <a:gd name="connsiteX8" fmla="*/ 65977 w 70510"/>
                <a:gd name="connsiteY8" fmla="*/ 14672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65977" y="14672"/>
                  </a:moveTo>
                  <a:lnTo>
                    <a:pt x="40348" y="-124"/>
                  </a:lnTo>
                  <a:cubicBezTo>
                    <a:pt x="36106" y="-2575"/>
                    <a:pt x="30874" y="-2575"/>
                    <a:pt x="26619" y="-124"/>
                  </a:cubicBezTo>
                  <a:lnTo>
                    <a:pt x="991" y="14672"/>
                  </a:lnTo>
                  <a:cubicBezTo>
                    <a:pt x="-2692" y="16806"/>
                    <a:pt x="-2692" y="22114"/>
                    <a:pt x="991" y="24235"/>
                  </a:cubicBezTo>
                  <a:lnTo>
                    <a:pt x="26619" y="39031"/>
                  </a:lnTo>
                  <a:cubicBezTo>
                    <a:pt x="30874" y="41494"/>
                    <a:pt x="36106" y="41494"/>
                    <a:pt x="40348" y="39031"/>
                  </a:cubicBezTo>
                  <a:lnTo>
                    <a:pt x="65977" y="24235"/>
                  </a:lnTo>
                  <a:cubicBezTo>
                    <a:pt x="69659" y="22114"/>
                    <a:pt x="69659" y="16806"/>
                    <a:pt x="65977" y="1467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4" name="Freeform: Shape 1383">
              <a:extLst>
                <a:ext uri="{FF2B5EF4-FFF2-40B4-BE49-F238E27FC236}">
                  <a16:creationId xmlns:a16="http://schemas.microsoft.com/office/drawing/2014/main" id="{9423325B-951F-224E-A94F-AEE34D830CAD}"/>
                </a:ext>
              </a:extLst>
            </p:cNvPr>
            <p:cNvSpPr/>
            <p:nvPr/>
          </p:nvSpPr>
          <p:spPr>
            <a:xfrm flipV="1">
              <a:off x="7884243" y="3231416"/>
              <a:ext cx="70510" cy="42843"/>
            </a:xfrm>
            <a:custGeom>
              <a:avLst/>
              <a:gdLst>
                <a:gd name="connsiteX0" fmla="*/ 65946 w 70510"/>
                <a:gd name="connsiteY0" fmla="*/ 14649 h 42843"/>
                <a:gd name="connsiteX1" fmla="*/ 40318 w 70510"/>
                <a:gd name="connsiteY1" fmla="*/ -146 h 42843"/>
                <a:gd name="connsiteX2" fmla="*/ 26589 w 70510"/>
                <a:gd name="connsiteY2" fmla="*/ -146 h 42843"/>
                <a:gd name="connsiteX3" fmla="*/ 960 w 70510"/>
                <a:gd name="connsiteY3" fmla="*/ 14649 h 42843"/>
                <a:gd name="connsiteX4" fmla="*/ 960 w 70510"/>
                <a:gd name="connsiteY4" fmla="*/ 24225 h 42843"/>
                <a:gd name="connsiteX5" fmla="*/ 26589 w 70510"/>
                <a:gd name="connsiteY5" fmla="*/ 39020 h 42843"/>
                <a:gd name="connsiteX6" fmla="*/ 40318 w 70510"/>
                <a:gd name="connsiteY6" fmla="*/ 39020 h 42843"/>
                <a:gd name="connsiteX7" fmla="*/ 65946 w 70510"/>
                <a:gd name="connsiteY7" fmla="*/ 24225 h 42843"/>
                <a:gd name="connsiteX8" fmla="*/ 65946 w 70510"/>
                <a:gd name="connsiteY8" fmla="*/ 1464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46" y="14649"/>
                  </a:moveTo>
                  <a:lnTo>
                    <a:pt x="40318" y="-146"/>
                  </a:lnTo>
                  <a:cubicBezTo>
                    <a:pt x="36063" y="-2597"/>
                    <a:pt x="30844" y="-2597"/>
                    <a:pt x="26589" y="-146"/>
                  </a:cubicBezTo>
                  <a:lnTo>
                    <a:pt x="960" y="14649"/>
                  </a:lnTo>
                  <a:cubicBezTo>
                    <a:pt x="-2722" y="16783"/>
                    <a:pt x="-2722" y="22091"/>
                    <a:pt x="960" y="24225"/>
                  </a:cubicBezTo>
                  <a:lnTo>
                    <a:pt x="26589" y="39020"/>
                  </a:lnTo>
                  <a:cubicBezTo>
                    <a:pt x="30844" y="41472"/>
                    <a:pt x="36063" y="41472"/>
                    <a:pt x="40318" y="39020"/>
                  </a:cubicBezTo>
                  <a:lnTo>
                    <a:pt x="65946" y="24225"/>
                  </a:lnTo>
                  <a:cubicBezTo>
                    <a:pt x="69629" y="22091"/>
                    <a:pt x="69629" y="16783"/>
                    <a:pt x="65946" y="1464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5" name="Freeform: Shape 1384">
              <a:extLst>
                <a:ext uri="{FF2B5EF4-FFF2-40B4-BE49-F238E27FC236}">
                  <a16:creationId xmlns:a16="http://schemas.microsoft.com/office/drawing/2014/main" id="{D607360A-C8FC-0E83-33E3-A41D2F6CE74E}"/>
                </a:ext>
              </a:extLst>
            </p:cNvPr>
            <p:cNvSpPr/>
            <p:nvPr/>
          </p:nvSpPr>
          <p:spPr>
            <a:xfrm flipV="1">
              <a:off x="7928287" y="3205990"/>
              <a:ext cx="70510" cy="42843"/>
            </a:xfrm>
            <a:custGeom>
              <a:avLst/>
              <a:gdLst>
                <a:gd name="connsiteX0" fmla="*/ 65917 w 70510"/>
                <a:gd name="connsiteY0" fmla="*/ 14639 h 42843"/>
                <a:gd name="connsiteX1" fmla="*/ 40288 w 70510"/>
                <a:gd name="connsiteY1" fmla="*/ -169 h 42843"/>
                <a:gd name="connsiteX2" fmla="*/ 26559 w 70510"/>
                <a:gd name="connsiteY2" fmla="*/ -169 h 42843"/>
                <a:gd name="connsiteX3" fmla="*/ 930 w 70510"/>
                <a:gd name="connsiteY3" fmla="*/ 14639 h 42843"/>
                <a:gd name="connsiteX4" fmla="*/ 930 w 70510"/>
                <a:gd name="connsiteY4" fmla="*/ 24202 h 42843"/>
                <a:gd name="connsiteX5" fmla="*/ 26559 w 70510"/>
                <a:gd name="connsiteY5" fmla="*/ 38998 h 42843"/>
                <a:gd name="connsiteX6" fmla="*/ 40288 w 70510"/>
                <a:gd name="connsiteY6" fmla="*/ 38998 h 42843"/>
                <a:gd name="connsiteX7" fmla="*/ 65917 w 70510"/>
                <a:gd name="connsiteY7" fmla="*/ 24202 h 42843"/>
                <a:gd name="connsiteX8" fmla="*/ 65917 w 70510"/>
                <a:gd name="connsiteY8" fmla="*/ 1463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17" y="14639"/>
                  </a:moveTo>
                  <a:lnTo>
                    <a:pt x="40288" y="-169"/>
                  </a:lnTo>
                  <a:cubicBezTo>
                    <a:pt x="36033" y="-2620"/>
                    <a:pt x="30801" y="-2620"/>
                    <a:pt x="26559" y="-169"/>
                  </a:cubicBezTo>
                  <a:lnTo>
                    <a:pt x="930" y="14639"/>
                  </a:lnTo>
                  <a:cubicBezTo>
                    <a:pt x="-2752" y="16760"/>
                    <a:pt x="-2752" y="22069"/>
                    <a:pt x="930" y="24202"/>
                  </a:cubicBezTo>
                  <a:lnTo>
                    <a:pt x="26559" y="38998"/>
                  </a:lnTo>
                  <a:cubicBezTo>
                    <a:pt x="30801" y="41449"/>
                    <a:pt x="36033" y="41449"/>
                    <a:pt x="40288" y="38998"/>
                  </a:cubicBezTo>
                  <a:lnTo>
                    <a:pt x="65917" y="24202"/>
                  </a:lnTo>
                  <a:cubicBezTo>
                    <a:pt x="69599" y="22069"/>
                    <a:pt x="69599" y="16760"/>
                    <a:pt x="65917" y="1463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6" name="Freeform: Shape 1385">
              <a:extLst>
                <a:ext uri="{FF2B5EF4-FFF2-40B4-BE49-F238E27FC236}">
                  <a16:creationId xmlns:a16="http://schemas.microsoft.com/office/drawing/2014/main" id="{FAA3DA03-174F-537E-71D9-21F96B6C1D64}"/>
                </a:ext>
              </a:extLst>
            </p:cNvPr>
            <p:cNvSpPr/>
            <p:nvPr/>
          </p:nvSpPr>
          <p:spPr>
            <a:xfrm flipV="1">
              <a:off x="7972331" y="3180565"/>
              <a:ext cx="70510" cy="42830"/>
            </a:xfrm>
            <a:custGeom>
              <a:avLst/>
              <a:gdLst>
                <a:gd name="connsiteX0" fmla="*/ 65886 w 70510"/>
                <a:gd name="connsiteY0" fmla="*/ 14604 h 42830"/>
                <a:gd name="connsiteX1" fmla="*/ 40258 w 70510"/>
                <a:gd name="connsiteY1" fmla="*/ -192 h 42830"/>
                <a:gd name="connsiteX2" fmla="*/ 26529 w 70510"/>
                <a:gd name="connsiteY2" fmla="*/ -192 h 42830"/>
                <a:gd name="connsiteX3" fmla="*/ 901 w 70510"/>
                <a:gd name="connsiteY3" fmla="*/ 14604 h 42830"/>
                <a:gd name="connsiteX4" fmla="*/ 901 w 70510"/>
                <a:gd name="connsiteY4" fmla="*/ 24167 h 42830"/>
                <a:gd name="connsiteX5" fmla="*/ 26529 w 70510"/>
                <a:gd name="connsiteY5" fmla="*/ 38962 h 42830"/>
                <a:gd name="connsiteX6" fmla="*/ 40258 w 70510"/>
                <a:gd name="connsiteY6" fmla="*/ 38962 h 42830"/>
                <a:gd name="connsiteX7" fmla="*/ 65886 w 70510"/>
                <a:gd name="connsiteY7" fmla="*/ 24167 h 42830"/>
                <a:gd name="connsiteX8" fmla="*/ 65886 w 70510"/>
                <a:gd name="connsiteY8" fmla="*/ 1460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86" y="14604"/>
                  </a:moveTo>
                  <a:lnTo>
                    <a:pt x="40258" y="-192"/>
                  </a:lnTo>
                  <a:cubicBezTo>
                    <a:pt x="36003" y="-2643"/>
                    <a:pt x="30771" y="-2643"/>
                    <a:pt x="26529" y="-192"/>
                  </a:cubicBezTo>
                  <a:lnTo>
                    <a:pt x="901" y="14604"/>
                  </a:lnTo>
                  <a:cubicBezTo>
                    <a:pt x="-2783" y="16725"/>
                    <a:pt x="-2783" y="22046"/>
                    <a:pt x="901" y="24167"/>
                  </a:cubicBezTo>
                  <a:lnTo>
                    <a:pt x="26529" y="38962"/>
                  </a:lnTo>
                  <a:cubicBezTo>
                    <a:pt x="30771" y="41414"/>
                    <a:pt x="36003" y="41414"/>
                    <a:pt x="40258" y="38962"/>
                  </a:cubicBezTo>
                  <a:lnTo>
                    <a:pt x="65886" y="24167"/>
                  </a:lnTo>
                  <a:cubicBezTo>
                    <a:pt x="69569" y="22046"/>
                    <a:pt x="69569" y="16725"/>
                    <a:pt x="65886" y="1460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7" name="Freeform: Shape 1386">
              <a:extLst>
                <a:ext uri="{FF2B5EF4-FFF2-40B4-BE49-F238E27FC236}">
                  <a16:creationId xmlns:a16="http://schemas.microsoft.com/office/drawing/2014/main" id="{9BCCDB48-F888-8DAE-E8CC-8A238FEB70B2}"/>
                </a:ext>
              </a:extLst>
            </p:cNvPr>
            <p:cNvSpPr/>
            <p:nvPr/>
          </p:nvSpPr>
          <p:spPr>
            <a:xfrm flipV="1">
              <a:off x="7489235" y="3486495"/>
              <a:ext cx="114560" cy="68268"/>
            </a:xfrm>
            <a:custGeom>
              <a:avLst/>
              <a:gdLst>
                <a:gd name="connsiteX0" fmla="*/ 110245 w 114560"/>
                <a:gd name="connsiteY0" fmla="*/ 49889 h 68268"/>
                <a:gd name="connsiteX1" fmla="*/ 84616 w 114560"/>
                <a:gd name="connsiteY1" fmla="*/ 64685 h 68268"/>
                <a:gd name="connsiteX2" fmla="*/ 70887 w 114560"/>
                <a:gd name="connsiteY2" fmla="*/ 64685 h 68268"/>
                <a:gd name="connsiteX3" fmla="*/ 45259 w 114560"/>
                <a:gd name="connsiteY3" fmla="*/ 49889 h 68268"/>
                <a:gd name="connsiteX4" fmla="*/ 45233 w 114560"/>
                <a:gd name="connsiteY4" fmla="*/ 49851 h 68268"/>
                <a:gd name="connsiteX5" fmla="*/ 1215 w 114560"/>
                <a:gd name="connsiteY5" fmla="*/ 24464 h 68268"/>
                <a:gd name="connsiteX6" fmla="*/ 1215 w 114560"/>
                <a:gd name="connsiteY6" fmla="*/ 14888 h 68268"/>
                <a:gd name="connsiteX7" fmla="*/ 26857 w 114560"/>
                <a:gd name="connsiteY7" fmla="*/ 93 h 68268"/>
                <a:gd name="connsiteX8" fmla="*/ 40572 w 114560"/>
                <a:gd name="connsiteY8" fmla="*/ 93 h 68268"/>
                <a:gd name="connsiteX9" fmla="*/ 110245 w 114560"/>
                <a:gd name="connsiteY9" fmla="*/ 40301 h 68268"/>
                <a:gd name="connsiteX10" fmla="*/ 113013 w 114560"/>
                <a:gd name="connsiteY10" fmla="*/ 45089 h 68268"/>
                <a:gd name="connsiteX11" fmla="*/ 110245 w 114560"/>
                <a:gd name="connsiteY11" fmla="*/ 49889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0" h="68268">
                  <a:moveTo>
                    <a:pt x="110245" y="49889"/>
                  </a:moveTo>
                  <a:lnTo>
                    <a:pt x="84616" y="64685"/>
                  </a:lnTo>
                  <a:cubicBezTo>
                    <a:pt x="80374" y="67136"/>
                    <a:pt x="75142" y="67136"/>
                    <a:pt x="70887" y="64685"/>
                  </a:cubicBezTo>
                  <a:lnTo>
                    <a:pt x="45259" y="49889"/>
                  </a:lnTo>
                  <a:lnTo>
                    <a:pt x="45233" y="49851"/>
                  </a:lnTo>
                  <a:lnTo>
                    <a:pt x="1215" y="24464"/>
                  </a:lnTo>
                  <a:cubicBezTo>
                    <a:pt x="-2468" y="22330"/>
                    <a:pt x="-2468" y="17022"/>
                    <a:pt x="1215" y="14888"/>
                  </a:cubicBezTo>
                  <a:lnTo>
                    <a:pt x="26857" y="93"/>
                  </a:lnTo>
                  <a:cubicBezTo>
                    <a:pt x="31098" y="-2358"/>
                    <a:pt x="36331" y="-2358"/>
                    <a:pt x="40572" y="93"/>
                  </a:cubicBezTo>
                  <a:lnTo>
                    <a:pt x="110245" y="40301"/>
                  </a:lnTo>
                  <a:cubicBezTo>
                    <a:pt x="112099" y="41368"/>
                    <a:pt x="113013" y="43234"/>
                    <a:pt x="113013" y="45089"/>
                  </a:cubicBezTo>
                  <a:cubicBezTo>
                    <a:pt x="113013" y="46956"/>
                    <a:pt x="112099" y="48823"/>
                    <a:pt x="110245" y="4988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8" name="Freeform: Shape 1387">
              <a:extLst>
                <a:ext uri="{FF2B5EF4-FFF2-40B4-BE49-F238E27FC236}">
                  <a16:creationId xmlns:a16="http://schemas.microsoft.com/office/drawing/2014/main" id="{D74CA4EC-A594-B9AF-C40E-9C3ED217671A}"/>
                </a:ext>
              </a:extLst>
            </p:cNvPr>
            <p:cNvSpPr/>
            <p:nvPr/>
          </p:nvSpPr>
          <p:spPr>
            <a:xfrm flipV="1">
              <a:off x="7577322" y="3461070"/>
              <a:ext cx="70510" cy="42830"/>
            </a:xfrm>
            <a:custGeom>
              <a:avLst/>
              <a:gdLst>
                <a:gd name="connsiteX0" fmla="*/ 66156 w 70510"/>
                <a:gd name="connsiteY0" fmla="*/ 14854 h 42830"/>
                <a:gd name="connsiteX1" fmla="*/ 40527 w 70510"/>
                <a:gd name="connsiteY1" fmla="*/ 59 h 42830"/>
                <a:gd name="connsiteX2" fmla="*/ 26799 w 70510"/>
                <a:gd name="connsiteY2" fmla="*/ 59 h 42830"/>
                <a:gd name="connsiteX3" fmla="*/ 1170 w 70510"/>
                <a:gd name="connsiteY3" fmla="*/ 14854 h 42830"/>
                <a:gd name="connsiteX4" fmla="*/ 1170 w 70510"/>
                <a:gd name="connsiteY4" fmla="*/ 24417 h 42830"/>
                <a:gd name="connsiteX5" fmla="*/ 26799 w 70510"/>
                <a:gd name="connsiteY5" fmla="*/ 39213 h 42830"/>
                <a:gd name="connsiteX6" fmla="*/ 40527 w 70510"/>
                <a:gd name="connsiteY6" fmla="*/ 39213 h 42830"/>
                <a:gd name="connsiteX7" fmla="*/ 66156 w 70510"/>
                <a:gd name="connsiteY7" fmla="*/ 24417 h 42830"/>
                <a:gd name="connsiteX8" fmla="*/ 66156 w 70510"/>
                <a:gd name="connsiteY8" fmla="*/ 1485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56" y="14854"/>
                  </a:moveTo>
                  <a:lnTo>
                    <a:pt x="40527" y="59"/>
                  </a:lnTo>
                  <a:cubicBezTo>
                    <a:pt x="36286" y="-2392"/>
                    <a:pt x="31053" y="-2392"/>
                    <a:pt x="26799" y="59"/>
                  </a:cubicBezTo>
                  <a:lnTo>
                    <a:pt x="1170" y="14854"/>
                  </a:lnTo>
                  <a:cubicBezTo>
                    <a:pt x="-2513" y="16975"/>
                    <a:pt x="-2513" y="22296"/>
                    <a:pt x="1170" y="24417"/>
                  </a:cubicBezTo>
                  <a:lnTo>
                    <a:pt x="26799" y="39213"/>
                  </a:lnTo>
                  <a:cubicBezTo>
                    <a:pt x="31053" y="41664"/>
                    <a:pt x="36286" y="41664"/>
                    <a:pt x="40527" y="39213"/>
                  </a:cubicBezTo>
                  <a:lnTo>
                    <a:pt x="66156" y="24417"/>
                  </a:lnTo>
                  <a:cubicBezTo>
                    <a:pt x="69839" y="22296"/>
                    <a:pt x="69839" y="16975"/>
                    <a:pt x="66156" y="1485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89" name="Freeform: Shape 1388">
              <a:extLst>
                <a:ext uri="{FF2B5EF4-FFF2-40B4-BE49-F238E27FC236}">
                  <a16:creationId xmlns:a16="http://schemas.microsoft.com/office/drawing/2014/main" id="{F627927E-1777-AC45-CC2B-174D88343299}"/>
                </a:ext>
              </a:extLst>
            </p:cNvPr>
            <p:cNvSpPr/>
            <p:nvPr/>
          </p:nvSpPr>
          <p:spPr>
            <a:xfrm flipV="1">
              <a:off x="7621366" y="3435644"/>
              <a:ext cx="70510" cy="42830"/>
            </a:xfrm>
            <a:custGeom>
              <a:avLst/>
              <a:gdLst>
                <a:gd name="connsiteX0" fmla="*/ 66126 w 70510"/>
                <a:gd name="connsiteY0" fmla="*/ 14831 h 42830"/>
                <a:gd name="connsiteX1" fmla="*/ 40497 w 70510"/>
                <a:gd name="connsiteY1" fmla="*/ 36 h 42830"/>
                <a:gd name="connsiteX2" fmla="*/ 26769 w 70510"/>
                <a:gd name="connsiteY2" fmla="*/ 36 h 42830"/>
                <a:gd name="connsiteX3" fmla="*/ 1140 w 70510"/>
                <a:gd name="connsiteY3" fmla="*/ 14831 h 42830"/>
                <a:gd name="connsiteX4" fmla="*/ 1140 w 70510"/>
                <a:gd name="connsiteY4" fmla="*/ 24394 h 42830"/>
                <a:gd name="connsiteX5" fmla="*/ 26769 w 70510"/>
                <a:gd name="connsiteY5" fmla="*/ 39190 h 42830"/>
                <a:gd name="connsiteX6" fmla="*/ 40497 w 70510"/>
                <a:gd name="connsiteY6" fmla="*/ 39190 h 42830"/>
                <a:gd name="connsiteX7" fmla="*/ 66126 w 70510"/>
                <a:gd name="connsiteY7" fmla="*/ 24394 h 42830"/>
                <a:gd name="connsiteX8" fmla="*/ 66126 w 70510"/>
                <a:gd name="connsiteY8" fmla="*/ 1483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126" y="14831"/>
                  </a:moveTo>
                  <a:lnTo>
                    <a:pt x="40497" y="36"/>
                  </a:lnTo>
                  <a:cubicBezTo>
                    <a:pt x="36256" y="-2415"/>
                    <a:pt x="31023" y="-2415"/>
                    <a:pt x="26769" y="36"/>
                  </a:cubicBezTo>
                  <a:lnTo>
                    <a:pt x="1140" y="14831"/>
                  </a:lnTo>
                  <a:cubicBezTo>
                    <a:pt x="-2543" y="16952"/>
                    <a:pt x="-2543" y="22274"/>
                    <a:pt x="1140" y="24394"/>
                  </a:cubicBezTo>
                  <a:lnTo>
                    <a:pt x="26769" y="39190"/>
                  </a:lnTo>
                  <a:cubicBezTo>
                    <a:pt x="31023" y="41641"/>
                    <a:pt x="36256" y="41641"/>
                    <a:pt x="40497" y="39190"/>
                  </a:cubicBezTo>
                  <a:lnTo>
                    <a:pt x="66126" y="24394"/>
                  </a:lnTo>
                  <a:cubicBezTo>
                    <a:pt x="69809" y="22274"/>
                    <a:pt x="69809" y="16952"/>
                    <a:pt x="66126" y="1483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0" name="Freeform: Shape 1389">
              <a:extLst>
                <a:ext uri="{FF2B5EF4-FFF2-40B4-BE49-F238E27FC236}">
                  <a16:creationId xmlns:a16="http://schemas.microsoft.com/office/drawing/2014/main" id="{5CD83C91-17ED-D0BC-2463-0D10289A3721}"/>
                </a:ext>
              </a:extLst>
            </p:cNvPr>
            <p:cNvSpPr/>
            <p:nvPr/>
          </p:nvSpPr>
          <p:spPr>
            <a:xfrm flipV="1">
              <a:off x="7665410" y="3410206"/>
              <a:ext cx="70510" cy="42843"/>
            </a:xfrm>
            <a:custGeom>
              <a:avLst/>
              <a:gdLst>
                <a:gd name="connsiteX0" fmla="*/ 66096 w 70510"/>
                <a:gd name="connsiteY0" fmla="*/ 14809 h 42843"/>
                <a:gd name="connsiteX1" fmla="*/ 40467 w 70510"/>
                <a:gd name="connsiteY1" fmla="*/ 13 h 42843"/>
                <a:gd name="connsiteX2" fmla="*/ 26738 w 70510"/>
                <a:gd name="connsiteY2" fmla="*/ 13 h 42843"/>
                <a:gd name="connsiteX3" fmla="*/ 1110 w 70510"/>
                <a:gd name="connsiteY3" fmla="*/ 14809 h 42843"/>
                <a:gd name="connsiteX4" fmla="*/ 1110 w 70510"/>
                <a:gd name="connsiteY4" fmla="*/ 24372 h 42843"/>
                <a:gd name="connsiteX5" fmla="*/ 26738 w 70510"/>
                <a:gd name="connsiteY5" fmla="*/ 39180 h 42843"/>
                <a:gd name="connsiteX6" fmla="*/ 40467 w 70510"/>
                <a:gd name="connsiteY6" fmla="*/ 39180 h 42843"/>
                <a:gd name="connsiteX7" fmla="*/ 66096 w 70510"/>
                <a:gd name="connsiteY7" fmla="*/ 24372 h 42843"/>
                <a:gd name="connsiteX8" fmla="*/ 66096 w 70510"/>
                <a:gd name="connsiteY8" fmla="*/ 1480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96" y="14809"/>
                  </a:moveTo>
                  <a:lnTo>
                    <a:pt x="40467" y="13"/>
                  </a:lnTo>
                  <a:cubicBezTo>
                    <a:pt x="36225" y="-2438"/>
                    <a:pt x="30993" y="-2438"/>
                    <a:pt x="26738" y="13"/>
                  </a:cubicBezTo>
                  <a:lnTo>
                    <a:pt x="1110" y="14809"/>
                  </a:lnTo>
                  <a:cubicBezTo>
                    <a:pt x="-2573" y="16942"/>
                    <a:pt x="-2573" y="22251"/>
                    <a:pt x="1110" y="24372"/>
                  </a:cubicBezTo>
                  <a:lnTo>
                    <a:pt x="26738" y="39180"/>
                  </a:lnTo>
                  <a:cubicBezTo>
                    <a:pt x="30993" y="41631"/>
                    <a:pt x="36225" y="41631"/>
                    <a:pt x="40467" y="39180"/>
                  </a:cubicBezTo>
                  <a:lnTo>
                    <a:pt x="66096" y="24372"/>
                  </a:lnTo>
                  <a:cubicBezTo>
                    <a:pt x="69779" y="22251"/>
                    <a:pt x="69779" y="16942"/>
                    <a:pt x="66096" y="1480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1" name="Freeform: Shape 1390">
              <a:extLst>
                <a:ext uri="{FF2B5EF4-FFF2-40B4-BE49-F238E27FC236}">
                  <a16:creationId xmlns:a16="http://schemas.microsoft.com/office/drawing/2014/main" id="{7E356D7D-9FA1-397E-5521-7877616037D4}"/>
                </a:ext>
              </a:extLst>
            </p:cNvPr>
            <p:cNvSpPr/>
            <p:nvPr/>
          </p:nvSpPr>
          <p:spPr>
            <a:xfrm flipV="1">
              <a:off x="7709453" y="3384781"/>
              <a:ext cx="70510" cy="42843"/>
            </a:xfrm>
            <a:custGeom>
              <a:avLst/>
              <a:gdLst>
                <a:gd name="connsiteX0" fmla="*/ 66066 w 70510"/>
                <a:gd name="connsiteY0" fmla="*/ 14786 h 42843"/>
                <a:gd name="connsiteX1" fmla="*/ 40437 w 70510"/>
                <a:gd name="connsiteY1" fmla="*/ -10 h 42843"/>
                <a:gd name="connsiteX2" fmla="*/ 26709 w 70510"/>
                <a:gd name="connsiteY2" fmla="*/ -10 h 42843"/>
                <a:gd name="connsiteX3" fmla="*/ 1080 w 70510"/>
                <a:gd name="connsiteY3" fmla="*/ 14786 h 42843"/>
                <a:gd name="connsiteX4" fmla="*/ 1080 w 70510"/>
                <a:gd name="connsiteY4" fmla="*/ 24349 h 42843"/>
                <a:gd name="connsiteX5" fmla="*/ 26709 w 70510"/>
                <a:gd name="connsiteY5" fmla="*/ 39157 h 42843"/>
                <a:gd name="connsiteX6" fmla="*/ 40437 w 70510"/>
                <a:gd name="connsiteY6" fmla="*/ 39157 h 42843"/>
                <a:gd name="connsiteX7" fmla="*/ 66066 w 70510"/>
                <a:gd name="connsiteY7" fmla="*/ 24349 h 42843"/>
                <a:gd name="connsiteX8" fmla="*/ 66066 w 70510"/>
                <a:gd name="connsiteY8" fmla="*/ 1478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66" y="14786"/>
                  </a:moveTo>
                  <a:lnTo>
                    <a:pt x="40437" y="-10"/>
                  </a:lnTo>
                  <a:cubicBezTo>
                    <a:pt x="36195" y="-2461"/>
                    <a:pt x="30963" y="-2461"/>
                    <a:pt x="26709" y="-10"/>
                  </a:cubicBezTo>
                  <a:lnTo>
                    <a:pt x="1080" y="14786"/>
                  </a:lnTo>
                  <a:cubicBezTo>
                    <a:pt x="-2603" y="16920"/>
                    <a:pt x="-2603" y="22228"/>
                    <a:pt x="1080" y="24349"/>
                  </a:cubicBezTo>
                  <a:lnTo>
                    <a:pt x="26709" y="39157"/>
                  </a:lnTo>
                  <a:cubicBezTo>
                    <a:pt x="30963" y="41608"/>
                    <a:pt x="36195" y="41608"/>
                    <a:pt x="40437" y="39157"/>
                  </a:cubicBezTo>
                  <a:lnTo>
                    <a:pt x="66066" y="24349"/>
                  </a:lnTo>
                  <a:cubicBezTo>
                    <a:pt x="69749" y="22228"/>
                    <a:pt x="69749" y="16920"/>
                    <a:pt x="66066" y="1478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2" name="Freeform: Shape 1391">
              <a:extLst>
                <a:ext uri="{FF2B5EF4-FFF2-40B4-BE49-F238E27FC236}">
                  <a16:creationId xmlns:a16="http://schemas.microsoft.com/office/drawing/2014/main" id="{5564CB78-DD85-1879-4116-8F2A5A369089}"/>
                </a:ext>
              </a:extLst>
            </p:cNvPr>
            <p:cNvSpPr/>
            <p:nvPr/>
          </p:nvSpPr>
          <p:spPr>
            <a:xfrm flipV="1">
              <a:off x="7753497" y="3359355"/>
              <a:ext cx="70510" cy="42843"/>
            </a:xfrm>
            <a:custGeom>
              <a:avLst/>
              <a:gdLst>
                <a:gd name="connsiteX0" fmla="*/ 66036 w 70510"/>
                <a:gd name="connsiteY0" fmla="*/ 14776 h 42843"/>
                <a:gd name="connsiteX1" fmla="*/ 40407 w 70510"/>
                <a:gd name="connsiteY1" fmla="*/ -32 h 42843"/>
                <a:gd name="connsiteX2" fmla="*/ 26678 w 70510"/>
                <a:gd name="connsiteY2" fmla="*/ -32 h 42843"/>
                <a:gd name="connsiteX3" fmla="*/ 1050 w 70510"/>
                <a:gd name="connsiteY3" fmla="*/ 14776 h 42843"/>
                <a:gd name="connsiteX4" fmla="*/ 1050 w 70510"/>
                <a:gd name="connsiteY4" fmla="*/ 24339 h 42843"/>
                <a:gd name="connsiteX5" fmla="*/ 26678 w 70510"/>
                <a:gd name="connsiteY5" fmla="*/ 39134 h 42843"/>
                <a:gd name="connsiteX6" fmla="*/ 40407 w 70510"/>
                <a:gd name="connsiteY6" fmla="*/ 39134 h 42843"/>
                <a:gd name="connsiteX7" fmla="*/ 66036 w 70510"/>
                <a:gd name="connsiteY7" fmla="*/ 24339 h 42843"/>
                <a:gd name="connsiteX8" fmla="*/ 66036 w 70510"/>
                <a:gd name="connsiteY8" fmla="*/ 1477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36" y="14776"/>
                  </a:moveTo>
                  <a:lnTo>
                    <a:pt x="40407" y="-32"/>
                  </a:lnTo>
                  <a:cubicBezTo>
                    <a:pt x="36165" y="-2483"/>
                    <a:pt x="30933" y="-2483"/>
                    <a:pt x="26678" y="-32"/>
                  </a:cubicBezTo>
                  <a:lnTo>
                    <a:pt x="1050" y="14776"/>
                  </a:lnTo>
                  <a:cubicBezTo>
                    <a:pt x="-2633" y="16897"/>
                    <a:pt x="-2633" y="22206"/>
                    <a:pt x="1050" y="24339"/>
                  </a:cubicBezTo>
                  <a:lnTo>
                    <a:pt x="26678" y="39134"/>
                  </a:lnTo>
                  <a:cubicBezTo>
                    <a:pt x="30933" y="41586"/>
                    <a:pt x="36165" y="41586"/>
                    <a:pt x="40407" y="39134"/>
                  </a:cubicBezTo>
                  <a:lnTo>
                    <a:pt x="66036" y="24339"/>
                  </a:lnTo>
                  <a:cubicBezTo>
                    <a:pt x="69719" y="22206"/>
                    <a:pt x="69719" y="16897"/>
                    <a:pt x="66036" y="1477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3" name="Freeform: Shape 1392">
              <a:extLst>
                <a:ext uri="{FF2B5EF4-FFF2-40B4-BE49-F238E27FC236}">
                  <a16:creationId xmlns:a16="http://schemas.microsoft.com/office/drawing/2014/main" id="{E3611393-6BCC-C7E2-4979-DC9F6FB42B71}"/>
                </a:ext>
              </a:extLst>
            </p:cNvPr>
            <p:cNvSpPr/>
            <p:nvPr/>
          </p:nvSpPr>
          <p:spPr>
            <a:xfrm flipV="1">
              <a:off x="7797540" y="3333930"/>
              <a:ext cx="70510" cy="42830"/>
            </a:xfrm>
            <a:custGeom>
              <a:avLst/>
              <a:gdLst>
                <a:gd name="connsiteX0" fmla="*/ 66006 w 70510"/>
                <a:gd name="connsiteY0" fmla="*/ 14741 h 42830"/>
                <a:gd name="connsiteX1" fmla="*/ 40377 w 70510"/>
                <a:gd name="connsiteY1" fmla="*/ -55 h 42830"/>
                <a:gd name="connsiteX2" fmla="*/ 26648 w 70510"/>
                <a:gd name="connsiteY2" fmla="*/ -55 h 42830"/>
                <a:gd name="connsiteX3" fmla="*/ 1020 w 70510"/>
                <a:gd name="connsiteY3" fmla="*/ 14741 h 42830"/>
                <a:gd name="connsiteX4" fmla="*/ 1020 w 70510"/>
                <a:gd name="connsiteY4" fmla="*/ 24304 h 42830"/>
                <a:gd name="connsiteX5" fmla="*/ 26648 w 70510"/>
                <a:gd name="connsiteY5" fmla="*/ 39099 h 42830"/>
                <a:gd name="connsiteX6" fmla="*/ 40377 w 70510"/>
                <a:gd name="connsiteY6" fmla="*/ 39099 h 42830"/>
                <a:gd name="connsiteX7" fmla="*/ 66006 w 70510"/>
                <a:gd name="connsiteY7" fmla="*/ 24304 h 42830"/>
                <a:gd name="connsiteX8" fmla="*/ 66006 w 70510"/>
                <a:gd name="connsiteY8" fmla="*/ 1474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06" y="14741"/>
                  </a:moveTo>
                  <a:lnTo>
                    <a:pt x="40377" y="-55"/>
                  </a:lnTo>
                  <a:cubicBezTo>
                    <a:pt x="36135" y="-2506"/>
                    <a:pt x="30903" y="-2506"/>
                    <a:pt x="26648" y="-55"/>
                  </a:cubicBezTo>
                  <a:lnTo>
                    <a:pt x="1020" y="14741"/>
                  </a:lnTo>
                  <a:cubicBezTo>
                    <a:pt x="-2663" y="16862"/>
                    <a:pt x="-2663" y="22183"/>
                    <a:pt x="1020" y="24304"/>
                  </a:cubicBezTo>
                  <a:lnTo>
                    <a:pt x="26648" y="39099"/>
                  </a:lnTo>
                  <a:cubicBezTo>
                    <a:pt x="30903" y="41551"/>
                    <a:pt x="36135" y="41551"/>
                    <a:pt x="40377" y="39099"/>
                  </a:cubicBezTo>
                  <a:lnTo>
                    <a:pt x="66006" y="24304"/>
                  </a:lnTo>
                  <a:cubicBezTo>
                    <a:pt x="69689" y="22183"/>
                    <a:pt x="69689" y="16862"/>
                    <a:pt x="66006" y="1474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4" name="Freeform: Shape 1393">
              <a:extLst>
                <a:ext uri="{FF2B5EF4-FFF2-40B4-BE49-F238E27FC236}">
                  <a16:creationId xmlns:a16="http://schemas.microsoft.com/office/drawing/2014/main" id="{0A212841-6A2F-AD60-28F1-5C865B059D0C}"/>
                </a:ext>
              </a:extLst>
            </p:cNvPr>
            <p:cNvSpPr/>
            <p:nvPr/>
          </p:nvSpPr>
          <p:spPr>
            <a:xfrm flipV="1">
              <a:off x="7841584" y="3308505"/>
              <a:ext cx="70510" cy="42830"/>
            </a:xfrm>
            <a:custGeom>
              <a:avLst/>
              <a:gdLst>
                <a:gd name="connsiteX0" fmla="*/ 65976 w 70510"/>
                <a:gd name="connsiteY0" fmla="*/ 14718 h 42830"/>
                <a:gd name="connsiteX1" fmla="*/ 40347 w 70510"/>
                <a:gd name="connsiteY1" fmla="*/ -77 h 42830"/>
                <a:gd name="connsiteX2" fmla="*/ 26618 w 70510"/>
                <a:gd name="connsiteY2" fmla="*/ -77 h 42830"/>
                <a:gd name="connsiteX3" fmla="*/ 990 w 70510"/>
                <a:gd name="connsiteY3" fmla="*/ 14718 h 42830"/>
                <a:gd name="connsiteX4" fmla="*/ 990 w 70510"/>
                <a:gd name="connsiteY4" fmla="*/ 24281 h 42830"/>
                <a:gd name="connsiteX5" fmla="*/ 26618 w 70510"/>
                <a:gd name="connsiteY5" fmla="*/ 39077 h 42830"/>
                <a:gd name="connsiteX6" fmla="*/ 40347 w 70510"/>
                <a:gd name="connsiteY6" fmla="*/ 39077 h 42830"/>
                <a:gd name="connsiteX7" fmla="*/ 65976 w 70510"/>
                <a:gd name="connsiteY7" fmla="*/ 24281 h 42830"/>
                <a:gd name="connsiteX8" fmla="*/ 65976 w 70510"/>
                <a:gd name="connsiteY8" fmla="*/ 1471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976" y="14718"/>
                  </a:moveTo>
                  <a:lnTo>
                    <a:pt x="40347" y="-77"/>
                  </a:lnTo>
                  <a:cubicBezTo>
                    <a:pt x="36093" y="-2529"/>
                    <a:pt x="30873" y="-2529"/>
                    <a:pt x="26618" y="-77"/>
                  </a:cubicBezTo>
                  <a:lnTo>
                    <a:pt x="990" y="14718"/>
                  </a:lnTo>
                  <a:cubicBezTo>
                    <a:pt x="-2693" y="16839"/>
                    <a:pt x="-2693" y="22160"/>
                    <a:pt x="990" y="24281"/>
                  </a:cubicBezTo>
                  <a:lnTo>
                    <a:pt x="26618" y="39077"/>
                  </a:lnTo>
                  <a:cubicBezTo>
                    <a:pt x="30873" y="41528"/>
                    <a:pt x="36093" y="41528"/>
                    <a:pt x="40347" y="39077"/>
                  </a:cubicBezTo>
                  <a:lnTo>
                    <a:pt x="65976" y="24281"/>
                  </a:lnTo>
                  <a:cubicBezTo>
                    <a:pt x="69659" y="22160"/>
                    <a:pt x="69659" y="16839"/>
                    <a:pt x="65976" y="14718"/>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5" name="Freeform: Shape 1394">
              <a:extLst>
                <a:ext uri="{FF2B5EF4-FFF2-40B4-BE49-F238E27FC236}">
                  <a16:creationId xmlns:a16="http://schemas.microsoft.com/office/drawing/2014/main" id="{D2D343B1-7F55-EEF2-C509-B0A70065D9C1}"/>
                </a:ext>
              </a:extLst>
            </p:cNvPr>
            <p:cNvSpPr/>
            <p:nvPr/>
          </p:nvSpPr>
          <p:spPr>
            <a:xfrm flipV="1">
              <a:off x="7885628" y="3283067"/>
              <a:ext cx="70510" cy="42843"/>
            </a:xfrm>
            <a:custGeom>
              <a:avLst/>
              <a:gdLst>
                <a:gd name="connsiteX0" fmla="*/ 65946 w 70510"/>
                <a:gd name="connsiteY0" fmla="*/ 14695 h 42843"/>
                <a:gd name="connsiteX1" fmla="*/ 40317 w 70510"/>
                <a:gd name="connsiteY1" fmla="*/ -100 h 42843"/>
                <a:gd name="connsiteX2" fmla="*/ 26588 w 70510"/>
                <a:gd name="connsiteY2" fmla="*/ -100 h 42843"/>
                <a:gd name="connsiteX3" fmla="*/ 960 w 70510"/>
                <a:gd name="connsiteY3" fmla="*/ 14695 h 42843"/>
                <a:gd name="connsiteX4" fmla="*/ 960 w 70510"/>
                <a:gd name="connsiteY4" fmla="*/ 24258 h 42843"/>
                <a:gd name="connsiteX5" fmla="*/ 26588 w 70510"/>
                <a:gd name="connsiteY5" fmla="*/ 39067 h 42843"/>
                <a:gd name="connsiteX6" fmla="*/ 40317 w 70510"/>
                <a:gd name="connsiteY6" fmla="*/ 39067 h 42843"/>
                <a:gd name="connsiteX7" fmla="*/ 65946 w 70510"/>
                <a:gd name="connsiteY7" fmla="*/ 24258 h 42843"/>
                <a:gd name="connsiteX8" fmla="*/ 65946 w 70510"/>
                <a:gd name="connsiteY8" fmla="*/ 1469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46" y="14695"/>
                  </a:moveTo>
                  <a:lnTo>
                    <a:pt x="40317" y="-100"/>
                  </a:lnTo>
                  <a:cubicBezTo>
                    <a:pt x="36062" y="-2551"/>
                    <a:pt x="30830" y="-2551"/>
                    <a:pt x="26588" y="-100"/>
                  </a:cubicBezTo>
                  <a:lnTo>
                    <a:pt x="960" y="14695"/>
                  </a:lnTo>
                  <a:cubicBezTo>
                    <a:pt x="-2723" y="16829"/>
                    <a:pt x="-2723" y="22137"/>
                    <a:pt x="960" y="24258"/>
                  </a:cubicBezTo>
                  <a:lnTo>
                    <a:pt x="26588" y="39067"/>
                  </a:lnTo>
                  <a:cubicBezTo>
                    <a:pt x="30830" y="41518"/>
                    <a:pt x="36062" y="41518"/>
                    <a:pt x="40317" y="39067"/>
                  </a:cubicBezTo>
                  <a:lnTo>
                    <a:pt x="65946" y="24258"/>
                  </a:lnTo>
                  <a:cubicBezTo>
                    <a:pt x="69628" y="22137"/>
                    <a:pt x="69628" y="16829"/>
                    <a:pt x="65946" y="1469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6" name="Freeform: Shape 1395">
              <a:extLst>
                <a:ext uri="{FF2B5EF4-FFF2-40B4-BE49-F238E27FC236}">
                  <a16:creationId xmlns:a16="http://schemas.microsoft.com/office/drawing/2014/main" id="{3E8E302F-B020-9208-661D-A5D2C5CB3E0D}"/>
                </a:ext>
              </a:extLst>
            </p:cNvPr>
            <p:cNvSpPr/>
            <p:nvPr/>
          </p:nvSpPr>
          <p:spPr>
            <a:xfrm flipV="1">
              <a:off x="7929671" y="3257641"/>
              <a:ext cx="70510" cy="42843"/>
            </a:xfrm>
            <a:custGeom>
              <a:avLst/>
              <a:gdLst>
                <a:gd name="connsiteX0" fmla="*/ 65916 w 70510"/>
                <a:gd name="connsiteY0" fmla="*/ 14685 h 42843"/>
                <a:gd name="connsiteX1" fmla="*/ 40287 w 70510"/>
                <a:gd name="connsiteY1" fmla="*/ -123 h 42843"/>
                <a:gd name="connsiteX2" fmla="*/ 26558 w 70510"/>
                <a:gd name="connsiteY2" fmla="*/ -123 h 42843"/>
                <a:gd name="connsiteX3" fmla="*/ 930 w 70510"/>
                <a:gd name="connsiteY3" fmla="*/ 14685 h 42843"/>
                <a:gd name="connsiteX4" fmla="*/ 930 w 70510"/>
                <a:gd name="connsiteY4" fmla="*/ 24249 h 42843"/>
                <a:gd name="connsiteX5" fmla="*/ 26558 w 70510"/>
                <a:gd name="connsiteY5" fmla="*/ 39044 h 42843"/>
                <a:gd name="connsiteX6" fmla="*/ 40287 w 70510"/>
                <a:gd name="connsiteY6" fmla="*/ 39044 h 42843"/>
                <a:gd name="connsiteX7" fmla="*/ 65916 w 70510"/>
                <a:gd name="connsiteY7" fmla="*/ 24249 h 42843"/>
                <a:gd name="connsiteX8" fmla="*/ 65916 w 70510"/>
                <a:gd name="connsiteY8" fmla="*/ 1468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16" y="14685"/>
                  </a:moveTo>
                  <a:lnTo>
                    <a:pt x="40287" y="-123"/>
                  </a:lnTo>
                  <a:cubicBezTo>
                    <a:pt x="36032" y="-2574"/>
                    <a:pt x="30800" y="-2574"/>
                    <a:pt x="26558" y="-123"/>
                  </a:cubicBezTo>
                  <a:lnTo>
                    <a:pt x="930" y="14685"/>
                  </a:lnTo>
                  <a:cubicBezTo>
                    <a:pt x="-2753" y="16806"/>
                    <a:pt x="-2753" y="22115"/>
                    <a:pt x="930" y="24249"/>
                  </a:cubicBezTo>
                  <a:lnTo>
                    <a:pt x="26558" y="39044"/>
                  </a:lnTo>
                  <a:cubicBezTo>
                    <a:pt x="30800" y="41495"/>
                    <a:pt x="36032" y="41495"/>
                    <a:pt x="40287" y="39044"/>
                  </a:cubicBezTo>
                  <a:lnTo>
                    <a:pt x="65916" y="24249"/>
                  </a:lnTo>
                  <a:cubicBezTo>
                    <a:pt x="69599" y="22115"/>
                    <a:pt x="69599" y="16806"/>
                    <a:pt x="65916" y="1468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7" name="Freeform: Shape 1396">
              <a:extLst>
                <a:ext uri="{FF2B5EF4-FFF2-40B4-BE49-F238E27FC236}">
                  <a16:creationId xmlns:a16="http://schemas.microsoft.com/office/drawing/2014/main" id="{2834DBEC-7FDD-90FC-A9BA-D4855468F678}"/>
                </a:ext>
              </a:extLst>
            </p:cNvPr>
            <p:cNvSpPr/>
            <p:nvPr/>
          </p:nvSpPr>
          <p:spPr>
            <a:xfrm flipV="1">
              <a:off x="7973715" y="3232216"/>
              <a:ext cx="70510" cy="42830"/>
            </a:xfrm>
            <a:custGeom>
              <a:avLst/>
              <a:gdLst>
                <a:gd name="connsiteX0" fmla="*/ 65885 w 70510"/>
                <a:gd name="connsiteY0" fmla="*/ 14650 h 42830"/>
                <a:gd name="connsiteX1" fmla="*/ 40257 w 70510"/>
                <a:gd name="connsiteY1" fmla="*/ -146 h 42830"/>
                <a:gd name="connsiteX2" fmla="*/ 26528 w 70510"/>
                <a:gd name="connsiteY2" fmla="*/ -146 h 42830"/>
                <a:gd name="connsiteX3" fmla="*/ 899 w 70510"/>
                <a:gd name="connsiteY3" fmla="*/ 14650 h 42830"/>
                <a:gd name="connsiteX4" fmla="*/ 899 w 70510"/>
                <a:gd name="connsiteY4" fmla="*/ 24213 h 42830"/>
                <a:gd name="connsiteX5" fmla="*/ 26528 w 70510"/>
                <a:gd name="connsiteY5" fmla="*/ 39009 h 42830"/>
                <a:gd name="connsiteX6" fmla="*/ 40257 w 70510"/>
                <a:gd name="connsiteY6" fmla="*/ 39009 h 42830"/>
                <a:gd name="connsiteX7" fmla="*/ 65885 w 70510"/>
                <a:gd name="connsiteY7" fmla="*/ 24213 h 42830"/>
                <a:gd name="connsiteX8" fmla="*/ 65885 w 70510"/>
                <a:gd name="connsiteY8" fmla="*/ 1465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85" y="14650"/>
                  </a:moveTo>
                  <a:lnTo>
                    <a:pt x="40257" y="-146"/>
                  </a:lnTo>
                  <a:cubicBezTo>
                    <a:pt x="36002" y="-2597"/>
                    <a:pt x="30770" y="-2597"/>
                    <a:pt x="26528" y="-146"/>
                  </a:cubicBezTo>
                  <a:lnTo>
                    <a:pt x="899" y="14650"/>
                  </a:lnTo>
                  <a:cubicBezTo>
                    <a:pt x="-2783" y="16771"/>
                    <a:pt x="-2783" y="22092"/>
                    <a:pt x="899" y="24213"/>
                  </a:cubicBezTo>
                  <a:lnTo>
                    <a:pt x="26528" y="39009"/>
                  </a:lnTo>
                  <a:cubicBezTo>
                    <a:pt x="30770" y="41460"/>
                    <a:pt x="36002" y="41460"/>
                    <a:pt x="40257" y="39009"/>
                  </a:cubicBezTo>
                  <a:lnTo>
                    <a:pt x="65885" y="24213"/>
                  </a:lnTo>
                  <a:cubicBezTo>
                    <a:pt x="69568" y="22092"/>
                    <a:pt x="69568" y="16771"/>
                    <a:pt x="65885" y="1465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8" name="Freeform: Shape 1397">
              <a:extLst>
                <a:ext uri="{FF2B5EF4-FFF2-40B4-BE49-F238E27FC236}">
                  <a16:creationId xmlns:a16="http://schemas.microsoft.com/office/drawing/2014/main" id="{2DC477D9-6305-9233-D475-9178C056EA93}"/>
                </a:ext>
              </a:extLst>
            </p:cNvPr>
            <p:cNvSpPr/>
            <p:nvPr/>
          </p:nvSpPr>
          <p:spPr>
            <a:xfrm flipV="1">
              <a:off x="8016374" y="3155139"/>
              <a:ext cx="115931" cy="94481"/>
            </a:xfrm>
            <a:custGeom>
              <a:avLst/>
              <a:gdLst>
                <a:gd name="connsiteX0" fmla="*/ 111269 w 115931"/>
                <a:gd name="connsiteY0" fmla="*/ 49593 h 94481"/>
                <a:gd name="connsiteX1" fmla="*/ 85640 w 115931"/>
                <a:gd name="connsiteY1" fmla="*/ 64388 h 94481"/>
                <a:gd name="connsiteX2" fmla="*/ 85628 w 115931"/>
                <a:gd name="connsiteY2" fmla="*/ 64401 h 94481"/>
                <a:gd name="connsiteX3" fmla="*/ 40212 w 115931"/>
                <a:gd name="connsiteY3" fmla="*/ 90614 h 94481"/>
                <a:gd name="connsiteX4" fmla="*/ 26484 w 115931"/>
                <a:gd name="connsiteY4" fmla="*/ 90614 h 94481"/>
                <a:gd name="connsiteX5" fmla="*/ 855 w 115931"/>
                <a:gd name="connsiteY5" fmla="*/ 75818 h 94481"/>
                <a:gd name="connsiteX6" fmla="*/ 855 w 115931"/>
                <a:gd name="connsiteY6" fmla="*/ 66255 h 94481"/>
                <a:gd name="connsiteX7" fmla="*/ 38003 w 115931"/>
                <a:gd name="connsiteY7" fmla="*/ 44805 h 94481"/>
                <a:gd name="connsiteX8" fmla="*/ 2239 w 115931"/>
                <a:gd name="connsiteY8" fmla="*/ 24167 h 94481"/>
                <a:gd name="connsiteX9" fmla="*/ 2239 w 115931"/>
                <a:gd name="connsiteY9" fmla="*/ 14604 h 94481"/>
                <a:gd name="connsiteX10" fmla="*/ 27868 w 115931"/>
                <a:gd name="connsiteY10" fmla="*/ -191 h 94481"/>
                <a:gd name="connsiteX11" fmla="*/ 41596 w 115931"/>
                <a:gd name="connsiteY11" fmla="*/ -191 h 94481"/>
                <a:gd name="connsiteX12" fmla="*/ 111269 w 115931"/>
                <a:gd name="connsiteY12" fmla="*/ 40004 h 94481"/>
                <a:gd name="connsiteX13" fmla="*/ 114025 w 115931"/>
                <a:gd name="connsiteY13" fmla="*/ 44805 h 94481"/>
                <a:gd name="connsiteX14" fmla="*/ 111269 w 115931"/>
                <a:gd name="connsiteY14" fmla="*/ 49593 h 9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931" h="94481">
                  <a:moveTo>
                    <a:pt x="111269" y="49593"/>
                  </a:moveTo>
                  <a:lnTo>
                    <a:pt x="85640" y="64388"/>
                  </a:lnTo>
                  <a:lnTo>
                    <a:pt x="85628" y="64401"/>
                  </a:lnTo>
                  <a:lnTo>
                    <a:pt x="40212" y="90614"/>
                  </a:lnTo>
                  <a:cubicBezTo>
                    <a:pt x="35958" y="93065"/>
                    <a:pt x="30725" y="93065"/>
                    <a:pt x="26484" y="90614"/>
                  </a:cubicBezTo>
                  <a:lnTo>
                    <a:pt x="855" y="75818"/>
                  </a:lnTo>
                  <a:cubicBezTo>
                    <a:pt x="-2828" y="73697"/>
                    <a:pt x="-2828" y="68376"/>
                    <a:pt x="855" y="66255"/>
                  </a:cubicBezTo>
                  <a:lnTo>
                    <a:pt x="38003" y="44805"/>
                  </a:lnTo>
                  <a:lnTo>
                    <a:pt x="2239" y="24167"/>
                  </a:lnTo>
                  <a:cubicBezTo>
                    <a:pt x="-1444" y="22046"/>
                    <a:pt x="-1444" y="16725"/>
                    <a:pt x="2239" y="14604"/>
                  </a:cubicBezTo>
                  <a:lnTo>
                    <a:pt x="27868" y="-191"/>
                  </a:lnTo>
                  <a:cubicBezTo>
                    <a:pt x="32110" y="-2642"/>
                    <a:pt x="37342" y="-2642"/>
                    <a:pt x="41596" y="-191"/>
                  </a:cubicBezTo>
                  <a:lnTo>
                    <a:pt x="111269" y="40004"/>
                  </a:lnTo>
                  <a:cubicBezTo>
                    <a:pt x="113110" y="41071"/>
                    <a:pt x="114025" y="42938"/>
                    <a:pt x="114025" y="44805"/>
                  </a:cubicBezTo>
                  <a:cubicBezTo>
                    <a:pt x="114025" y="46672"/>
                    <a:pt x="113110" y="48526"/>
                    <a:pt x="111269" y="49593"/>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399" name="Freeform: Shape 1398">
              <a:extLst>
                <a:ext uri="{FF2B5EF4-FFF2-40B4-BE49-F238E27FC236}">
                  <a16:creationId xmlns:a16="http://schemas.microsoft.com/office/drawing/2014/main" id="{91E7D6E0-EFDC-2AA2-67F3-D9872F3E38F5}"/>
                </a:ext>
              </a:extLst>
            </p:cNvPr>
            <p:cNvSpPr/>
            <p:nvPr/>
          </p:nvSpPr>
          <p:spPr>
            <a:xfrm flipV="1">
              <a:off x="7534663" y="3487292"/>
              <a:ext cx="158603" cy="93697"/>
            </a:xfrm>
            <a:custGeom>
              <a:avLst/>
              <a:gdLst>
                <a:gd name="connsiteX0" fmla="*/ 156668 w 158603"/>
                <a:gd name="connsiteY0" fmla="*/ 71873 h 93697"/>
                <a:gd name="connsiteX1" fmla="*/ 156312 w 158603"/>
                <a:gd name="connsiteY1" fmla="*/ 73231 h 93697"/>
                <a:gd name="connsiteX2" fmla="*/ 155931 w 158603"/>
                <a:gd name="connsiteY2" fmla="*/ 73625 h 93697"/>
                <a:gd name="connsiteX3" fmla="*/ 154242 w 158603"/>
                <a:gd name="connsiteY3" fmla="*/ 75327 h 93697"/>
                <a:gd name="connsiteX4" fmla="*/ 128614 w 158603"/>
                <a:gd name="connsiteY4" fmla="*/ 90122 h 93697"/>
                <a:gd name="connsiteX5" fmla="*/ 121756 w 158603"/>
                <a:gd name="connsiteY5" fmla="*/ 91964 h 93697"/>
                <a:gd name="connsiteX6" fmla="*/ 114885 w 158603"/>
                <a:gd name="connsiteY6" fmla="*/ 90122 h 93697"/>
                <a:gd name="connsiteX7" fmla="*/ 89256 w 158603"/>
                <a:gd name="connsiteY7" fmla="*/ 75327 h 93697"/>
                <a:gd name="connsiteX8" fmla="*/ 89256 w 158603"/>
                <a:gd name="connsiteY8" fmla="*/ 75327 h 93697"/>
                <a:gd name="connsiteX9" fmla="*/ 45213 w 158603"/>
                <a:gd name="connsiteY9" fmla="*/ 49901 h 93697"/>
                <a:gd name="connsiteX10" fmla="*/ 45187 w 158603"/>
                <a:gd name="connsiteY10" fmla="*/ 49863 h 93697"/>
                <a:gd name="connsiteX11" fmla="*/ 1169 w 158603"/>
                <a:gd name="connsiteY11" fmla="*/ 24476 h 93697"/>
                <a:gd name="connsiteX12" fmla="*/ 1169 w 158603"/>
                <a:gd name="connsiteY12" fmla="*/ 14900 h 93697"/>
                <a:gd name="connsiteX13" fmla="*/ 26798 w 158603"/>
                <a:gd name="connsiteY13" fmla="*/ 105 h 93697"/>
                <a:gd name="connsiteX14" fmla="*/ 40526 w 158603"/>
                <a:gd name="connsiteY14" fmla="*/ 105 h 93697"/>
                <a:gd name="connsiteX15" fmla="*/ 154242 w 158603"/>
                <a:gd name="connsiteY15" fmla="*/ 65738 h 93697"/>
                <a:gd name="connsiteX16" fmla="*/ 157011 w 158603"/>
                <a:gd name="connsiteY16" fmla="*/ 70539 h 93697"/>
                <a:gd name="connsiteX17" fmla="*/ 156998 w 158603"/>
                <a:gd name="connsiteY17" fmla="*/ 70539 h 93697"/>
                <a:gd name="connsiteX18" fmla="*/ 156668 w 158603"/>
                <a:gd name="connsiteY18" fmla="*/ 71873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603" h="93697">
                  <a:moveTo>
                    <a:pt x="156668" y="71873"/>
                  </a:moveTo>
                  <a:lnTo>
                    <a:pt x="156312" y="73231"/>
                  </a:lnTo>
                  <a:lnTo>
                    <a:pt x="155931" y="73625"/>
                  </a:lnTo>
                  <a:lnTo>
                    <a:pt x="154242" y="75327"/>
                  </a:lnTo>
                  <a:lnTo>
                    <a:pt x="128614" y="90122"/>
                  </a:lnTo>
                  <a:cubicBezTo>
                    <a:pt x="126493" y="91354"/>
                    <a:pt x="124118" y="91964"/>
                    <a:pt x="121756" y="91964"/>
                  </a:cubicBezTo>
                  <a:cubicBezTo>
                    <a:pt x="119381" y="91964"/>
                    <a:pt x="117018" y="91354"/>
                    <a:pt x="114885" y="90122"/>
                  </a:cubicBezTo>
                  <a:lnTo>
                    <a:pt x="89256" y="75327"/>
                  </a:lnTo>
                  <a:lnTo>
                    <a:pt x="89256" y="75327"/>
                  </a:lnTo>
                  <a:lnTo>
                    <a:pt x="45213" y="49901"/>
                  </a:lnTo>
                  <a:lnTo>
                    <a:pt x="45187" y="49863"/>
                  </a:lnTo>
                  <a:lnTo>
                    <a:pt x="1169" y="24476"/>
                  </a:lnTo>
                  <a:cubicBezTo>
                    <a:pt x="-2514" y="22342"/>
                    <a:pt x="-2514" y="17034"/>
                    <a:pt x="1169" y="14900"/>
                  </a:cubicBezTo>
                  <a:lnTo>
                    <a:pt x="26798" y="105"/>
                  </a:lnTo>
                  <a:cubicBezTo>
                    <a:pt x="31052" y="-2346"/>
                    <a:pt x="36285" y="-2346"/>
                    <a:pt x="40526" y="105"/>
                  </a:cubicBezTo>
                  <a:lnTo>
                    <a:pt x="154242" y="65738"/>
                  </a:lnTo>
                  <a:cubicBezTo>
                    <a:pt x="156096" y="66805"/>
                    <a:pt x="157011" y="68672"/>
                    <a:pt x="157011" y="70539"/>
                  </a:cubicBezTo>
                  <a:lnTo>
                    <a:pt x="156998" y="70539"/>
                  </a:lnTo>
                  <a:lnTo>
                    <a:pt x="156668" y="71873"/>
                  </a:ln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0" name="Freeform: Shape 1399">
              <a:extLst>
                <a:ext uri="{FF2B5EF4-FFF2-40B4-BE49-F238E27FC236}">
                  <a16:creationId xmlns:a16="http://schemas.microsoft.com/office/drawing/2014/main" id="{15E247E6-589F-72A3-91D5-E42AAA63BB94}"/>
                </a:ext>
              </a:extLst>
            </p:cNvPr>
            <p:cNvSpPr/>
            <p:nvPr/>
          </p:nvSpPr>
          <p:spPr>
            <a:xfrm flipV="1">
              <a:off x="7666794" y="3461870"/>
              <a:ext cx="70510" cy="42830"/>
            </a:xfrm>
            <a:custGeom>
              <a:avLst/>
              <a:gdLst>
                <a:gd name="connsiteX0" fmla="*/ 66095 w 70510"/>
                <a:gd name="connsiteY0" fmla="*/ 14855 h 42830"/>
                <a:gd name="connsiteX1" fmla="*/ 40466 w 70510"/>
                <a:gd name="connsiteY1" fmla="*/ 60 h 42830"/>
                <a:gd name="connsiteX2" fmla="*/ 26738 w 70510"/>
                <a:gd name="connsiteY2" fmla="*/ 60 h 42830"/>
                <a:gd name="connsiteX3" fmla="*/ 1109 w 70510"/>
                <a:gd name="connsiteY3" fmla="*/ 14855 h 42830"/>
                <a:gd name="connsiteX4" fmla="*/ 1109 w 70510"/>
                <a:gd name="connsiteY4" fmla="*/ 24418 h 42830"/>
                <a:gd name="connsiteX5" fmla="*/ 26738 w 70510"/>
                <a:gd name="connsiteY5" fmla="*/ 39213 h 42830"/>
                <a:gd name="connsiteX6" fmla="*/ 40466 w 70510"/>
                <a:gd name="connsiteY6" fmla="*/ 39213 h 42830"/>
                <a:gd name="connsiteX7" fmla="*/ 66095 w 70510"/>
                <a:gd name="connsiteY7" fmla="*/ 24418 h 42830"/>
                <a:gd name="connsiteX8" fmla="*/ 66095 w 70510"/>
                <a:gd name="connsiteY8" fmla="*/ 1485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95" y="14855"/>
                  </a:moveTo>
                  <a:lnTo>
                    <a:pt x="40466" y="60"/>
                  </a:lnTo>
                  <a:cubicBezTo>
                    <a:pt x="36224" y="-2392"/>
                    <a:pt x="30992" y="-2392"/>
                    <a:pt x="26738" y="60"/>
                  </a:cubicBezTo>
                  <a:lnTo>
                    <a:pt x="1109" y="14855"/>
                  </a:lnTo>
                  <a:cubicBezTo>
                    <a:pt x="-2574" y="16976"/>
                    <a:pt x="-2574" y="22297"/>
                    <a:pt x="1109" y="24418"/>
                  </a:cubicBezTo>
                  <a:lnTo>
                    <a:pt x="26738" y="39213"/>
                  </a:lnTo>
                  <a:cubicBezTo>
                    <a:pt x="30992" y="41665"/>
                    <a:pt x="36224" y="41665"/>
                    <a:pt x="40466" y="39213"/>
                  </a:cubicBezTo>
                  <a:lnTo>
                    <a:pt x="66095" y="24418"/>
                  </a:lnTo>
                  <a:cubicBezTo>
                    <a:pt x="69778" y="22297"/>
                    <a:pt x="69778" y="16976"/>
                    <a:pt x="66095" y="1485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1" name="Freeform: Shape 1400">
              <a:extLst>
                <a:ext uri="{FF2B5EF4-FFF2-40B4-BE49-F238E27FC236}">
                  <a16:creationId xmlns:a16="http://schemas.microsoft.com/office/drawing/2014/main" id="{68D4126A-ECE5-6D94-7A24-26E44343DD65}"/>
                </a:ext>
              </a:extLst>
            </p:cNvPr>
            <p:cNvSpPr/>
            <p:nvPr/>
          </p:nvSpPr>
          <p:spPr>
            <a:xfrm flipV="1">
              <a:off x="7710838" y="3436432"/>
              <a:ext cx="70510" cy="42843"/>
            </a:xfrm>
            <a:custGeom>
              <a:avLst/>
              <a:gdLst>
                <a:gd name="connsiteX0" fmla="*/ 66065 w 70510"/>
                <a:gd name="connsiteY0" fmla="*/ 14832 h 42843"/>
                <a:gd name="connsiteX1" fmla="*/ 40436 w 70510"/>
                <a:gd name="connsiteY1" fmla="*/ 37 h 42843"/>
                <a:gd name="connsiteX2" fmla="*/ 26708 w 70510"/>
                <a:gd name="connsiteY2" fmla="*/ 37 h 42843"/>
                <a:gd name="connsiteX3" fmla="*/ 1079 w 70510"/>
                <a:gd name="connsiteY3" fmla="*/ 14832 h 42843"/>
                <a:gd name="connsiteX4" fmla="*/ 1079 w 70510"/>
                <a:gd name="connsiteY4" fmla="*/ 24395 h 42843"/>
                <a:gd name="connsiteX5" fmla="*/ 26708 w 70510"/>
                <a:gd name="connsiteY5" fmla="*/ 39203 h 42843"/>
                <a:gd name="connsiteX6" fmla="*/ 40436 w 70510"/>
                <a:gd name="connsiteY6" fmla="*/ 39203 h 42843"/>
                <a:gd name="connsiteX7" fmla="*/ 66065 w 70510"/>
                <a:gd name="connsiteY7" fmla="*/ 24395 h 42843"/>
                <a:gd name="connsiteX8" fmla="*/ 66065 w 70510"/>
                <a:gd name="connsiteY8" fmla="*/ 1483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65" y="14832"/>
                  </a:moveTo>
                  <a:lnTo>
                    <a:pt x="40436" y="37"/>
                  </a:lnTo>
                  <a:cubicBezTo>
                    <a:pt x="36194" y="-2414"/>
                    <a:pt x="30962" y="-2414"/>
                    <a:pt x="26708" y="37"/>
                  </a:cubicBezTo>
                  <a:lnTo>
                    <a:pt x="1079" y="14832"/>
                  </a:lnTo>
                  <a:cubicBezTo>
                    <a:pt x="-2604" y="16966"/>
                    <a:pt x="-2604" y="22275"/>
                    <a:pt x="1079" y="24395"/>
                  </a:cubicBezTo>
                  <a:lnTo>
                    <a:pt x="26708" y="39203"/>
                  </a:lnTo>
                  <a:cubicBezTo>
                    <a:pt x="30962" y="41654"/>
                    <a:pt x="36194" y="41654"/>
                    <a:pt x="40436" y="39203"/>
                  </a:cubicBezTo>
                  <a:lnTo>
                    <a:pt x="66065" y="24395"/>
                  </a:lnTo>
                  <a:cubicBezTo>
                    <a:pt x="69748" y="22275"/>
                    <a:pt x="69748" y="16966"/>
                    <a:pt x="66065" y="1483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2" name="Freeform: Shape 1401">
              <a:extLst>
                <a:ext uri="{FF2B5EF4-FFF2-40B4-BE49-F238E27FC236}">
                  <a16:creationId xmlns:a16="http://schemas.microsoft.com/office/drawing/2014/main" id="{1D84B701-AD0A-2924-EB56-233852E8C196}"/>
                </a:ext>
              </a:extLst>
            </p:cNvPr>
            <p:cNvSpPr/>
            <p:nvPr/>
          </p:nvSpPr>
          <p:spPr>
            <a:xfrm flipV="1">
              <a:off x="7754881" y="3411006"/>
              <a:ext cx="70510" cy="42843"/>
            </a:xfrm>
            <a:custGeom>
              <a:avLst/>
              <a:gdLst>
                <a:gd name="connsiteX0" fmla="*/ 66035 w 70510"/>
                <a:gd name="connsiteY0" fmla="*/ 14822 h 42843"/>
                <a:gd name="connsiteX1" fmla="*/ 40406 w 70510"/>
                <a:gd name="connsiteY1" fmla="*/ 14 h 42843"/>
                <a:gd name="connsiteX2" fmla="*/ 26677 w 70510"/>
                <a:gd name="connsiteY2" fmla="*/ 14 h 42843"/>
                <a:gd name="connsiteX3" fmla="*/ 1049 w 70510"/>
                <a:gd name="connsiteY3" fmla="*/ 14822 h 42843"/>
                <a:gd name="connsiteX4" fmla="*/ 1049 w 70510"/>
                <a:gd name="connsiteY4" fmla="*/ 24385 h 42843"/>
                <a:gd name="connsiteX5" fmla="*/ 26677 w 70510"/>
                <a:gd name="connsiteY5" fmla="*/ 39181 h 42843"/>
                <a:gd name="connsiteX6" fmla="*/ 40406 w 70510"/>
                <a:gd name="connsiteY6" fmla="*/ 39181 h 42843"/>
                <a:gd name="connsiteX7" fmla="*/ 66035 w 70510"/>
                <a:gd name="connsiteY7" fmla="*/ 24385 h 42843"/>
                <a:gd name="connsiteX8" fmla="*/ 66035 w 70510"/>
                <a:gd name="connsiteY8" fmla="*/ 1482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35" y="14822"/>
                  </a:moveTo>
                  <a:lnTo>
                    <a:pt x="40406" y="14"/>
                  </a:lnTo>
                  <a:cubicBezTo>
                    <a:pt x="36164" y="-2437"/>
                    <a:pt x="30932" y="-2437"/>
                    <a:pt x="26677" y="14"/>
                  </a:cubicBezTo>
                  <a:lnTo>
                    <a:pt x="1049" y="14822"/>
                  </a:lnTo>
                  <a:cubicBezTo>
                    <a:pt x="-2634" y="16943"/>
                    <a:pt x="-2634" y="22252"/>
                    <a:pt x="1049" y="24385"/>
                  </a:cubicBezTo>
                  <a:lnTo>
                    <a:pt x="26677" y="39181"/>
                  </a:lnTo>
                  <a:cubicBezTo>
                    <a:pt x="30932" y="41632"/>
                    <a:pt x="36164" y="41632"/>
                    <a:pt x="40406" y="39181"/>
                  </a:cubicBezTo>
                  <a:lnTo>
                    <a:pt x="66035" y="24385"/>
                  </a:lnTo>
                  <a:cubicBezTo>
                    <a:pt x="69718" y="22252"/>
                    <a:pt x="69718" y="16943"/>
                    <a:pt x="66035" y="1482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3" name="Freeform: Shape 1402">
              <a:extLst>
                <a:ext uri="{FF2B5EF4-FFF2-40B4-BE49-F238E27FC236}">
                  <a16:creationId xmlns:a16="http://schemas.microsoft.com/office/drawing/2014/main" id="{622F48F0-7362-2FD0-3E19-6C563F3A1077}"/>
                </a:ext>
              </a:extLst>
            </p:cNvPr>
            <p:cNvSpPr/>
            <p:nvPr/>
          </p:nvSpPr>
          <p:spPr>
            <a:xfrm flipV="1">
              <a:off x="7798925" y="3385581"/>
              <a:ext cx="70510" cy="42830"/>
            </a:xfrm>
            <a:custGeom>
              <a:avLst/>
              <a:gdLst>
                <a:gd name="connsiteX0" fmla="*/ 66005 w 70510"/>
                <a:gd name="connsiteY0" fmla="*/ 14787 h 42830"/>
                <a:gd name="connsiteX1" fmla="*/ 40376 w 70510"/>
                <a:gd name="connsiteY1" fmla="*/ -9 h 42830"/>
                <a:gd name="connsiteX2" fmla="*/ 26647 w 70510"/>
                <a:gd name="connsiteY2" fmla="*/ -9 h 42830"/>
                <a:gd name="connsiteX3" fmla="*/ 1019 w 70510"/>
                <a:gd name="connsiteY3" fmla="*/ 14787 h 42830"/>
                <a:gd name="connsiteX4" fmla="*/ 1019 w 70510"/>
                <a:gd name="connsiteY4" fmla="*/ 24350 h 42830"/>
                <a:gd name="connsiteX5" fmla="*/ 26647 w 70510"/>
                <a:gd name="connsiteY5" fmla="*/ 39145 h 42830"/>
                <a:gd name="connsiteX6" fmla="*/ 40376 w 70510"/>
                <a:gd name="connsiteY6" fmla="*/ 39145 h 42830"/>
                <a:gd name="connsiteX7" fmla="*/ 66005 w 70510"/>
                <a:gd name="connsiteY7" fmla="*/ 24350 h 42830"/>
                <a:gd name="connsiteX8" fmla="*/ 66005 w 70510"/>
                <a:gd name="connsiteY8" fmla="*/ 14787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05" y="14787"/>
                  </a:moveTo>
                  <a:lnTo>
                    <a:pt x="40376" y="-9"/>
                  </a:lnTo>
                  <a:cubicBezTo>
                    <a:pt x="36122" y="-2460"/>
                    <a:pt x="30889" y="-2460"/>
                    <a:pt x="26647" y="-9"/>
                  </a:cubicBezTo>
                  <a:lnTo>
                    <a:pt x="1019" y="14787"/>
                  </a:lnTo>
                  <a:cubicBezTo>
                    <a:pt x="-2664" y="16908"/>
                    <a:pt x="-2664" y="22229"/>
                    <a:pt x="1019" y="24350"/>
                  </a:cubicBezTo>
                  <a:lnTo>
                    <a:pt x="26647" y="39145"/>
                  </a:lnTo>
                  <a:cubicBezTo>
                    <a:pt x="30889" y="41596"/>
                    <a:pt x="36122" y="41596"/>
                    <a:pt x="40376" y="39145"/>
                  </a:cubicBezTo>
                  <a:lnTo>
                    <a:pt x="66005" y="24350"/>
                  </a:lnTo>
                  <a:cubicBezTo>
                    <a:pt x="69688" y="22229"/>
                    <a:pt x="69688" y="16908"/>
                    <a:pt x="66005" y="1478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4" name="Freeform: Shape 1403">
              <a:extLst>
                <a:ext uri="{FF2B5EF4-FFF2-40B4-BE49-F238E27FC236}">
                  <a16:creationId xmlns:a16="http://schemas.microsoft.com/office/drawing/2014/main" id="{90718799-45EE-5468-F8D3-35835901D10D}"/>
                </a:ext>
              </a:extLst>
            </p:cNvPr>
            <p:cNvSpPr/>
            <p:nvPr/>
          </p:nvSpPr>
          <p:spPr>
            <a:xfrm flipV="1">
              <a:off x="7842968" y="3360156"/>
              <a:ext cx="70510" cy="42830"/>
            </a:xfrm>
            <a:custGeom>
              <a:avLst/>
              <a:gdLst>
                <a:gd name="connsiteX0" fmla="*/ 65975 w 70510"/>
                <a:gd name="connsiteY0" fmla="*/ 14764 h 42830"/>
                <a:gd name="connsiteX1" fmla="*/ 40346 w 70510"/>
                <a:gd name="connsiteY1" fmla="*/ -31 h 42830"/>
                <a:gd name="connsiteX2" fmla="*/ 26617 w 70510"/>
                <a:gd name="connsiteY2" fmla="*/ -31 h 42830"/>
                <a:gd name="connsiteX3" fmla="*/ 989 w 70510"/>
                <a:gd name="connsiteY3" fmla="*/ 14764 h 42830"/>
                <a:gd name="connsiteX4" fmla="*/ 989 w 70510"/>
                <a:gd name="connsiteY4" fmla="*/ 24327 h 42830"/>
                <a:gd name="connsiteX5" fmla="*/ 26617 w 70510"/>
                <a:gd name="connsiteY5" fmla="*/ 39123 h 42830"/>
                <a:gd name="connsiteX6" fmla="*/ 40346 w 70510"/>
                <a:gd name="connsiteY6" fmla="*/ 39123 h 42830"/>
                <a:gd name="connsiteX7" fmla="*/ 65975 w 70510"/>
                <a:gd name="connsiteY7" fmla="*/ 24327 h 42830"/>
                <a:gd name="connsiteX8" fmla="*/ 65975 w 70510"/>
                <a:gd name="connsiteY8" fmla="*/ 1476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975" y="14764"/>
                  </a:moveTo>
                  <a:lnTo>
                    <a:pt x="40346" y="-31"/>
                  </a:lnTo>
                  <a:cubicBezTo>
                    <a:pt x="36091" y="-2482"/>
                    <a:pt x="30859" y="-2482"/>
                    <a:pt x="26617" y="-31"/>
                  </a:cubicBezTo>
                  <a:lnTo>
                    <a:pt x="989" y="14764"/>
                  </a:lnTo>
                  <a:cubicBezTo>
                    <a:pt x="-2694" y="16885"/>
                    <a:pt x="-2694" y="22206"/>
                    <a:pt x="989" y="24327"/>
                  </a:cubicBezTo>
                  <a:lnTo>
                    <a:pt x="26617" y="39123"/>
                  </a:lnTo>
                  <a:cubicBezTo>
                    <a:pt x="30859" y="41574"/>
                    <a:pt x="36091" y="41574"/>
                    <a:pt x="40346" y="39123"/>
                  </a:cubicBezTo>
                  <a:lnTo>
                    <a:pt x="65975" y="24327"/>
                  </a:lnTo>
                  <a:cubicBezTo>
                    <a:pt x="69658" y="22206"/>
                    <a:pt x="69658" y="16885"/>
                    <a:pt x="65975" y="14764"/>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5" name="Freeform: Shape 1404">
              <a:extLst>
                <a:ext uri="{FF2B5EF4-FFF2-40B4-BE49-F238E27FC236}">
                  <a16:creationId xmlns:a16="http://schemas.microsoft.com/office/drawing/2014/main" id="{49D25CCF-27B4-DD15-0542-9E1B68C7ABAC}"/>
                </a:ext>
              </a:extLst>
            </p:cNvPr>
            <p:cNvSpPr/>
            <p:nvPr/>
          </p:nvSpPr>
          <p:spPr>
            <a:xfrm flipV="1">
              <a:off x="7887012" y="3334717"/>
              <a:ext cx="70510" cy="42843"/>
            </a:xfrm>
            <a:custGeom>
              <a:avLst/>
              <a:gdLst>
                <a:gd name="connsiteX0" fmla="*/ 65945 w 70510"/>
                <a:gd name="connsiteY0" fmla="*/ 14742 h 42843"/>
                <a:gd name="connsiteX1" fmla="*/ 40316 w 70510"/>
                <a:gd name="connsiteY1" fmla="*/ -54 h 42843"/>
                <a:gd name="connsiteX2" fmla="*/ 26587 w 70510"/>
                <a:gd name="connsiteY2" fmla="*/ -54 h 42843"/>
                <a:gd name="connsiteX3" fmla="*/ 959 w 70510"/>
                <a:gd name="connsiteY3" fmla="*/ 14742 h 42843"/>
                <a:gd name="connsiteX4" fmla="*/ 959 w 70510"/>
                <a:gd name="connsiteY4" fmla="*/ 24304 h 42843"/>
                <a:gd name="connsiteX5" fmla="*/ 26587 w 70510"/>
                <a:gd name="connsiteY5" fmla="*/ 39113 h 42843"/>
                <a:gd name="connsiteX6" fmla="*/ 40316 w 70510"/>
                <a:gd name="connsiteY6" fmla="*/ 39113 h 42843"/>
                <a:gd name="connsiteX7" fmla="*/ 65945 w 70510"/>
                <a:gd name="connsiteY7" fmla="*/ 24304 h 42843"/>
                <a:gd name="connsiteX8" fmla="*/ 65945 w 70510"/>
                <a:gd name="connsiteY8" fmla="*/ 1474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45" y="14742"/>
                  </a:moveTo>
                  <a:lnTo>
                    <a:pt x="40316" y="-54"/>
                  </a:lnTo>
                  <a:cubicBezTo>
                    <a:pt x="36062" y="-2505"/>
                    <a:pt x="30829" y="-2505"/>
                    <a:pt x="26587" y="-54"/>
                  </a:cubicBezTo>
                  <a:lnTo>
                    <a:pt x="959" y="14742"/>
                  </a:lnTo>
                  <a:cubicBezTo>
                    <a:pt x="-2724" y="16875"/>
                    <a:pt x="-2724" y="22184"/>
                    <a:pt x="959" y="24304"/>
                  </a:cubicBezTo>
                  <a:lnTo>
                    <a:pt x="26587" y="39113"/>
                  </a:lnTo>
                  <a:cubicBezTo>
                    <a:pt x="30829" y="41564"/>
                    <a:pt x="36062" y="41564"/>
                    <a:pt x="40316" y="39113"/>
                  </a:cubicBezTo>
                  <a:lnTo>
                    <a:pt x="65945" y="24304"/>
                  </a:lnTo>
                  <a:cubicBezTo>
                    <a:pt x="69628" y="22184"/>
                    <a:pt x="69628" y="16875"/>
                    <a:pt x="65945" y="14742"/>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6" name="Freeform: Shape 1405">
              <a:extLst>
                <a:ext uri="{FF2B5EF4-FFF2-40B4-BE49-F238E27FC236}">
                  <a16:creationId xmlns:a16="http://schemas.microsoft.com/office/drawing/2014/main" id="{B085267F-5079-583F-DC8E-9E757EFAF6C1}"/>
                </a:ext>
              </a:extLst>
            </p:cNvPr>
            <p:cNvSpPr/>
            <p:nvPr/>
          </p:nvSpPr>
          <p:spPr>
            <a:xfrm flipV="1">
              <a:off x="7931056" y="3309292"/>
              <a:ext cx="70510" cy="42843"/>
            </a:xfrm>
            <a:custGeom>
              <a:avLst/>
              <a:gdLst>
                <a:gd name="connsiteX0" fmla="*/ 65915 w 70510"/>
                <a:gd name="connsiteY0" fmla="*/ 14719 h 42843"/>
                <a:gd name="connsiteX1" fmla="*/ 40286 w 70510"/>
                <a:gd name="connsiteY1" fmla="*/ -77 h 42843"/>
                <a:gd name="connsiteX2" fmla="*/ 26557 w 70510"/>
                <a:gd name="connsiteY2" fmla="*/ -77 h 42843"/>
                <a:gd name="connsiteX3" fmla="*/ 929 w 70510"/>
                <a:gd name="connsiteY3" fmla="*/ 14719 h 42843"/>
                <a:gd name="connsiteX4" fmla="*/ 929 w 70510"/>
                <a:gd name="connsiteY4" fmla="*/ 24282 h 42843"/>
                <a:gd name="connsiteX5" fmla="*/ 26557 w 70510"/>
                <a:gd name="connsiteY5" fmla="*/ 39090 h 42843"/>
                <a:gd name="connsiteX6" fmla="*/ 40286 w 70510"/>
                <a:gd name="connsiteY6" fmla="*/ 39090 h 42843"/>
                <a:gd name="connsiteX7" fmla="*/ 65915 w 70510"/>
                <a:gd name="connsiteY7" fmla="*/ 24282 h 42843"/>
                <a:gd name="connsiteX8" fmla="*/ 65915 w 70510"/>
                <a:gd name="connsiteY8" fmla="*/ 1471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915" y="14719"/>
                  </a:moveTo>
                  <a:lnTo>
                    <a:pt x="40286" y="-77"/>
                  </a:lnTo>
                  <a:cubicBezTo>
                    <a:pt x="36031" y="-2528"/>
                    <a:pt x="30799" y="-2528"/>
                    <a:pt x="26557" y="-77"/>
                  </a:cubicBezTo>
                  <a:lnTo>
                    <a:pt x="929" y="14719"/>
                  </a:lnTo>
                  <a:cubicBezTo>
                    <a:pt x="-2754" y="16852"/>
                    <a:pt x="-2754" y="22161"/>
                    <a:pt x="929" y="24282"/>
                  </a:cubicBezTo>
                  <a:lnTo>
                    <a:pt x="26557" y="39090"/>
                  </a:lnTo>
                  <a:cubicBezTo>
                    <a:pt x="30799" y="41541"/>
                    <a:pt x="36031" y="41541"/>
                    <a:pt x="40286" y="39090"/>
                  </a:cubicBezTo>
                  <a:lnTo>
                    <a:pt x="65915" y="24282"/>
                  </a:lnTo>
                  <a:cubicBezTo>
                    <a:pt x="69597" y="22161"/>
                    <a:pt x="69597" y="16852"/>
                    <a:pt x="65915" y="1471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7" name="Freeform: Shape 1406">
              <a:extLst>
                <a:ext uri="{FF2B5EF4-FFF2-40B4-BE49-F238E27FC236}">
                  <a16:creationId xmlns:a16="http://schemas.microsoft.com/office/drawing/2014/main" id="{BFECEBB3-E787-1501-142B-479FC8CE9A70}"/>
                </a:ext>
              </a:extLst>
            </p:cNvPr>
            <p:cNvSpPr/>
            <p:nvPr/>
          </p:nvSpPr>
          <p:spPr>
            <a:xfrm flipV="1">
              <a:off x="7975099" y="3283867"/>
              <a:ext cx="70510" cy="42843"/>
            </a:xfrm>
            <a:custGeom>
              <a:avLst/>
              <a:gdLst>
                <a:gd name="connsiteX0" fmla="*/ 65885 w 70510"/>
                <a:gd name="connsiteY0" fmla="*/ 14709 h 42843"/>
                <a:gd name="connsiteX1" fmla="*/ 40256 w 70510"/>
                <a:gd name="connsiteY1" fmla="*/ -100 h 42843"/>
                <a:gd name="connsiteX2" fmla="*/ 26527 w 70510"/>
                <a:gd name="connsiteY2" fmla="*/ -100 h 42843"/>
                <a:gd name="connsiteX3" fmla="*/ 899 w 70510"/>
                <a:gd name="connsiteY3" fmla="*/ 14709 h 42843"/>
                <a:gd name="connsiteX4" fmla="*/ 899 w 70510"/>
                <a:gd name="connsiteY4" fmla="*/ 24272 h 42843"/>
                <a:gd name="connsiteX5" fmla="*/ 26527 w 70510"/>
                <a:gd name="connsiteY5" fmla="*/ 39067 h 42843"/>
                <a:gd name="connsiteX6" fmla="*/ 40256 w 70510"/>
                <a:gd name="connsiteY6" fmla="*/ 39067 h 42843"/>
                <a:gd name="connsiteX7" fmla="*/ 65885 w 70510"/>
                <a:gd name="connsiteY7" fmla="*/ 24272 h 42843"/>
                <a:gd name="connsiteX8" fmla="*/ 65885 w 70510"/>
                <a:gd name="connsiteY8" fmla="*/ 1470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85" y="14709"/>
                  </a:moveTo>
                  <a:lnTo>
                    <a:pt x="40256" y="-100"/>
                  </a:lnTo>
                  <a:cubicBezTo>
                    <a:pt x="36001" y="-2551"/>
                    <a:pt x="30769" y="-2551"/>
                    <a:pt x="26527" y="-100"/>
                  </a:cubicBezTo>
                  <a:lnTo>
                    <a:pt x="899" y="14709"/>
                  </a:lnTo>
                  <a:cubicBezTo>
                    <a:pt x="-2784" y="16830"/>
                    <a:pt x="-2784" y="22138"/>
                    <a:pt x="899" y="24272"/>
                  </a:cubicBezTo>
                  <a:lnTo>
                    <a:pt x="26527" y="39067"/>
                  </a:lnTo>
                  <a:cubicBezTo>
                    <a:pt x="30769" y="41518"/>
                    <a:pt x="36001" y="41518"/>
                    <a:pt x="40256" y="39067"/>
                  </a:cubicBezTo>
                  <a:lnTo>
                    <a:pt x="65885" y="24272"/>
                  </a:lnTo>
                  <a:cubicBezTo>
                    <a:pt x="69568" y="22138"/>
                    <a:pt x="69568" y="16830"/>
                    <a:pt x="65885" y="1470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8" name="Freeform: Shape 1407">
              <a:extLst>
                <a:ext uri="{FF2B5EF4-FFF2-40B4-BE49-F238E27FC236}">
                  <a16:creationId xmlns:a16="http://schemas.microsoft.com/office/drawing/2014/main" id="{156EA65D-DBBC-3FB9-C26F-4CD34D98ECC1}"/>
                </a:ext>
              </a:extLst>
            </p:cNvPr>
            <p:cNvSpPr/>
            <p:nvPr/>
          </p:nvSpPr>
          <p:spPr>
            <a:xfrm flipV="1">
              <a:off x="7580091" y="3538794"/>
              <a:ext cx="114535" cy="68421"/>
            </a:xfrm>
            <a:custGeom>
              <a:avLst/>
              <a:gdLst>
                <a:gd name="connsiteX0" fmla="*/ 110183 w 114535"/>
                <a:gd name="connsiteY0" fmla="*/ 50076 h 68421"/>
                <a:gd name="connsiteX1" fmla="*/ 84554 w 114535"/>
                <a:gd name="connsiteY1" fmla="*/ 64884 h 68421"/>
                <a:gd name="connsiteX2" fmla="*/ 70825 w 114535"/>
                <a:gd name="connsiteY2" fmla="*/ 64884 h 68421"/>
                <a:gd name="connsiteX3" fmla="*/ 1153 w 114535"/>
                <a:gd name="connsiteY3" fmla="*/ 24511 h 68421"/>
                <a:gd name="connsiteX4" fmla="*/ 1153 w 114535"/>
                <a:gd name="connsiteY4" fmla="*/ 14948 h 68421"/>
                <a:gd name="connsiteX5" fmla="*/ 26782 w 114535"/>
                <a:gd name="connsiteY5" fmla="*/ 139 h 68421"/>
                <a:gd name="connsiteX6" fmla="*/ 40510 w 114535"/>
                <a:gd name="connsiteY6" fmla="*/ 139 h 68421"/>
                <a:gd name="connsiteX7" fmla="*/ 84008 w 114535"/>
                <a:gd name="connsiteY7" fmla="*/ 25349 h 68421"/>
                <a:gd name="connsiteX8" fmla="*/ 84554 w 114535"/>
                <a:gd name="connsiteY8" fmla="*/ 25578 h 68421"/>
                <a:gd name="connsiteX9" fmla="*/ 110183 w 114535"/>
                <a:gd name="connsiteY9" fmla="*/ 40373 h 68421"/>
                <a:gd name="connsiteX10" fmla="*/ 112926 w 114535"/>
                <a:gd name="connsiteY10" fmla="*/ 45224 h 68421"/>
                <a:gd name="connsiteX11" fmla="*/ 110183 w 114535"/>
                <a:gd name="connsiteY11" fmla="*/ 50076 h 6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35" h="68421">
                  <a:moveTo>
                    <a:pt x="110183" y="50076"/>
                  </a:moveTo>
                  <a:lnTo>
                    <a:pt x="84554" y="64884"/>
                  </a:lnTo>
                  <a:cubicBezTo>
                    <a:pt x="80312" y="67335"/>
                    <a:pt x="75080" y="67335"/>
                    <a:pt x="70825" y="64884"/>
                  </a:cubicBezTo>
                  <a:lnTo>
                    <a:pt x="1153" y="24511"/>
                  </a:lnTo>
                  <a:cubicBezTo>
                    <a:pt x="-2530" y="22377"/>
                    <a:pt x="-2530" y="17069"/>
                    <a:pt x="1153" y="14948"/>
                  </a:cubicBezTo>
                  <a:lnTo>
                    <a:pt x="26782" y="139"/>
                  </a:lnTo>
                  <a:cubicBezTo>
                    <a:pt x="31036" y="-2312"/>
                    <a:pt x="36269" y="-2312"/>
                    <a:pt x="40510" y="139"/>
                  </a:cubicBezTo>
                  <a:lnTo>
                    <a:pt x="84008" y="25349"/>
                  </a:lnTo>
                  <a:lnTo>
                    <a:pt x="84554" y="25578"/>
                  </a:lnTo>
                  <a:lnTo>
                    <a:pt x="110183" y="40373"/>
                  </a:lnTo>
                  <a:cubicBezTo>
                    <a:pt x="112049" y="41453"/>
                    <a:pt x="112951" y="43345"/>
                    <a:pt x="112926" y="45224"/>
                  </a:cubicBezTo>
                  <a:cubicBezTo>
                    <a:pt x="112951" y="47117"/>
                    <a:pt x="112049" y="49009"/>
                    <a:pt x="110183" y="50076"/>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09" name="Freeform: Shape 1408">
              <a:extLst>
                <a:ext uri="{FF2B5EF4-FFF2-40B4-BE49-F238E27FC236}">
                  <a16:creationId xmlns:a16="http://schemas.microsoft.com/office/drawing/2014/main" id="{C4606FE7-B352-38AA-0E81-CAF34044043C}"/>
                </a:ext>
              </a:extLst>
            </p:cNvPr>
            <p:cNvSpPr/>
            <p:nvPr/>
          </p:nvSpPr>
          <p:spPr>
            <a:xfrm flipV="1">
              <a:off x="7668178" y="3513521"/>
              <a:ext cx="70510" cy="42830"/>
            </a:xfrm>
            <a:custGeom>
              <a:avLst/>
              <a:gdLst>
                <a:gd name="connsiteX0" fmla="*/ 66094 w 70510"/>
                <a:gd name="connsiteY0" fmla="*/ 14901 h 42830"/>
                <a:gd name="connsiteX1" fmla="*/ 40465 w 70510"/>
                <a:gd name="connsiteY1" fmla="*/ 105 h 42830"/>
                <a:gd name="connsiteX2" fmla="*/ 26737 w 70510"/>
                <a:gd name="connsiteY2" fmla="*/ 105 h 42830"/>
                <a:gd name="connsiteX3" fmla="*/ 1108 w 70510"/>
                <a:gd name="connsiteY3" fmla="*/ 14901 h 42830"/>
                <a:gd name="connsiteX4" fmla="*/ 1108 w 70510"/>
                <a:gd name="connsiteY4" fmla="*/ 24464 h 42830"/>
                <a:gd name="connsiteX5" fmla="*/ 26737 w 70510"/>
                <a:gd name="connsiteY5" fmla="*/ 39260 h 42830"/>
                <a:gd name="connsiteX6" fmla="*/ 40465 w 70510"/>
                <a:gd name="connsiteY6" fmla="*/ 39260 h 42830"/>
                <a:gd name="connsiteX7" fmla="*/ 66094 w 70510"/>
                <a:gd name="connsiteY7" fmla="*/ 24464 h 42830"/>
                <a:gd name="connsiteX8" fmla="*/ 66094 w 70510"/>
                <a:gd name="connsiteY8" fmla="*/ 1490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6094" y="14901"/>
                  </a:moveTo>
                  <a:lnTo>
                    <a:pt x="40465" y="105"/>
                  </a:lnTo>
                  <a:cubicBezTo>
                    <a:pt x="36224" y="-2346"/>
                    <a:pt x="30991" y="-2346"/>
                    <a:pt x="26737" y="105"/>
                  </a:cubicBezTo>
                  <a:lnTo>
                    <a:pt x="1108" y="14901"/>
                  </a:lnTo>
                  <a:cubicBezTo>
                    <a:pt x="-2575" y="17022"/>
                    <a:pt x="-2575" y="22343"/>
                    <a:pt x="1108" y="24464"/>
                  </a:cubicBezTo>
                  <a:lnTo>
                    <a:pt x="26737" y="39260"/>
                  </a:lnTo>
                  <a:cubicBezTo>
                    <a:pt x="30991" y="41711"/>
                    <a:pt x="36224" y="41711"/>
                    <a:pt x="40465" y="39260"/>
                  </a:cubicBezTo>
                  <a:lnTo>
                    <a:pt x="66094" y="24464"/>
                  </a:lnTo>
                  <a:cubicBezTo>
                    <a:pt x="69777" y="22343"/>
                    <a:pt x="69777" y="17022"/>
                    <a:pt x="66094" y="1490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0" name="Freeform: Shape 1409">
              <a:extLst>
                <a:ext uri="{FF2B5EF4-FFF2-40B4-BE49-F238E27FC236}">
                  <a16:creationId xmlns:a16="http://schemas.microsoft.com/office/drawing/2014/main" id="{D36E43AB-1604-DDDF-9B5E-93D89A8F5A40}"/>
                </a:ext>
              </a:extLst>
            </p:cNvPr>
            <p:cNvSpPr/>
            <p:nvPr/>
          </p:nvSpPr>
          <p:spPr>
            <a:xfrm flipV="1">
              <a:off x="7712222" y="3488083"/>
              <a:ext cx="70510" cy="42843"/>
            </a:xfrm>
            <a:custGeom>
              <a:avLst/>
              <a:gdLst>
                <a:gd name="connsiteX0" fmla="*/ 66064 w 70510"/>
                <a:gd name="connsiteY0" fmla="*/ 14878 h 42843"/>
                <a:gd name="connsiteX1" fmla="*/ 40435 w 70510"/>
                <a:gd name="connsiteY1" fmla="*/ 83 h 42843"/>
                <a:gd name="connsiteX2" fmla="*/ 26707 w 70510"/>
                <a:gd name="connsiteY2" fmla="*/ 83 h 42843"/>
                <a:gd name="connsiteX3" fmla="*/ 1078 w 70510"/>
                <a:gd name="connsiteY3" fmla="*/ 14878 h 42843"/>
                <a:gd name="connsiteX4" fmla="*/ 1078 w 70510"/>
                <a:gd name="connsiteY4" fmla="*/ 24442 h 42843"/>
                <a:gd name="connsiteX5" fmla="*/ 26707 w 70510"/>
                <a:gd name="connsiteY5" fmla="*/ 39250 h 42843"/>
                <a:gd name="connsiteX6" fmla="*/ 40435 w 70510"/>
                <a:gd name="connsiteY6" fmla="*/ 39250 h 42843"/>
                <a:gd name="connsiteX7" fmla="*/ 66064 w 70510"/>
                <a:gd name="connsiteY7" fmla="*/ 24442 h 42843"/>
                <a:gd name="connsiteX8" fmla="*/ 66064 w 70510"/>
                <a:gd name="connsiteY8" fmla="*/ 1487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6064" y="14878"/>
                  </a:moveTo>
                  <a:lnTo>
                    <a:pt x="40435" y="83"/>
                  </a:lnTo>
                  <a:cubicBezTo>
                    <a:pt x="36193" y="-2368"/>
                    <a:pt x="30961" y="-2368"/>
                    <a:pt x="26707" y="83"/>
                  </a:cubicBezTo>
                  <a:lnTo>
                    <a:pt x="1078" y="14878"/>
                  </a:lnTo>
                  <a:cubicBezTo>
                    <a:pt x="-2605" y="17012"/>
                    <a:pt x="-2605" y="22320"/>
                    <a:pt x="1078" y="24442"/>
                  </a:cubicBezTo>
                  <a:lnTo>
                    <a:pt x="26707" y="39250"/>
                  </a:lnTo>
                  <a:cubicBezTo>
                    <a:pt x="30961" y="41701"/>
                    <a:pt x="36193" y="41701"/>
                    <a:pt x="40435" y="39250"/>
                  </a:cubicBezTo>
                  <a:lnTo>
                    <a:pt x="66064" y="24442"/>
                  </a:lnTo>
                  <a:cubicBezTo>
                    <a:pt x="69747" y="22320"/>
                    <a:pt x="69747" y="17012"/>
                    <a:pt x="66064" y="14878"/>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1" name="Freeform: Shape 1410">
              <a:extLst>
                <a:ext uri="{FF2B5EF4-FFF2-40B4-BE49-F238E27FC236}">
                  <a16:creationId xmlns:a16="http://schemas.microsoft.com/office/drawing/2014/main" id="{135D1791-EAA0-236E-BF5D-E35576DE56B2}"/>
                </a:ext>
              </a:extLst>
            </p:cNvPr>
            <p:cNvSpPr/>
            <p:nvPr/>
          </p:nvSpPr>
          <p:spPr>
            <a:xfrm flipV="1">
              <a:off x="7976483" y="3335517"/>
              <a:ext cx="70510" cy="42843"/>
            </a:xfrm>
            <a:custGeom>
              <a:avLst/>
              <a:gdLst>
                <a:gd name="connsiteX0" fmla="*/ 65884 w 70510"/>
                <a:gd name="connsiteY0" fmla="*/ 14755 h 42843"/>
                <a:gd name="connsiteX1" fmla="*/ 40255 w 70510"/>
                <a:gd name="connsiteY1" fmla="*/ -53 h 42843"/>
                <a:gd name="connsiteX2" fmla="*/ 26526 w 70510"/>
                <a:gd name="connsiteY2" fmla="*/ -53 h 42843"/>
                <a:gd name="connsiteX3" fmla="*/ 898 w 70510"/>
                <a:gd name="connsiteY3" fmla="*/ 14755 h 42843"/>
                <a:gd name="connsiteX4" fmla="*/ 898 w 70510"/>
                <a:gd name="connsiteY4" fmla="*/ 24318 h 42843"/>
                <a:gd name="connsiteX5" fmla="*/ 26526 w 70510"/>
                <a:gd name="connsiteY5" fmla="*/ 39113 h 42843"/>
                <a:gd name="connsiteX6" fmla="*/ 40255 w 70510"/>
                <a:gd name="connsiteY6" fmla="*/ 39113 h 42843"/>
                <a:gd name="connsiteX7" fmla="*/ 65884 w 70510"/>
                <a:gd name="connsiteY7" fmla="*/ 24318 h 42843"/>
                <a:gd name="connsiteX8" fmla="*/ 65884 w 70510"/>
                <a:gd name="connsiteY8" fmla="*/ 1475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84" y="14755"/>
                  </a:moveTo>
                  <a:lnTo>
                    <a:pt x="40255" y="-53"/>
                  </a:lnTo>
                  <a:cubicBezTo>
                    <a:pt x="36001" y="-2505"/>
                    <a:pt x="30768" y="-2505"/>
                    <a:pt x="26526" y="-53"/>
                  </a:cubicBezTo>
                  <a:lnTo>
                    <a:pt x="898" y="14755"/>
                  </a:lnTo>
                  <a:cubicBezTo>
                    <a:pt x="-2785" y="16876"/>
                    <a:pt x="-2785" y="22184"/>
                    <a:pt x="898" y="24318"/>
                  </a:cubicBezTo>
                  <a:lnTo>
                    <a:pt x="26526" y="39113"/>
                  </a:lnTo>
                  <a:cubicBezTo>
                    <a:pt x="30768" y="41565"/>
                    <a:pt x="36001" y="41565"/>
                    <a:pt x="40255" y="39113"/>
                  </a:cubicBezTo>
                  <a:lnTo>
                    <a:pt x="65884" y="24318"/>
                  </a:lnTo>
                  <a:cubicBezTo>
                    <a:pt x="69567" y="22184"/>
                    <a:pt x="69567" y="16876"/>
                    <a:pt x="65884" y="1475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2" name="Freeform: Shape 1411">
              <a:extLst>
                <a:ext uri="{FF2B5EF4-FFF2-40B4-BE49-F238E27FC236}">
                  <a16:creationId xmlns:a16="http://schemas.microsoft.com/office/drawing/2014/main" id="{859A30CE-C1F3-E356-6058-374E79E973C1}"/>
                </a:ext>
              </a:extLst>
            </p:cNvPr>
            <p:cNvSpPr/>
            <p:nvPr/>
          </p:nvSpPr>
          <p:spPr>
            <a:xfrm flipV="1">
              <a:off x="8020527" y="3310092"/>
              <a:ext cx="70510" cy="42830"/>
            </a:xfrm>
            <a:custGeom>
              <a:avLst/>
              <a:gdLst>
                <a:gd name="connsiteX0" fmla="*/ 65854 w 70510"/>
                <a:gd name="connsiteY0" fmla="*/ 14719 h 42830"/>
                <a:gd name="connsiteX1" fmla="*/ 40225 w 70510"/>
                <a:gd name="connsiteY1" fmla="*/ -76 h 42830"/>
                <a:gd name="connsiteX2" fmla="*/ 26496 w 70510"/>
                <a:gd name="connsiteY2" fmla="*/ -76 h 42830"/>
                <a:gd name="connsiteX3" fmla="*/ 868 w 70510"/>
                <a:gd name="connsiteY3" fmla="*/ 14719 h 42830"/>
                <a:gd name="connsiteX4" fmla="*/ 868 w 70510"/>
                <a:gd name="connsiteY4" fmla="*/ 24283 h 42830"/>
                <a:gd name="connsiteX5" fmla="*/ 26496 w 70510"/>
                <a:gd name="connsiteY5" fmla="*/ 39078 h 42830"/>
                <a:gd name="connsiteX6" fmla="*/ 40225 w 70510"/>
                <a:gd name="connsiteY6" fmla="*/ 39078 h 42830"/>
                <a:gd name="connsiteX7" fmla="*/ 65854 w 70510"/>
                <a:gd name="connsiteY7" fmla="*/ 24283 h 42830"/>
                <a:gd name="connsiteX8" fmla="*/ 65854 w 70510"/>
                <a:gd name="connsiteY8" fmla="*/ 1471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54" y="14719"/>
                  </a:moveTo>
                  <a:lnTo>
                    <a:pt x="40225" y="-76"/>
                  </a:lnTo>
                  <a:cubicBezTo>
                    <a:pt x="35970" y="-2527"/>
                    <a:pt x="30738" y="-2527"/>
                    <a:pt x="26496" y="-76"/>
                  </a:cubicBezTo>
                  <a:lnTo>
                    <a:pt x="868" y="14719"/>
                  </a:lnTo>
                  <a:cubicBezTo>
                    <a:pt x="-2815" y="16840"/>
                    <a:pt x="-2815" y="22162"/>
                    <a:pt x="868" y="24283"/>
                  </a:cubicBezTo>
                  <a:lnTo>
                    <a:pt x="26496" y="39078"/>
                  </a:lnTo>
                  <a:cubicBezTo>
                    <a:pt x="30738" y="41529"/>
                    <a:pt x="35970" y="41529"/>
                    <a:pt x="40225" y="39078"/>
                  </a:cubicBezTo>
                  <a:lnTo>
                    <a:pt x="65854" y="24283"/>
                  </a:lnTo>
                  <a:cubicBezTo>
                    <a:pt x="69536" y="22162"/>
                    <a:pt x="69536" y="16840"/>
                    <a:pt x="65854" y="1471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3" name="Freeform: Shape 1412">
              <a:extLst>
                <a:ext uri="{FF2B5EF4-FFF2-40B4-BE49-F238E27FC236}">
                  <a16:creationId xmlns:a16="http://schemas.microsoft.com/office/drawing/2014/main" id="{04927BBB-6FE5-7BDF-B62D-D8FE77157A3A}"/>
                </a:ext>
              </a:extLst>
            </p:cNvPr>
            <p:cNvSpPr/>
            <p:nvPr/>
          </p:nvSpPr>
          <p:spPr>
            <a:xfrm flipV="1">
              <a:off x="8064571" y="3284667"/>
              <a:ext cx="70510" cy="42830"/>
            </a:xfrm>
            <a:custGeom>
              <a:avLst/>
              <a:gdLst>
                <a:gd name="connsiteX0" fmla="*/ 65823 w 70510"/>
                <a:gd name="connsiteY0" fmla="*/ 14697 h 42830"/>
                <a:gd name="connsiteX1" fmla="*/ 40195 w 70510"/>
                <a:gd name="connsiteY1" fmla="*/ -99 h 42830"/>
                <a:gd name="connsiteX2" fmla="*/ 26466 w 70510"/>
                <a:gd name="connsiteY2" fmla="*/ -99 h 42830"/>
                <a:gd name="connsiteX3" fmla="*/ 837 w 70510"/>
                <a:gd name="connsiteY3" fmla="*/ 14697 h 42830"/>
                <a:gd name="connsiteX4" fmla="*/ 837 w 70510"/>
                <a:gd name="connsiteY4" fmla="*/ 24260 h 42830"/>
                <a:gd name="connsiteX5" fmla="*/ 26466 w 70510"/>
                <a:gd name="connsiteY5" fmla="*/ 39055 h 42830"/>
                <a:gd name="connsiteX6" fmla="*/ 40195 w 70510"/>
                <a:gd name="connsiteY6" fmla="*/ 39055 h 42830"/>
                <a:gd name="connsiteX7" fmla="*/ 65823 w 70510"/>
                <a:gd name="connsiteY7" fmla="*/ 24260 h 42830"/>
                <a:gd name="connsiteX8" fmla="*/ 65823 w 70510"/>
                <a:gd name="connsiteY8" fmla="*/ 14697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823" y="14697"/>
                  </a:moveTo>
                  <a:lnTo>
                    <a:pt x="40195" y="-99"/>
                  </a:lnTo>
                  <a:cubicBezTo>
                    <a:pt x="35940" y="-2550"/>
                    <a:pt x="30708" y="-2550"/>
                    <a:pt x="26466" y="-99"/>
                  </a:cubicBezTo>
                  <a:lnTo>
                    <a:pt x="837" y="14697"/>
                  </a:lnTo>
                  <a:cubicBezTo>
                    <a:pt x="-2845" y="16818"/>
                    <a:pt x="-2845" y="22139"/>
                    <a:pt x="837" y="24260"/>
                  </a:cubicBezTo>
                  <a:lnTo>
                    <a:pt x="26466" y="39055"/>
                  </a:lnTo>
                  <a:cubicBezTo>
                    <a:pt x="30708" y="41506"/>
                    <a:pt x="35940" y="41506"/>
                    <a:pt x="40195" y="39055"/>
                  </a:cubicBezTo>
                  <a:lnTo>
                    <a:pt x="65823" y="24260"/>
                  </a:lnTo>
                  <a:cubicBezTo>
                    <a:pt x="69506" y="22139"/>
                    <a:pt x="69506" y="16818"/>
                    <a:pt x="65823" y="14697"/>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4" name="Freeform: Shape 1413">
              <a:extLst>
                <a:ext uri="{FF2B5EF4-FFF2-40B4-BE49-F238E27FC236}">
                  <a16:creationId xmlns:a16="http://schemas.microsoft.com/office/drawing/2014/main" id="{B21F8F2D-158E-7F05-DC69-AB4F88062F97}"/>
                </a:ext>
              </a:extLst>
            </p:cNvPr>
            <p:cNvSpPr/>
            <p:nvPr/>
          </p:nvSpPr>
          <p:spPr>
            <a:xfrm flipV="1">
              <a:off x="8108614" y="3233803"/>
              <a:ext cx="114544" cy="68268"/>
            </a:xfrm>
            <a:custGeom>
              <a:avLst/>
              <a:gdLst>
                <a:gd name="connsiteX0" fmla="*/ 109822 w 114544"/>
                <a:gd name="connsiteY0" fmla="*/ 49651 h 68268"/>
                <a:gd name="connsiteX1" fmla="*/ 84181 w 114544"/>
                <a:gd name="connsiteY1" fmla="*/ 64459 h 68268"/>
                <a:gd name="connsiteX2" fmla="*/ 70465 w 114544"/>
                <a:gd name="connsiteY2" fmla="*/ 64459 h 68268"/>
                <a:gd name="connsiteX3" fmla="*/ 792 w 114544"/>
                <a:gd name="connsiteY3" fmla="*/ 24226 h 68268"/>
                <a:gd name="connsiteX4" fmla="*/ 792 w 114544"/>
                <a:gd name="connsiteY4" fmla="*/ 14663 h 68268"/>
                <a:gd name="connsiteX5" fmla="*/ 26421 w 114544"/>
                <a:gd name="connsiteY5" fmla="*/ -133 h 68268"/>
                <a:gd name="connsiteX6" fmla="*/ 40137 w 114544"/>
                <a:gd name="connsiteY6" fmla="*/ -133 h 68268"/>
                <a:gd name="connsiteX7" fmla="*/ 109822 w 114544"/>
                <a:gd name="connsiteY7" fmla="*/ 40088 h 68268"/>
                <a:gd name="connsiteX8" fmla="*/ 109822 w 114544"/>
                <a:gd name="connsiteY8" fmla="*/ 49651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44" h="68268">
                  <a:moveTo>
                    <a:pt x="109822" y="49651"/>
                  </a:moveTo>
                  <a:lnTo>
                    <a:pt x="84181" y="64459"/>
                  </a:lnTo>
                  <a:cubicBezTo>
                    <a:pt x="79939" y="66910"/>
                    <a:pt x="74706" y="66910"/>
                    <a:pt x="70465" y="64459"/>
                  </a:cubicBezTo>
                  <a:lnTo>
                    <a:pt x="792" y="24226"/>
                  </a:lnTo>
                  <a:cubicBezTo>
                    <a:pt x="-2891" y="22105"/>
                    <a:pt x="-2891" y="16796"/>
                    <a:pt x="792" y="14663"/>
                  </a:cubicBezTo>
                  <a:lnTo>
                    <a:pt x="26421" y="-133"/>
                  </a:lnTo>
                  <a:cubicBezTo>
                    <a:pt x="30663" y="-2584"/>
                    <a:pt x="35895" y="-2584"/>
                    <a:pt x="40137" y="-133"/>
                  </a:cubicBezTo>
                  <a:lnTo>
                    <a:pt x="109822" y="40088"/>
                  </a:lnTo>
                  <a:cubicBezTo>
                    <a:pt x="113492" y="42222"/>
                    <a:pt x="113492" y="47530"/>
                    <a:pt x="109822" y="49651"/>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5" name="Freeform: Shape 1414">
              <a:extLst>
                <a:ext uri="{FF2B5EF4-FFF2-40B4-BE49-F238E27FC236}">
                  <a16:creationId xmlns:a16="http://schemas.microsoft.com/office/drawing/2014/main" id="{F0C0DC0E-5F2D-A4A6-944A-45CC65D839C1}"/>
                </a:ext>
              </a:extLst>
            </p:cNvPr>
            <p:cNvSpPr/>
            <p:nvPr/>
          </p:nvSpPr>
          <p:spPr>
            <a:xfrm flipV="1">
              <a:off x="8201769" y="3152854"/>
              <a:ext cx="70510" cy="42843"/>
            </a:xfrm>
            <a:custGeom>
              <a:avLst/>
              <a:gdLst>
                <a:gd name="connsiteX0" fmla="*/ 65730 w 70510"/>
                <a:gd name="connsiteY0" fmla="*/ 14579 h 42843"/>
                <a:gd name="connsiteX1" fmla="*/ 40101 w 70510"/>
                <a:gd name="connsiteY1" fmla="*/ -216 h 42843"/>
                <a:gd name="connsiteX2" fmla="*/ 26373 w 70510"/>
                <a:gd name="connsiteY2" fmla="*/ -216 h 42843"/>
                <a:gd name="connsiteX3" fmla="*/ 744 w 70510"/>
                <a:gd name="connsiteY3" fmla="*/ 14579 h 42843"/>
                <a:gd name="connsiteX4" fmla="*/ 744 w 70510"/>
                <a:gd name="connsiteY4" fmla="*/ 24155 h 42843"/>
                <a:gd name="connsiteX5" fmla="*/ 26373 w 70510"/>
                <a:gd name="connsiteY5" fmla="*/ 38950 h 42843"/>
                <a:gd name="connsiteX6" fmla="*/ 40101 w 70510"/>
                <a:gd name="connsiteY6" fmla="*/ 38950 h 42843"/>
                <a:gd name="connsiteX7" fmla="*/ 65730 w 70510"/>
                <a:gd name="connsiteY7" fmla="*/ 24155 h 42843"/>
                <a:gd name="connsiteX8" fmla="*/ 65730 w 70510"/>
                <a:gd name="connsiteY8" fmla="*/ 1457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730" y="14579"/>
                  </a:moveTo>
                  <a:lnTo>
                    <a:pt x="40101" y="-216"/>
                  </a:lnTo>
                  <a:cubicBezTo>
                    <a:pt x="35859" y="-2667"/>
                    <a:pt x="30627" y="-2667"/>
                    <a:pt x="26373" y="-216"/>
                  </a:cubicBezTo>
                  <a:lnTo>
                    <a:pt x="744" y="14579"/>
                  </a:lnTo>
                  <a:cubicBezTo>
                    <a:pt x="-2939" y="16713"/>
                    <a:pt x="-2939" y="22021"/>
                    <a:pt x="744" y="24155"/>
                  </a:cubicBezTo>
                  <a:lnTo>
                    <a:pt x="26373" y="38950"/>
                  </a:lnTo>
                  <a:cubicBezTo>
                    <a:pt x="30627" y="41401"/>
                    <a:pt x="35859" y="41401"/>
                    <a:pt x="40101" y="38950"/>
                  </a:cubicBezTo>
                  <a:lnTo>
                    <a:pt x="65730" y="24155"/>
                  </a:lnTo>
                  <a:cubicBezTo>
                    <a:pt x="69413" y="22021"/>
                    <a:pt x="69413" y="16713"/>
                    <a:pt x="65730" y="1457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6" name="Freeform: Shape 1415">
              <a:extLst>
                <a:ext uri="{FF2B5EF4-FFF2-40B4-BE49-F238E27FC236}">
                  <a16:creationId xmlns:a16="http://schemas.microsoft.com/office/drawing/2014/main" id="{9B587887-0AAB-73FD-07DA-7AFCC9021C6B}"/>
                </a:ext>
              </a:extLst>
            </p:cNvPr>
            <p:cNvSpPr/>
            <p:nvPr/>
          </p:nvSpPr>
          <p:spPr>
            <a:xfrm flipV="1">
              <a:off x="8203153" y="3204504"/>
              <a:ext cx="70510" cy="42843"/>
            </a:xfrm>
            <a:custGeom>
              <a:avLst/>
              <a:gdLst>
                <a:gd name="connsiteX0" fmla="*/ 65729 w 70510"/>
                <a:gd name="connsiteY0" fmla="*/ 14625 h 42843"/>
                <a:gd name="connsiteX1" fmla="*/ 40100 w 70510"/>
                <a:gd name="connsiteY1" fmla="*/ -170 h 42843"/>
                <a:gd name="connsiteX2" fmla="*/ 26372 w 70510"/>
                <a:gd name="connsiteY2" fmla="*/ -170 h 42843"/>
                <a:gd name="connsiteX3" fmla="*/ 743 w 70510"/>
                <a:gd name="connsiteY3" fmla="*/ 14625 h 42843"/>
                <a:gd name="connsiteX4" fmla="*/ 743 w 70510"/>
                <a:gd name="connsiteY4" fmla="*/ 24201 h 42843"/>
                <a:gd name="connsiteX5" fmla="*/ 26372 w 70510"/>
                <a:gd name="connsiteY5" fmla="*/ 38997 h 42843"/>
                <a:gd name="connsiteX6" fmla="*/ 40100 w 70510"/>
                <a:gd name="connsiteY6" fmla="*/ 38997 h 42843"/>
                <a:gd name="connsiteX7" fmla="*/ 65729 w 70510"/>
                <a:gd name="connsiteY7" fmla="*/ 24201 h 42843"/>
                <a:gd name="connsiteX8" fmla="*/ 65729 w 70510"/>
                <a:gd name="connsiteY8" fmla="*/ 1462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729" y="14625"/>
                  </a:moveTo>
                  <a:lnTo>
                    <a:pt x="40100" y="-170"/>
                  </a:lnTo>
                  <a:cubicBezTo>
                    <a:pt x="35858" y="-2621"/>
                    <a:pt x="30626" y="-2621"/>
                    <a:pt x="26372" y="-170"/>
                  </a:cubicBezTo>
                  <a:lnTo>
                    <a:pt x="743" y="14625"/>
                  </a:lnTo>
                  <a:cubicBezTo>
                    <a:pt x="-2940" y="16759"/>
                    <a:pt x="-2940" y="22067"/>
                    <a:pt x="743" y="24201"/>
                  </a:cubicBezTo>
                  <a:lnTo>
                    <a:pt x="26372" y="38997"/>
                  </a:lnTo>
                  <a:cubicBezTo>
                    <a:pt x="30626" y="41448"/>
                    <a:pt x="35858" y="41448"/>
                    <a:pt x="40100" y="38997"/>
                  </a:cubicBezTo>
                  <a:lnTo>
                    <a:pt x="65729" y="24201"/>
                  </a:lnTo>
                  <a:cubicBezTo>
                    <a:pt x="69412" y="22067"/>
                    <a:pt x="69412" y="16759"/>
                    <a:pt x="65729" y="1462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7" name="Freeform: Shape 1416">
              <a:extLst>
                <a:ext uri="{FF2B5EF4-FFF2-40B4-BE49-F238E27FC236}">
                  <a16:creationId xmlns:a16="http://schemas.microsoft.com/office/drawing/2014/main" id="{E4523A12-E222-D0E1-6978-A469A89B2FE5}"/>
                </a:ext>
              </a:extLst>
            </p:cNvPr>
            <p:cNvSpPr/>
            <p:nvPr/>
          </p:nvSpPr>
          <p:spPr>
            <a:xfrm flipV="1">
              <a:off x="8247197" y="3179079"/>
              <a:ext cx="70510" cy="42843"/>
            </a:xfrm>
            <a:custGeom>
              <a:avLst/>
              <a:gdLst>
                <a:gd name="connsiteX0" fmla="*/ 65699 w 70510"/>
                <a:gd name="connsiteY0" fmla="*/ 14615 h 42843"/>
                <a:gd name="connsiteX1" fmla="*/ 40070 w 70510"/>
                <a:gd name="connsiteY1" fmla="*/ -193 h 42843"/>
                <a:gd name="connsiteX2" fmla="*/ 26342 w 70510"/>
                <a:gd name="connsiteY2" fmla="*/ -193 h 42843"/>
                <a:gd name="connsiteX3" fmla="*/ 713 w 70510"/>
                <a:gd name="connsiteY3" fmla="*/ 14615 h 42843"/>
                <a:gd name="connsiteX4" fmla="*/ 713 w 70510"/>
                <a:gd name="connsiteY4" fmla="*/ 24178 h 42843"/>
                <a:gd name="connsiteX5" fmla="*/ 26342 w 70510"/>
                <a:gd name="connsiteY5" fmla="*/ 38974 h 42843"/>
                <a:gd name="connsiteX6" fmla="*/ 40070 w 70510"/>
                <a:gd name="connsiteY6" fmla="*/ 38974 h 42843"/>
                <a:gd name="connsiteX7" fmla="*/ 65699 w 70510"/>
                <a:gd name="connsiteY7" fmla="*/ 24178 h 42843"/>
                <a:gd name="connsiteX8" fmla="*/ 65699 w 70510"/>
                <a:gd name="connsiteY8" fmla="*/ 1461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699" y="14615"/>
                  </a:moveTo>
                  <a:lnTo>
                    <a:pt x="40070" y="-193"/>
                  </a:lnTo>
                  <a:cubicBezTo>
                    <a:pt x="35828" y="-2644"/>
                    <a:pt x="30596" y="-2644"/>
                    <a:pt x="26342" y="-193"/>
                  </a:cubicBezTo>
                  <a:lnTo>
                    <a:pt x="713" y="14615"/>
                  </a:lnTo>
                  <a:cubicBezTo>
                    <a:pt x="-2970" y="16736"/>
                    <a:pt x="-2970" y="22045"/>
                    <a:pt x="713" y="24178"/>
                  </a:cubicBezTo>
                  <a:lnTo>
                    <a:pt x="26342" y="38974"/>
                  </a:lnTo>
                  <a:cubicBezTo>
                    <a:pt x="30596" y="41425"/>
                    <a:pt x="35828" y="41425"/>
                    <a:pt x="40070" y="38974"/>
                  </a:cubicBezTo>
                  <a:lnTo>
                    <a:pt x="65699" y="24178"/>
                  </a:lnTo>
                  <a:cubicBezTo>
                    <a:pt x="69382" y="22045"/>
                    <a:pt x="69382" y="16736"/>
                    <a:pt x="65699" y="14615"/>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8" name="Freeform: Shape 1417">
              <a:extLst>
                <a:ext uri="{FF2B5EF4-FFF2-40B4-BE49-F238E27FC236}">
                  <a16:creationId xmlns:a16="http://schemas.microsoft.com/office/drawing/2014/main" id="{3560AAED-0CA9-E35D-A999-918ACA02E6E6}"/>
                </a:ext>
              </a:extLst>
            </p:cNvPr>
            <p:cNvSpPr/>
            <p:nvPr/>
          </p:nvSpPr>
          <p:spPr>
            <a:xfrm flipV="1">
              <a:off x="8291240" y="3153653"/>
              <a:ext cx="70510" cy="42830"/>
            </a:xfrm>
            <a:custGeom>
              <a:avLst/>
              <a:gdLst>
                <a:gd name="connsiteX0" fmla="*/ 65669 w 70510"/>
                <a:gd name="connsiteY0" fmla="*/ 14580 h 42830"/>
                <a:gd name="connsiteX1" fmla="*/ 40040 w 70510"/>
                <a:gd name="connsiteY1" fmla="*/ -216 h 42830"/>
                <a:gd name="connsiteX2" fmla="*/ 26311 w 70510"/>
                <a:gd name="connsiteY2" fmla="*/ -216 h 42830"/>
                <a:gd name="connsiteX3" fmla="*/ 683 w 70510"/>
                <a:gd name="connsiteY3" fmla="*/ 14580 h 42830"/>
                <a:gd name="connsiteX4" fmla="*/ 683 w 70510"/>
                <a:gd name="connsiteY4" fmla="*/ 24143 h 42830"/>
                <a:gd name="connsiteX5" fmla="*/ 26311 w 70510"/>
                <a:gd name="connsiteY5" fmla="*/ 38938 h 42830"/>
                <a:gd name="connsiteX6" fmla="*/ 40040 w 70510"/>
                <a:gd name="connsiteY6" fmla="*/ 38938 h 42830"/>
                <a:gd name="connsiteX7" fmla="*/ 65669 w 70510"/>
                <a:gd name="connsiteY7" fmla="*/ 24143 h 42830"/>
                <a:gd name="connsiteX8" fmla="*/ 65669 w 70510"/>
                <a:gd name="connsiteY8" fmla="*/ 1458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65669" y="14580"/>
                  </a:moveTo>
                  <a:lnTo>
                    <a:pt x="40040" y="-216"/>
                  </a:lnTo>
                  <a:cubicBezTo>
                    <a:pt x="35786" y="-2667"/>
                    <a:pt x="30566" y="-2667"/>
                    <a:pt x="26311" y="-216"/>
                  </a:cubicBezTo>
                  <a:lnTo>
                    <a:pt x="683" y="14580"/>
                  </a:lnTo>
                  <a:cubicBezTo>
                    <a:pt x="-3000" y="16701"/>
                    <a:pt x="-3000" y="22022"/>
                    <a:pt x="683" y="24143"/>
                  </a:cubicBezTo>
                  <a:lnTo>
                    <a:pt x="26311" y="38938"/>
                  </a:lnTo>
                  <a:cubicBezTo>
                    <a:pt x="30566" y="41389"/>
                    <a:pt x="35786" y="41389"/>
                    <a:pt x="40040" y="38938"/>
                  </a:cubicBezTo>
                  <a:lnTo>
                    <a:pt x="65669" y="24143"/>
                  </a:lnTo>
                  <a:cubicBezTo>
                    <a:pt x="69352" y="22022"/>
                    <a:pt x="69352" y="16701"/>
                    <a:pt x="65669" y="1458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19" name="Freeform: Shape 1418">
              <a:extLst>
                <a:ext uri="{FF2B5EF4-FFF2-40B4-BE49-F238E27FC236}">
                  <a16:creationId xmlns:a16="http://schemas.microsoft.com/office/drawing/2014/main" id="{0C3EED46-0015-1888-83D8-8549CA99A342}"/>
                </a:ext>
              </a:extLst>
            </p:cNvPr>
            <p:cNvSpPr/>
            <p:nvPr/>
          </p:nvSpPr>
          <p:spPr>
            <a:xfrm flipV="1">
              <a:off x="7756265" y="3360943"/>
              <a:ext cx="246684" cy="144557"/>
            </a:xfrm>
            <a:custGeom>
              <a:avLst/>
              <a:gdLst>
                <a:gd name="connsiteX0" fmla="*/ 242148 w 246684"/>
                <a:gd name="connsiteY0" fmla="*/ 126100 h 144557"/>
                <a:gd name="connsiteX1" fmla="*/ 216519 w 246684"/>
                <a:gd name="connsiteY1" fmla="*/ 140896 h 144557"/>
                <a:gd name="connsiteX2" fmla="*/ 202791 w 246684"/>
                <a:gd name="connsiteY2" fmla="*/ 140896 h 144557"/>
                <a:gd name="connsiteX3" fmla="*/ 988 w 246684"/>
                <a:gd name="connsiteY3" fmla="*/ 24386 h 144557"/>
                <a:gd name="connsiteX4" fmla="*/ 988 w 246684"/>
                <a:gd name="connsiteY4" fmla="*/ 14810 h 144557"/>
                <a:gd name="connsiteX5" fmla="*/ 26616 w 246684"/>
                <a:gd name="connsiteY5" fmla="*/ 15 h 144557"/>
                <a:gd name="connsiteX6" fmla="*/ 40345 w 246684"/>
                <a:gd name="connsiteY6" fmla="*/ 15 h 144557"/>
                <a:gd name="connsiteX7" fmla="*/ 216519 w 246684"/>
                <a:gd name="connsiteY7" fmla="*/ 101729 h 144557"/>
                <a:gd name="connsiteX8" fmla="*/ 242148 w 246684"/>
                <a:gd name="connsiteY8" fmla="*/ 116524 h 144557"/>
                <a:gd name="connsiteX9" fmla="*/ 242148 w 246684"/>
                <a:gd name="connsiteY9" fmla="*/ 126100 h 14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84" h="144557">
                  <a:moveTo>
                    <a:pt x="242148" y="126100"/>
                  </a:moveTo>
                  <a:lnTo>
                    <a:pt x="216519" y="140896"/>
                  </a:lnTo>
                  <a:cubicBezTo>
                    <a:pt x="212265" y="143347"/>
                    <a:pt x="207033" y="143347"/>
                    <a:pt x="202791" y="140896"/>
                  </a:cubicBezTo>
                  <a:lnTo>
                    <a:pt x="988" y="24386"/>
                  </a:lnTo>
                  <a:cubicBezTo>
                    <a:pt x="-2695" y="22252"/>
                    <a:pt x="-2695" y="16944"/>
                    <a:pt x="988" y="14810"/>
                  </a:cubicBezTo>
                  <a:lnTo>
                    <a:pt x="26616" y="15"/>
                  </a:lnTo>
                  <a:cubicBezTo>
                    <a:pt x="30858" y="-2436"/>
                    <a:pt x="36091" y="-2436"/>
                    <a:pt x="40345" y="15"/>
                  </a:cubicBezTo>
                  <a:lnTo>
                    <a:pt x="216519" y="101729"/>
                  </a:lnTo>
                  <a:lnTo>
                    <a:pt x="242148" y="116524"/>
                  </a:lnTo>
                  <a:cubicBezTo>
                    <a:pt x="245831" y="118658"/>
                    <a:pt x="245831" y="123967"/>
                    <a:pt x="242148" y="126100"/>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20" name="Freeform: Shape 1419">
              <a:extLst>
                <a:ext uri="{FF2B5EF4-FFF2-40B4-BE49-F238E27FC236}">
                  <a16:creationId xmlns:a16="http://schemas.microsoft.com/office/drawing/2014/main" id="{BB14522C-B0BE-B249-906B-4DB7A9D78E8D}"/>
                </a:ext>
              </a:extLst>
            </p:cNvPr>
            <p:cNvSpPr/>
            <p:nvPr/>
          </p:nvSpPr>
          <p:spPr>
            <a:xfrm flipV="1">
              <a:off x="8019143" y="3207578"/>
              <a:ext cx="158597" cy="93681"/>
            </a:xfrm>
            <a:custGeom>
              <a:avLst/>
              <a:gdLst>
                <a:gd name="connsiteX0" fmla="*/ 153912 w 158597"/>
                <a:gd name="connsiteY0" fmla="*/ 65489 h 93681"/>
                <a:gd name="connsiteX1" fmla="*/ 40196 w 158597"/>
                <a:gd name="connsiteY1" fmla="*/ -145 h 93681"/>
                <a:gd name="connsiteX2" fmla="*/ 26467 w 158597"/>
                <a:gd name="connsiteY2" fmla="*/ -145 h 93681"/>
                <a:gd name="connsiteX3" fmla="*/ 838 w 158597"/>
                <a:gd name="connsiteY3" fmla="*/ 14663 h 93681"/>
                <a:gd name="connsiteX4" fmla="*/ 838 w 158597"/>
                <a:gd name="connsiteY4" fmla="*/ 24226 h 93681"/>
                <a:gd name="connsiteX5" fmla="*/ 114554 w 158597"/>
                <a:gd name="connsiteY5" fmla="*/ 89860 h 93681"/>
                <a:gd name="connsiteX6" fmla="*/ 128283 w 158597"/>
                <a:gd name="connsiteY6" fmla="*/ 89860 h 93681"/>
                <a:gd name="connsiteX7" fmla="*/ 153912 w 158597"/>
                <a:gd name="connsiteY7" fmla="*/ 75052 h 93681"/>
                <a:gd name="connsiteX8" fmla="*/ 153912 w 158597"/>
                <a:gd name="connsiteY8" fmla="*/ 65489 h 9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597" h="93681">
                  <a:moveTo>
                    <a:pt x="153912" y="65489"/>
                  </a:moveTo>
                  <a:lnTo>
                    <a:pt x="40196" y="-145"/>
                  </a:lnTo>
                  <a:cubicBezTo>
                    <a:pt x="35941" y="-2596"/>
                    <a:pt x="30709" y="-2596"/>
                    <a:pt x="26467" y="-145"/>
                  </a:cubicBezTo>
                  <a:lnTo>
                    <a:pt x="838" y="14663"/>
                  </a:lnTo>
                  <a:cubicBezTo>
                    <a:pt x="-2844" y="16784"/>
                    <a:pt x="-2844" y="22093"/>
                    <a:pt x="838" y="24226"/>
                  </a:cubicBezTo>
                  <a:lnTo>
                    <a:pt x="114554" y="89860"/>
                  </a:lnTo>
                  <a:cubicBezTo>
                    <a:pt x="118796" y="92311"/>
                    <a:pt x="124028" y="92311"/>
                    <a:pt x="128283" y="89860"/>
                  </a:cubicBezTo>
                  <a:lnTo>
                    <a:pt x="153912" y="75052"/>
                  </a:lnTo>
                  <a:cubicBezTo>
                    <a:pt x="157594" y="72931"/>
                    <a:pt x="157594" y="67622"/>
                    <a:pt x="153912" y="65489"/>
                  </a:cubicBezTo>
                </a:path>
              </a:pathLst>
            </a:custGeom>
            <a:gradFill>
              <a:gsLst>
                <a:gs pos="0">
                  <a:srgbClr val="151513"/>
                </a:gs>
                <a:gs pos="706">
                  <a:srgbClr val="151513"/>
                </a:gs>
                <a:gs pos="741">
                  <a:srgbClr val="131110"/>
                </a:gs>
                <a:gs pos="21142">
                  <a:srgbClr val="131110"/>
                </a:gs>
                <a:gs pos="21211">
                  <a:srgbClr val="292F2F"/>
                </a:gs>
                <a:gs pos="97500">
                  <a:srgbClr val="1A1B1A"/>
                </a:gs>
                <a:gs pos="97500">
                  <a:srgbClr val="1A1B1A"/>
                </a:gs>
                <a:gs pos="100000">
                  <a:srgbClr val="1A1B1A"/>
                </a:gs>
              </a:gsLst>
              <a:lin ang="0" scaled="1"/>
            </a:gradFill>
            <a:ln w="1270" cap="flat">
              <a:noFill/>
              <a:prstDash val="solid"/>
              <a:miter/>
            </a:ln>
          </p:spPr>
          <p:txBody>
            <a:bodyPr rtlCol="0" anchor="ctr"/>
            <a:lstStyle/>
            <a:p>
              <a:endParaRPr lang="en-IN"/>
            </a:p>
          </p:txBody>
        </p:sp>
        <p:sp>
          <p:nvSpPr>
            <p:cNvPr id="1421" name="Freeform: Shape 1420">
              <a:extLst>
                <a:ext uri="{FF2B5EF4-FFF2-40B4-BE49-F238E27FC236}">
                  <a16:creationId xmlns:a16="http://schemas.microsoft.com/office/drawing/2014/main" id="{61D51E52-459E-5D08-AB2F-70EC36ABA344}"/>
                </a:ext>
              </a:extLst>
            </p:cNvPr>
            <p:cNvSpPr/>
            <p:nvPr/>
          </p:nvSpPr>
          <p:spPr>
            <a:xfrm flipV="1">
              <a:off x="8022229" y="3092706"/>
              <a:ext cx="70510" cy="42843"/>
            </a:xfrm>
            <a:custGeom>
              <a:avLst/>
              <a:gdLst>
                <a:gd name="connsiteX0" fmla="*/ 26495 w 70510"/>
                <a:gd name="connsiteY0" fmla="*/ 38897 h 42843"/>
                <a:gd name="connsiteX1" fmla="*/ 866 w 70510"/>
                <a:gd name="connsiteY1" fmla="*/ 24088 h 42843"/>
                <a:gd name="connsiteX2" fmla="*/ 866 w 70510"/>
                <a:gd name="connsiteY2" fmla="*/ 14525 h 42843"/>
                <a:gd name="connsiteX3" fmla="*/ 26495 w 70510"/>
                <a:gd name="connsiteY3" fmla="*/ -270 h 42843"/>
                <a:gd name="connsiteX4" fmla="*/ 40224 w 70510"/>
                <a:gd name="connsiteY4" fmla="*/ -270 h 42843"/>
                <a:gd name="connsiteX5" fmla="*/ 65852 w 70510"/>
                <a:gd name="connsiteY5" fmla="*/ 14525 h 42843"/>
                <a:gd name="connsiteX6" fmla="*/ 65852 w 70510"/>
                <a:gd name="connsiteY6" fmla="*/ 24088 h 42843"/>
                <a:gd name="connsiteX7" fmla="*/ 40224 w 70510"/>
                <a:gd name="connsiteY7" fmla="*/ 38897 h 42843"/>
                <a:gd name="connsiteX8" fmla="*/ 26495 w 70510"/>
                <a:gd name="connsiteY8" fmla="*/ 3889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495" y="38897"/>
                  </a:moveTo>
                  <a:lnTo>
                    <a:pt x="866" y="24088"/>
                  </a:lnTo>
                  <a:cubicBezTo>
                    <a:pt x="-2817" y="21968"/>
                    <a:pt x="-2817" y="16659"/>
                    <a:pt x="866" y="14525"/>
                  </a:cubicBezTo>
                  <a:lnTo>
                    <a:pt x="26495" y="-270"/>
                  </a:lnTo>
                  <a:cubicBezTo>
                    <a:pt x="30749" y="-2721"/>
                    <a:pt x="35982" y="-2721"/>
                    <a:pt x="40224" y="-270"/>
                  </a:cubicBezTo>
                  <a:lnTo>
                    <a:pt x="65852" y="14525"/>
                  </a:lnTo>
                  <a:cubicBezTo>
                    <a:pt x="69535" y="16659"/>
                    <a:pt x="69535" y="21968"/>
                    <a:pt x="65852" y="24088"/>
                  </a:cubicBezTo>
                  <a:lnTo>
                    <a:pt x="40224" y="38897"/>
                  </a:lnTo>
                  <a:cubicBezTo>
                    <a:pt x="35982" y="41348"/>
                    <a:pt x="30749" y="41348"/>
                    <a:pt x="26495" y="38897"/>
                  </a:cubicBezTo>
                </a:path>
              </a:pathLst>
            </a:custGeom>
            <a:solidFill>
              <a:srgbClr val="41454E"/>
            </a:solidFill>
            <a:ln w="1270" cap="flat">
              <a:noFill/>
              <a:prstDash val="solid"/>
              <a:miter/>
            </a:ln>
          </p:spPr>
          <p:txBody>
            <a:bodyPr rtlCol="0" anchor="ctr"/>
            <a:lstStyle/>
            <a:p>
              <a:endParaRPr lang="en-IN"/>
            </a:p>
          </p:txBody>
        </p:sp>
        <p:sp>
          <p:nvSpPr>
            <p:cNvPr id="1422" name="Freeform: Shape 1421">
              <a:extLst>
                <a:ext uri="{FF2B5EF4-FFF2-40B4-BE49-F238E27FC236}">
                  <a16:creationId xmlns:a16="http://schemas.microsoft.com/office/drawing/2014/main" id="{62F09C98-A45D-36F2-3BC3-690DC96DB0AF}"/>
                </a:ext>
              </a:extLst>
            </p:cNvPr>
            <p:cNvSpPr/>
            <p:nvPr/>
          </p:nvSpPr>
          <p:spPr>
            <a:xfrm flipV="1">
              <a:off x="7662641" y="3299856"/>
              <a:ext cx="70510" cy="42843"/>
            </a:xfrm>
            <a:custGeom>
              <a:avLst/>
              <a:gdLst>
                <a:gd name="connsiteX0" fmla="*/ 26740 w 70510"/>
                <a:gd name="connsiteY0" fmla="*/ 39082 h 42843"/>
                <a:gd name="connsiteX1" fmla="*/ 1112 w 70510"/>
                <a:gd name="connsiteY1" fmla="*/ 24274 h 42843"/>
                <a:gd name="connsiteX2" fmla="*/ 1112 w 70510"/>
                <a:gd name="connsiteY2" fmla="*/ 14710 h 42843"/>
                <a:gd name="connsiteX3" fmla="*/ 26740 w 70510"/>
                <a:gd name="connsiteY3" fmla="*/ -85 h 42843"/>
                <a:gd name="connsiteX4" fmla="*/ 40469 w 70510"/>
                <a:gd name="connsiteY4" fmla="*/ -85 h 42843"/>
                <a:gd name="connsiteX5" fmla="*/ 66098 w 70510"/>
                <a:gd name="connsiteY5" fmla="*/ 14710 h 42843"/>
                <a:gd name="connsiteX6" fmla="*/ 66098 w 70510"/>
                <a:gd name="connsiteY6" fmla="*/ 24274 h 42843"/>
                <a:gd name="connsiteX7" fmla="*/ 40469 w 70510"/>
                <a:gd name="connsiteY7" fmla="*/ 39082 h 42843"/>
                <a:gd name="connsiteX8" fmla="*/ 26740 w 70510"/>
                <a:gd name="connsiteY8" fmla="*/ 390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740" y="39082"/>
                  </a:moveTo>
                  <a:lnTo>
                    <a:pt x="1112" y="24274"/>
                  </a:lnTo>
                  <a:cubicBezTo>
                    <a:pt x="-2571" y="22152"/>
                    <a:pt x="-2571" y="16844"/>
                    <a:pt x="1112" y="14710"/>
                  </a:cubicBezTo>
                  <a:lnTo>
                    <a:pt x="26740" y="-85"/>
                  </a:lnTo>
                  <a:cubicBezTo>
                    <a:pt x="30995" y="-2536"/>
                    <a:pt x="36227" y="-2536"/>
                    <a:pt x="40469" y="-85"/>
                  </a:cubicBezTo>
                  <a:lnTo>
                    <a:pt x="66098" y="14710"/>
                  </a:lnTo>
                  <a:cubicBezTo>
                    <a:pt x="69781" y="16844"/>
                    <a:pt x="69781" y="22152"/>
                    <a:pt x="66098" y="24274"/>
                  </a:cubicBezTo>
                  <a:lnTo>
                    <a:pt x="40469" y="39082"/>
                  </a:lnTo>
                  <a:cubicBezTo>
                    <a:pt x="36227" y="41533"/>
                    <a:pt x="30995" y="41533"/>
                    <a:pt x="26740" y="39082"/>
                  </a:cubicBezTo>
                </a:path>
              </a:pathLst>
            </a:custGeom>
            <a:solidFill>
              <a:srgbClr val="41454E"/>
            </a:solidFill>
            <a:ln w="1270" cap="flat">
              <a:noFill/>
              <a:prstDash val="solid"/>
              <a:miter/>
            </a:ln>
          </p:spPr>
          <p:txBody>
            <a:bodyPr rtlCol="0" anchor="ctr"/>
            <a:lstStyle/>
            <a:p>
              <a:endParaRPr lang="en-IN"/>
            </a:p>
          </p:txBody>
        </p:sp>
        <p:sp>
          <p:nvSpPr>
            <p:cNvPr id="1423" name="Freeform: Shape 1422">
              <a:extLst>
                <a:ext uri="{FF2B5EF4-FFF2-40B4-BE49-F238E27FC236}">
                  <a16:creationId xmlns:a16="http://schemas.microsoft.com/office/drawing/2014/main" id="{5DF7F7A9-F844-82EA-9697-A67AA03AA360}"/>
                </a:ext>
              </a:extLst>
            </p:cNvPr>
            <p:cNvSpPr/>
            <p:nvPr/>
          </p:nvSpPr>
          <p:spPr>
            <a:xfrm flipV="1">
              <a:off x="7706685" y="3274431"/>
              <a:ext cx="70510" cy="42843"/>
            </a:xfrm>
            <a:custGeom>
              <a:avLst/>
              <a:gdLst>
                <a:gd name="connsiteX0" fmla="*/ 40439 w 70510"/>
                <a:gd name="connsiteY0" fmla="*/ 39059 h 42843"/>
                <a:gd name="connsiteX1" fmla="*/ 26710 w 70510"/>
                <a:gd name="connsiteY1" fmla="*/ 39059 h 42843"/>
                <a:gd name="connsiteX2" fmla="*/ 1082 w 70510"/>
                <a:gd name="connsiteY2" fmla="*/ 24264 h 42843"/>
                <a:gd name="connsiteX3" fmla="*/ 1082 w 70510"/>
                <a:gd name="connsiteY3" fmla="*/ 14688 h 42843"/>
                <a:gd name="connsiteX4" fmla="*/ 26710 w 70510"/>
                <a:gd name="connsiteY4" fmla="*/ -108 h 42843"/>
                <a:gd name="connsiteX5" fmla="*/ 40439 w 70510"/>
                <a:gd name="connsiteY5" fmla="*/ -108 h 42843"/>
                <a:gd name="connsiteX6" fmla="*/ 66068 w 70510"/>
                <a:gd name="connsiteY6" fmla="*/ 14688 h 42843"/>
                <a:gd name="connsiteX7" fmla="*/ 66068 w 70510"/>
                <a:gd name="connsiteY7" fmla="*/ 24264 h 42843"/>
                <a:gd name="connsiteX8" fmla="*/ 40439 w 70510"/>
                <a:gd name="connsiteY8" fmla="*/ 3905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39" y="39059"/>
                  </a:moveTo>
                  <a:cubicBezTo>
                    <a:pt x="36197" y="41510"/>
                    <a:pt x="30965" y="41510"/>
                    <a:pt x="26710" y="39059"/>
                  </a:cubicBezTo>
                  <a:lnTo>
                    <a:pt x="1082" y="24264"/>
                  </a:lnTo>
                  <a:cubicBezTo>
                    <a:pt x="-2601" y="22130"/>
                    <a:pt x="-2601" y="16821"/>
                    <a:pt x="1082" y="14688"/>
                  </a:cubicBezTo>
                  <a:lnTo>
                    <a:pt x="26710" y="-108"/>
                  </a:lnTo>
                  <a:cubicBezTo>
                    <a:pt x="30965" y="-2559"/>
                    <a:pt x="36197" y="-2559"/>
                    <a:pt x="40439" y="-108"/>
                  </a:cubicBezTo>
                  <a:lnTo>
                    <a:pt x="66068" y="14688"/>
                  </a:lnTo>
                  <a:cubicBezTo>
                    <a:pt x="69751" y="16821"/>
                    <a:pt x="69751" y="22130"/>
                    <a:pt x="66068" y="24264"/>
                  </a:cubicBezTo>
                  <a:lnTo>
                    <a:pt x="40439" y="39059"/>
                  </a:lnTo>
                </a:path>
              </a:pathLst>
            </a:custGeom>
            <a:solidFill>
              <a:srgbClr val="41454E"/>
            </a:solidFill>
            <a:ln w="1270" cap="flat">
              <a:noFill/>
              <a:prstDash val="solid"/>
              <a:miter/>
            </a:ln>
          </p:spPr>
          <p:txBody>
            <a:bodyPr rtlCol="0" anchor="ctr"/>
            <a:lstStyle/>
            <a:p>
              <a:endParaRPr lang="en-IN"/>
            </a:p>
          </p:txBody>
        </p:sp>
        <p:sp>
          <p:nvSpPr>
            <p:cNvPr id="1424" name="Freeform: Shape 1423">
              <a:extLst>
                <a:ext uri="{FF2B5EF4-FFF2-40B4-BE49-F238E27FC236}">
                  <a16:creationId xmlns:a16="http://schemas.microsoft.com/office/drawing/2014/main" id="{B4CDBDF5-124B-E5E9-4854-A2F843DFEDDD}"/>
                </a:ext>
              </a:extLst>
            </p:cNvPr>
            <p:cNvSpPr/>
            <p:nvPr/>
          </p:nvSpPr>
          <p:spPr>
            <a:xfrm flipV="1">
              <a:off x="7575938" y="3402370"/>
              <a:ext cx="70510" cy="42830"/>
            </a:xfrm>
            <a:custGeom>
              <a:avLst/>
              <a:gdLst>
                <a:gd name="connsiteX0" fmla="*/ 26800 w 70510"/>
                <a:gd name="connsiteY0" fmla="*/ 39160 h 42830"/>
                <a:gd name="connsiteX1" fmla="*/ 1171 w 70510"/>
                <a:gd name="connsiteY1" fmla="*/ 24365 h 42830"/>
                <a:gd name="connsiteX2" fmla="*/ 1171 w 70510"/>
                <a:gd name="connsiteY2" fmla="*/ 14802 h 42830"/>
                <a:gd name="connsiteX3" fmla="*/ 26800 w 70510"/>
                <a:gd name="connsiteY3" fmla="*/ 6 h 42830"/>
                <a:gd name="connsiteX4" fmla="*/ 40528 w 70510"/>
                <a:gd name="connsiteY4" fmla="*/ 6 h 42830"/>
                <a:gd name="connsiteX5" fmla="*/ 66157 w 70510"/>
                <a:gd name="connsiteY5" fmla="*/ 14802 h 42830"/>
                <a:gd name="connsiteX6" fmla="*/ 66157 w 70510"/>
                <a:gd name="connsiteY6" fmla="*/ 24365 h 42830"/>
                <a:gd name="connsiteX7" fmla="*/ 40528 w 70510"/>
                <a:gd name="connsiteY7" fmla="*/ 39160 h 42830"/>
                <a:gd name="connsiteX8" fmla="*/ 26800 w 70510"/>
                <a:gd name="connsiteY8" fmla="*/ 3916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800" y="39160"/>
                  </a:moveTo>
                  <a:lnTo>
                    <a:pt x="1171" y="24365"/>
                  </a:lnTo>
                  <a:cubicBezTo>
                    <a:pt x="-2512" y="22244"/>
                    <a:pt x="-2512" y="16923"/>
                    <a:pt x="1171" y="14802"/>
                  </a:cubicBezTo>
                  <a:lnTo>
                    <a:pt x="26800" y="6"/>
                  </a:lnTo>
                  <a:cubicBezTo>
                    <a:pt x="31054" y="-2445"/>
                    <a:pt x="36287" y="-2445"/>
                    <a:pt x="40528" y="6"/>
                  </a:cubicBezTo>
                  <a:lnTo>
                    <a:pt x="66157" y="14802"/>
                  </a:lnTo>
                  <a:cubicBezTo>
                    <a:pt x="69840" y="16923"/>
                    <a:pt x="69840" y="22244"/>
                    <a:pt x="66157" y="24365"/>
                  </a:cubicBezTo>
                  <a:lnTo>
                    <a:pt x="40528" y="39160"/>
                  </a:lnTo>
                  <a:cubicBezTo>
                    <a:pt x="36287" y="41611"/>
                    <a:pt x="31054" y="41611"/>
                    <a:pt x="26800" y="39160"/>
                  </a:cubicBezTo>
                </a:path>
              </a:pathLst>
            </a:custGeom>
            <a:solidFill>
              <a:srgbClr val="41454E"/>
            </a:solidFill>
            <a:ln w="1270" cap="flat">
              <a:noFill/>
              <a:prstDash val="solid"/>
              <a:miter/>
            </a:ln>
          </p:spPr>
          <p:txBody>
            <a:bodyPr rtlCol="0" anchor="ctr"/>
            <a:lstStyle/>
            <a:p>
              <a:endParaRPr lang="en-IN"/>
            </a:p>
          </p:txBody>
        </p:sp>
        <p:sp>
          <p:nvSpPr>
            <p:cNvPr id="1425" name="Freeform: Shape 1424">
              <a:extLst>
                <a:ext uri="{FF2B5EF4-FFF2-40B4-BE49-F238E27FC236}">
                  <a16:creationId xmlns:a16="http://schemas.microsoft.com/office/drawing/2014/main" id="{98718F16-D00C-6EE0-28B9-BD1CE0A4F3A6}"/>
                </a:ext>
              </a:extLst>
            </p:cNvPr>
            <p:cNvSpPr/>
            <p:nvPr/>
          </p:nvSpPr>
          <p:spPr>
            <a:xfrm flipV="1">
              <a:off x="7619982" y="3376945"/>
              <a:ext cx="70510" cy="42830"/>
            </a:xfrm>
            <a:custGeom>
              <a:avLst/>
              <a:gdLst>
                <a:gd name="connsiteX0" fmla="*/ 26769 w 70510"/>
                <a:gd name="connsiteY0" fmla="*/ 39138 h 42830"/>
                <a:gd name="connsiteX1" fmla="*/ 1141 w 70510"/>
                <a:gd name="connsiteY1" fmla="*/ 24342 h 42830"/>
                <a:gd name="connsiteX2" fmla="*/ 1141 w 70510"/>
                <a:gd name="connsiteY2" fmla="*/ 14779 h 42830"/>
                <a:gd name="connsiteX3" fmla="*/ 26769 w 70510"/>
                <a:gd name="connsiteY3" fmla="*/ -16 h 42830"/>
                <a:gd name="connsiteX4" fmla="*/ 40498 w 70510"/>
                <a:gd name="connsiteY4" fmla="*/ -16 h 42830"/>
                <a:gd name="connsiteX5" fmla="*/ 66127 w 70510"/>
                <a:gd name="connsiteY5" fmla="*/ 14779 h 42830"/>
                <a:gd name="connsiteX6" fmla="*/ 66127 w 70510"/>
                <a:gd name="connsiteY6" fmla="*/ 24342 h 42830"/>
                <a:gd name="connsiteX7" fmla="*/ 40498 w 70510"/>
                <a:gd name="connsiteY7" fmla="*/ 39138 h 42830"/>
                <a:gd name="connsiteX8" fmla="*/ 26769 w 70510"/>
                <a:gd name="connsiteY8" fmla="*/ 3913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69" y="39138"/>
                  </a:moveTo>
                  <a:lnTo>
                    <a:pt x="1141" y="24342"/>
                  </a:lnTo>
                  <a:cubicBezTo>
                    <a:pt x="-2542" y="22221"/>
                    <a:pt x="-2542" y="16900"/>
                    <a:pt x="1141" y="14779"/>
                  </a:cubicBezTo>
                  <a:lnTo>
                    <a:pt x="26769" y="-16"/>
                  </a:lnTo>
                  <a:cubicBezTo>
                    <a:pt x="31024" y="-2468"/>
                    <a:pt x="36256" y="-2468"/>
                    <a:pt x="40498" y="-16"/>
                  </a:cubicBezTo>
                  <a:lnTo>
                    <a:pt x="66127" y="14779"/>
                  </a:lnTo>
                  <a:cubicBezTo>
                    <a:pt x="69810" y="16900"/>
                    <a:pt x="69810" y="22221"/>
                    <a:pt x="66127" y="24342"/>
                  </a:cubicBezTo>
                  <a:lnTo>
                    <a:pt x="40498" y="39138"/>
                  </a:lnTo>
                  <a:cubicBezTo>
                    <a:pt x="36256" y="41589"/>
                    <a:pt x="31024" y="41589"/>
                    <a:pt x="26769" y="39138"/>
                  </a:cubicBezTo>
                </a:path>
              </a:pathLst>
            </a:custGeom>
            <a:solidFill>
              <a:srgbClr val="41454E"/>
            </a:solidFill>
            <a:ln w="1270" cap="flat">
              <a:noFill/>
              <a:prstDash val="solid"/>
              <a:miter/>
            </a:ln>
          </p:spPr>
          <p:txBody>
            <a:bodyPr rtlCol="0" anchor="ctr"/>
            <a:lstStyle/>
            <a:p>
              <a:endParaRPr lang="en-IN"/>
            </a:p>
          </p:txBody>
        </p:sp>
        <p:sp>
          <p:nvSpPr>
            <p:cNvPr id="1426" name="Freeform: Shape 1425">
              <a:extLst>
                <a:ext uri="{FF2B5EF4-FFF2-40B4-BE49-F238E27FC236}">
                  <a16:creationId xmlns:a16="http://schemas.microsoft.com/office/drawing/2014/main" id="{D5ECF475-F008-AC81-854C-359AA323DEF4}"/>
                </a:ext>
              </a:extLst>
            </p:cNvPr>
            <p:cNvSpPr/>
            <p:nvPr/>
          </p:nvSpPr>
          <p:spPr>
            <a:xfrm flipV="1">
              <a:off x="7926909" y="3121865"/>
              <a:ext cx="114547" cy="68268"/>
            </a:xfrm>
            <a:custGeom>
              <a:avLst/>
              <a:gdLst>
                <a:gd name="connsiteX0" fmla="*/ 70582 w 114547"/>
                <a:gd name="connsiteY0" fmla="*/ 64359 h 68268"/>
                <a:gd name="connsiteX1" fmla="*/ 910 w 114547"/>
                <a:gd name="connsiteY1" fmla="*/ 24151 h 68268"/>
                <a:gd name="connsiteX2" fmla="*/ -1846 w 114547"/>
                <a:gd name="connsiteY2" fmla="*/ 19363 h 68268"/>
                <a:gd name="connsiteX3" fmla="*/ 910 w 114547"/>
                <a:gd name="connsiteY3" fmla="*/ 14575 h 68268"/>
                <a:gd name="connsiteX4" fmla="*/ 26539 w 114547"/>
                <a:gd name="connsiteY4" fmla="*/ -233 h 68268"/>
                <a:gd name="connsiteX5" fmla="*/ 40268 w 114547"/>
                <a:gd name="connsiteY5" fmla="*/ -233 h 68268"/>
                <a:gd name="connsiteX6" fmla="*/ 65896 w 114547"/>
                <a:gd name="connsiteY6" fmla="*/ 14575 h 68268"/>
                <a:gd name="connsiteX7" fmla="*/ 65934 w 114547"/>
                <a:gd name="connsiteY7" fmla="*/ 14601 h 68268"/>
                <a:gd name="connsiteX8" fmla="*/ 109940 w 114547"/>
                <a:gd name="connsiteY8" fmla="*/ 40001 h 68268"/>
                <a:gd name="connsiteX9" fmla="*/ 109940 w 114547"/>
                <a:gd name="connsiteY9" fmla="*/ 49564 h 68268"/>
                <a:gd name="connsiteX10" fmla="*/ 84311 w 114547"/>
                <a:gd name="connsiteY10" fmla="*/ 64359 h 68268"/>
                <a:gd name="connsiteX11" fmla="*/ 70582 w 114547"/>
                <a:gd name="connsiteY11" fmla="*/ 64359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68">
                  <a:moveTo>
                    <a:pt x="70582" y="64359"/>
                  </a:moveTo>
                  <a:lnTo>
                    <a:pt x="910" y="24151"/>
                  </a:lnTo>
                  <a:cubicBezTo>
                    <a:pt x="-931" y="23097"/>
                    <a:pt x="-1846" y="21230"/>
                    <a:pt x="-1846" y="19363"/>
                  </a:cubicBezTo>
                  <a:cubicBezTo>
                    <a:pt x="-1846" y="17496"/>
                    <a:pt x="-931" y="15630"/>
                    <a:pt x="910" y="14575"/>
                  </a:cubicBezTo>
                  <a:lnTo>
                    <a:pt x="26539" y="-233"/>
                  </a:lnTo>
                  <a:cubicBezTo>
                    <a:pt x="30793" y="-2684"/>
                    <a:pt x="36026" y="-2684"/>
                    <a:pt x="40268" y="-233"/>
                  </a:cubicBezTo>
                  <a:lnTo>
                    <a:pt x="65896" y="14575"/>
                  </a:lnTo>
                  <a:lnTo>
                    <a:pt x="65934" y="14601"/>
                  </a:lnTo>
                  <a:lnTo>
                    <a:pt x="109940" y="40001"/>
                  </a:lnTo>
                  <a:cubicBezTo>
                    <a:pt x="113623" y="42122"/>
                    <a:pt x="113623" y="47443"/>
                    <a:pt x="109940" y="49564"/>
                  </a:cubicBezTo>
                  <a:lnTo>
                    <a:pt x="84311" y="64359"/>
                  </a:lnTo>
                  <a:cubicBezTo>
                    <a:pt x="80056" y="66811"/>
                    <a:pt x="74837" y="66811"/>
                    <a:pt x="70582" y="64359"/>
                  </a:cubicBezTo>
                </a:path>
              </a:pathLst>
            </a:custGeom>
            <a:solidFill>
              <a:srgbClr val="41454E"/>
            </a:solidFill>
            <a:ln w="1270" cap="flat">
              <a:noFill/>
              <a:prstDash val="solid"/>
              <a:miter/>
            </a:ln>
          </p:spPr>
          <p:txBody>
            <a:bodyPr rtlCol="0" anchor="ctr"/>
            <a:lstStyle/>
            <a:p>
              <a:endParaRPr lang="en-IN"/>
            </a:p>
          </p:txBody>
        </p:sp>
        <p:sp>
          <p:nvSpPr>
            <p:cNvPr id="1427" name="Freeform: Shape 1426">
              <a:extLst>
                <a:ext uri="{FF2B5EF4-FFF2-40B4-BE49-F238E27FC236}">
                  <a16:creationId xmlns:a16="http://schemas.microsoft.com/office/drawing/2014/main" id="{18F6D143-A9C9-3BC4-08EB-74302CA9E6C2}"/>
                </a:ext>
              </a:extLst>
            </p:cNvPr>
            <p:cNvSpPr/>
            <p:nvPr/>
          </p:nvSpPr>
          <p:spPr>
            <a:xfrm flipV="1">
              <a:off x="7838815" y="3198145"/>
              <a:ext cx="70510" cy="42840"/>
            </a:xfrm>
            <a:custGeom>
              <a:avLst/>
              <a:gdLst>
                <a:gd name="connsiteX0" fmla="*/ 26620 w 70510"/>
                <a:gd name="connsiteY0" fmla="*/ 38978 h 42840"/>
                <a:gd name="connsiteX1" fmla="*/ 992 w 70510"/>
                <a:gd name="connsiteY1" fmla="*/ 24182 h 42840"/>
                <a:gd name="connsiteX2" fmla="*/ 992 w 70510"/>
                <a:gd name="connsiteY2" fmla="*/ 14619 h 42840"/>
                <a:gd name="connsiteX3" fmla="*/ 26620 w 70510"/>
                <a:gd name="connsiteY3" fmla="*/ -176 h 42840"/>
                <a:gd name="connsiteX4" fmla="*/ 40349 w 70510"/>
                <a:gd name="connsiteY4" fmla="*/ -176 h 42840"/>
                <a:gd name="connsiteX5" fmla="*/ 65977 w 70510"/>
                <a:gd name="connsiteY5" fmla="*/ 14619 h 42840"/>
                <a:gd name="connsiteX6" fmla="*/ 65977 w 70510"/>
                <a:gd name="connsiteY6" fmla="*/ 24182 h 42840"/>
                <a:gd name="connsiteX7" fmla="*/ 40349 w 70510"/>
                <a:gd name="connsiteY7" fmla="*/ 38978 h 42840"/>
                <a:gd name="connsiteX8" fmla="*/ 26620 w 70510"/>
                <a:gd name="connsiteY8" fmla="*/ 38978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26620" y="38978"/>
                  </a:moveTo>
                  <a:lnTo>
                    <a:pt x="992" y="24182"/>
                  </a:lnTo>
                  <a:cubicBezTo>
                    <a:pt x="-2691" y="22062"/>
                    <a:pt x="-2691" y="16753"/>
                    <a:pt x="992" y="14619"/>
                  </a:cubicBezTo>
                  <a:lnTo>
                    <a:pt x="26620" y="-176"/>
                  </a:lnTo>
                  <a:cubicBezTo>
                    <a:pt x="30875" y="-2627"/>
                    <a:pt x="36107" y="-2627"/>
                    <a:pt x="40349" y="-176"/>
                  </a:cubicBezTo>
                  <a:lnTo>
                    <a:pt x="65977" y="14619"/>
                  </a:lnTo>
                  <a:cubicBezTo>
                    <a:pt x="69661" y="16753"/>
                    <a:pt x="69661" y="22062"/>
                    <a:pt x="65977" y="24182"/>
                  </a:cubicBezTo>
                  <a:lnTo>
                    <a:pt x="40349" y="38978"/>
                  </a:lnTo>
                  <a:cubicBezTo>
                    <a:pt x="36107" y="41442"/>
                    <a:pt x="30875" y="41442"/>
                    <a:pt x="26620" y="38978"/>
                  </a:cubicBezTo>
                </a:path>
              </a:pathLst>
            </a:custGeom>
            <a:solidFill>
              <a:srgbClr val="41454E"/>
            </a:solidFill>
            <a:ln w="1270" cap="flat">
              <a:noFill/>
              <a:prstDash val="solid"/>
              <a:miter/>
            </a:ln>
          </p:spPr>
          <p:txBody>
            <a:bodyPr rtlCol="0" anchor="ctr"/>
            <a:lstStyle/>
            <a:p>
              <a:endParaRPr lang="en-IN"/>
            </a:p>
          </p:txBody>
        </p:sp>
        <p:sp>
          <p:nvSpPr>
            <p:cNvPr id="1428" name="Freeform: Shape 1427">
              <a:extLst>
                <a:ext uri="{FF2B5EF4-FFF2-40B4-BE49-F238E27FC236}">
                  <a16:creationId xmlns:a16="http://schemas.microsoft.com/office/drawing/2014/main" id="{120BEB33-20F0-E824-CD55-273E9B291F88}"/>
                </a:ext>
              </a:extLst>
            </p:cNvPr>
            <p:cNvSpPr/>
            <p:nvPr/>
          </p:nvSpPr>
          <p:spPr>
            <a:xfrm flipV="1">
              <a:off x="7752113" y="3300656"/>
              <a:ext cx="70510" cy="42843"/>
            </a:xfrm>
            <a:custGeom>
              <a:avLst/>
              <a:gdLst>
                <a:gd name="connsiteX0" fmla="*/ 26679 w 70510"/>
                <a:gd name="connsiteY0" fmla="*/ 39082 h 42843"/>
                <a:gd name="connsiteX1" fmla="*/ 1051 w 70510"/>
                <a:gd name="connsiteY1" fmla="*/ 24287 h 42843"/>
                <a:gd name="connsiteX2" fmla="*/ 1051 w 70510"/>
                <a:gd name="connsiteY2" fmla="*/ 14724 h 42843"/>
                <a:gd name="connsiteX3" fmla="*/ 26679 w 70510"/>
                <a:gd name="connsiteY3" fmla="*/ -85 h 42843"/>
                <a:gd name="connsiteX4" fmla="*/ 40408 w 70510"/>
                <a:gd name="connsiteY4" fmla="*/ -85 h 42843"/>
                <a:gd name="connsiteX5" fmla="*/ 66037 w 70510"/>
                <a:gd name="connsiteY5" fmla="*/ 14724 h 42843"/>
                <a:gd name="connsiteX6" fmla="*/ 66037 w 70510"/>
                <a:gd name="connsiteY6" fmla="*/ 24287 h 42843"/>
                <a:gd name="connsiteX7" fmla="*/ 40408 w 70510"/>
                <a:gd name="connsiteY7" fmla="*/ 39082 h 42843"/>
                <a:gd name="connsiteX8" fmla="*/ 26679 w 70510"/>
                <a:gd name="connsiteY8" fmla="*/ 390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679" y="39082"/>
                  </a:moveTo>
                  <a:lnTo>
                    <a:pt x="1051" y="24287"/>
                  </a:lnTo>
                  <a:cubicBezTo>
                    <a:pt x="-2632" y="22153"/>
                    <a:pt x="-2632" y="16845"/>
                    <a:pt x="1051" y="14724"/>
                  </a:cubicBezTo>
                  <a:lnTo>
                    <a:pt x="26679" y="-85"/>
                  </a:lnTo>
                  <a:cubicBezTo>
                    <a:pt x="30934" y="-2536"/>
                    <a:pt x="36166" y="-2536"/>
                    <a:pt x="40408" y="-85"/>
                  </a:cubicBezTo>
                  <a:lnTo>
                    <a:pt x="66037" y="14724"/>
                  </a:lnTo>
                  <a:cubicBezTo>
                    <a:pt x="69720" y="16845"/>
                    <a:pt x="69720" y="22153"/>
                    <a:pt x="66037" y="24287"/>
                  </a:cubicBezTo>
                  <a:lnTo>
                    <a:pt x="40408" y="39082"/>
                  </a:lnTo>
                  <a:cubicBezTo>
                    <a:pt x="36166" y="41533"/>
                    <a:pt x="30934" y="41533"/>
                    <a:pt x="26679" y="39082"/>
                  </a:cubicBezTo>
                </a:path>
              </a:pathLst>
            </a:custGeom>
            <a:solidFill>
              <a:srgbClr val="41454E"/>
            </a:solidFill>
            <a:ln w="1270" cap="flat">
              <a:noFill/>
              <a:prstDash val="solid"/>
              <a:miter/>
            </a:ln>
          </p:spPr>
          <p:txBody>
            <a:bodyPr rtlCol="0" anchor="ctr"/>
            <a:lstStyle/>
            <a:p>
              <a:endParaRPr lang="en-IN"/>
            </a:p>
          </p:txBody>
        </p:sp>
        <p:sp>
          <p:nvSpPr>
            <p:cNvPr id="1429" name="Freeform: Shape 1428">
              <a:extLst>
                <a:ext uri="{FF2B5EF4-FFF2-40B4-BE49-F238E27FC236}">
                  <a16:creationId xmlns:a16="http://schemas.microsoft.com/office/drawing/2014/main" id="{FCED1264-D25E-5B6F-3A6B-C928F012D86C}"/>
                </a:ext>
              </a:extLst>
            </p:cNvPr>
            <p:cNvSpPr/>
            <p:nvPr/>
          </p:nvSpPr>
          <p:spPr>
            <a:xfrm flipV="1">
              <a:off x="7530520" y="3376145"/>
              <a:ext cx="70500" cy="42843"/>
            </a:xfrm>
            <a:custGeom>
              <a:avLst/>
              <a:gdLst>
                <a:gd name="connsiteX0" fmla="*/ 40550 w 70500"/>
                <a:gd name="connsiteY0" fmla="*/ 39150 h 42843"/>
                <a:gd name="connsiteX1" fmla="*/ 26834 w 70500"/>
                <a:gd name="connsiteY1" fmla="*/ 39150 h 42843"/>
                <a:gd name="connsiteX2" fmla="*/ 1192 w 70500"/>
                <a:gd name="connsiteY2" fmla="*/ 24354 h 42843"/>
                <a:gd name="connsiteX3" fmla="*/ 1192 w 70500"/>
                <a:gd name="connsiteY3" fmla="*/ 14791 h 42843"/>
                <a:gd name="connsiteX4" fmla="*/ 26834 w 70500"/>
                <a:gd name="connsiteY4" fmla="*/ -17 h 42843"/>
                <a:gd name="connsiteX5" fmla="*/ 40550 w 70500"/>
                <a:gd name="connsiteY5" fmla="*/ -17 h 42843"/>
                <a:gd name="connsiteX6" fmla="*/ 66178 w 70500"/>
                <a:gd name="connsiteY6" fmla="*/ 14791 h 42843"/>
                <a:gd name="connsiteX7" fmla="*/ 66178 w 70500"/>
                <a:gd name="connsiteY7" fmla="*/ 24354 h 42843"/>
                <a:gd name="connsiteX8" fmla="*/ 40550 w 70500"/>
                <a:gd name="connsiteY8" fmla="*/ 3915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40550" y="39150"/>
                  </a:moveTo>
                  <a:cubicBezTo>
                    <a:pt x="36308" y="41601"/>
                    <a:pt x="31076" y="41601"/>
                    <a:pt x="26834" y="39150"/>
                  </a:cubicBezTo>
                  <a:lnTo>
                    <a:pt x="1192" y="24354"/>
                  </a:lnTo>
                  <a:cubicBezTo>
                    <a:pt x="-2478" y="22221"/>
                    <a:pt x="-2478" y="16912"/>
                    <a:pt x="1192" y="14791"/>
                  </a:cubicBezTo>
                  <a:lnTo>
                    <a:pt x="26834" y="-17"/>
                  </a:lnTo>
                  <a:cubicBezTo>
                    <a:pt x="31076" y="-2468"/>
                    <a:pt x="36308" y="-2468"/>
                    <a:pt x="40550" y="-17"/>
                  </a:cubicBezTo>
                  <a:lnTo>
                    <a:pt x="66178" y="14791"/>
                  </a:lnTo>
                  <a:cubicBezTo>
                    <a:pt x="69861" y="16912"/>
                    <a:pt x="69861" y="22221"/>
                    <a:pt x="66178" y="24354"/>
                  </a:cubicBezTo>
                  <a:lnTo>
                    <a:pt x="40550" y="39150"/>
                  </a:lnTo>
                </a:path>
              </a:pathLst>
            </a:custGeom>
            <a:solidFill>
              <a:srgbClr val="41454E"/>
            </a:solidFill>
            <a:ln w="1270" cap="flat">
              <a:noFill/>
              <a:prstDash val="solid"/>
              <a:miter/>
            </a:ln>
          </p:spPr>
          <p:txBody>
            <a:bodyPr rtlCol="0" anchor="ctr"/>
            <a:lstStyle/>
            <a:p>
              <a:endParaRPr lang="en-IN"/>
            </a:p>
          </p:txBody>
        </p:sp>
        <p:sp>
          <p:nvSpPr>
            <p:cNvPr id="1430" name="Freeform: Shape 1429">
              <a:extLst>
                <a:ext uri="{FF2B5EF4-FFF2-40B4-BE49-F238E27FC236}">
                  <a16:creationId xmlns:a16="http://schemas.microsoft.com/office/drawing/2014/main" id="{830BAB53-1D73-6F5A-329B-4B44F09AD998}"/>
                </a:ext>
              </a:extLst>
            </p:cNvPr>
            <p:cNvSpPr/>
            <p:nvPr/>
          </p:nvSpPr>
          <p:spPr>
            <a:xfrm flipV="1">
              <a:off x="7882859" y="3172716"/>
              <a:ext cx="70510" cy="42843"/>
            </a:xfrm>
            <a:custGeom>
              <a:avLst/>
              <a:gdLst>
                <a:gd name="connsiteX0" fmla="*/ 26590 w 70510"/>
                <a:gd name="connsiteY0" fmla="*/ 38968 h 42843"/>
                <a:gd name="connsiteX1" fmla="*/ 961 w 70510"/>
                <a:gd name="connsiteY1" fmla="*/ 24160 h 42843"/>
                <a:gd name="connsiteX2" fmla="*/ 961 w 70510"/>
                <a:gd name="connsiteY2" fmla="*/ 14597 h 42843"/>
                <a:gd name="connsiteX3" fmla="*/ 26590 w 70510"/>
                <a:gd name="connsiteY3" fmla="*/ -199 h 42843"/>
                <a:gd name="connsiteX4" fmla="*/ 40319 w 70510"/>
                <a:gd name="connsiteY4" fmla="*/ -199 h 42843"/>
                <a:gd name="connsiteX5" fmla="*/ 65948 w 70510"/>
                <a:gd name="connsiteY5" fmla="*/ 14597 h 42843"/>
                <a:gd name="connsiteX6" fmla="*/ 65948 w 70510"/>
                <a:gd name="connsiteY6" fmla="*/ 24160 h 42843"/>
                <a:gd name="connsiteX7" fmla="*/ 40319 w 70510"/>
                <a:gd name="connsiteY7" fmla="*/ 38968 h 42843"/>
                <a:gd name="connsiteX8" fmla="*/ 26590 w 70510"/>
                <a:gd name="connsiteY8" fmla="*/ 3896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590" y="38968"/>
                  </a:moveTo>
                  <a:lnTo>
                    <a:pt x="961" y="24160"/>
                  </a:lnTo>
                  <a:cubicBezTo>
                    <a:pt x="-2721" y="22039"/>
                    <a:pt x="-2721" y="16730"/>
                    <a:pt x="961" y="14597"/>
                  </a:cubicBezTo>
                  <a:lnTo>
                    <a:pt x="26590" y="-199"/>
                  </a:lnTo>
                  <a:cubicBezTo>
                    <a:pt x="30845" y="-2650"/>
                    <a:pt x="36077" y="-2650"/>
                    <a:pt x="40319" y="-199"/>
                  </a:cubicBezTo>
                  <a:lnTo>
                    <a:pt x="65948" y="14597"/>
                  </a:lnTo>
                  <a:cubicBezTo>
                    <a:pt x="69630" y="16730"/>
                    <a:pt x="69630" y="22039"/>
                    <a:pt x="65948" y="24160"/>
                  </a:cubicBezTo>
                  <a:lnTo>
                    <a:pt x="40319" y="38968"/>
                  </a:lnTo>
                  <a:cubicBezTo>
                    <a:pt x="36077" y="41419"/>
                    <a:pt x="30845" y="41419"/>
                    <a:pt x="26590" y="38968"/>
                  </a:cubicBezTo>
                </a:path>
              </a:pathLst>
            </a:custGeom>
            <a:solidFill>
              <a:srgbClr val="41454E"/>
            </a:solidFill>
            <a:ln w="1270" cap="flat">
              <a:noFill/>
              <a:prstDash val="solid"/>
              <a:miter/>
            </a:ln>
          </p:spPr>
          <p:txBody>
            <a:bodyPr rtlCol="0" anchor="ctr"/>
            <a:lstStyle/>
            <a:p>
              <a:endParaRPr lang="en-IN"/>
            </a:p>
          </p:txBody>
        </p:sp>
        <p:sp>
          <p:nvSpPr>
            <p:cNvPr id="1431" name="Freeform: Shape 1430">
              <a:extLst>
                <a:ext uri="{FF2B5EF4-FFF2-40B4-BE49-F238E27FC236}">
                  <a16:creationId xmlns:a16="http://schemas.microsoft.com/office/drawing/2014/main" id="{2245328E-0179-FEC3-F3F9-F8F83DF83A0F}"/>
                </a:ext>
              </a:extLst>
            </p:cNvPr>
            <p:cNvSpPr/>
            <p:nvPr/>
          </p:nvSpPr>
          <p:spPr>
            <a:xfrm flipV="1">
              <a:off x="7796156" y="3275231"/>
              <a:ext cx="70510" cy="42830"/>
            </a:xfrm>
            <a:custGeom>
              <a:avLst/>
              <a:gdLst>
                <a:gd name="connsiteX0" fmla="*/ 26649 w 70510"/>
                <a:gd name="connsiteY0" fmla="*/ 39047 h 42830"/>
                <a:gd name="connsiteX1" fmla="*/ 1021 w 70510"/>
                <a:gd name="connsiteY1" fmla="*/ 24251 h 42830"/>
                <a:gd name="connsiteX2" fmla="*/ 1021 w 70510"/>
                <a:gd name="connsiteY2" fmla="*/ 14688 h 42830"/>
                <a:gd name="connsiteX3" fmla="*/ 26649 w 70510"/>
                <a:gd name="connsiteY3" fmla="*/ -107 h 42830"/>
                <a:gd name="connsiteX4" fmla="*/ 40378 w 70510"/>
                <a:gd name="connsiteY4" fmla="*/ -107 h 42830"/>
                <a:gd name="connsiteX5" fmla="*/ 66007 w 70510"/>
                <a:gd name="connsiteY5" fmla="*/ 14688 h 42830"/>
                <a:gd name="connsiteX6" fmla="*/ 66007 w 70510"/>
                <a:gd name="connsiteY6" fmla="*/ 24251 h 42830"/>
                <a:gd name="connsiteX7" fmla="*/ 40378 w 70510"/>
                <a:gd name="connsiteY7" fmla="*/ 39047 h 42830"/>
                <a:gd name="connsiteX8" fmla="*/ 26649 w 70510"/>
                <a:gd name="connsiteY8" fmla="*/ 39047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649" y="39047"/>
                  </a:moveTo>
                  <a:lnTo>
                    <a:pt x="1021" y="24251"/>
                  </a:lnTo>
                  <a:cubicBezTo>
                    <a:pt x="-2662" y="22130"/>
                    <a:pt x="-2662" y="16809"/>
                    <a:pt x="1021" y="14688"/>
                  </a:cubicBezTo>
                  <a:lnTo>
                    <a:pt x="26649" y="-107"/>
                  </a:lnTo>
                  <a:cubicBezTo>
                    <a:pt x="30904" y="-2558"/>
                    <a:pt x="36136" y="-2558"/>
                    <a:pt x="40378" y="-107"/>
                  </a:cubicBezTo>
                  <a:lnTo>
                    <a:pt x="66007" y="14688"/>
                  </a:lnTo>
                  <a:cubicBezTo>
                    <a:pt x="69690" y="16809"/>
                    <a:pt x="69690" y="22130"/>
                    <a:pt x="66007" y="24251"/>
                  </a:cubicBezTo>
                  <a:lnTo>
                    <a:pt x="40378" y="39047"/>
                  </a:lnTo>
                  <a:cubicBezTo>
                    <a:pt x="36136" y="41498"/>
                    <a:pt x="30904" y="41498"/>
                    <a:pt x="26649" y="39047"/>
                  </a:cubicBezTo>
                </a:path>
              </a:pathLst>
            </a:custGeom>
            <a:solidFill>
              <a:srgbClr val="4F555F"/>
            </a:solidFill>
            <a:ln w="1270" cap="flat">
              <a:noFill/>
              <a:prstDash val="solid"/>
              <a:miter/>
            </a:ln>
          </p:spPr>
          <p:txBody>
            <a:bodyPr rtlCol="0" anchor="ctr"/>
            <a:lstStyle/>
            <a:p>
              <a:endParaRPr lang="en-IN"/>
            </a:p>
          </p:txBody>
        </p:sp>
        <p:sp>
          <p:nvSpPr>
            <p:cNvPr id="1432" name="Freeform: Shape 1431">
              <a:extLst>
                <a:ext uri="{FF2B5EF4-FFF2-40B4-BE49-F238E27FC236}">
                  <a16:creationId xmlns:a16="http://schemas.microsoft.com/office/drawing/2014/main" id="{7F39DCA0-A268-746F-BC80-2A679BA474F1}"/>
                </a:ext>
              </a:extLst>
            </p:cNvPr>
            <p:cNvSpPr/>
            <p:nvPr/>
          </p:nvSpPr>
          <p:spPr>
            <a:xfrm flipV="1">
              <a:off x="7840200" y="3249805"/>
              <a:ext cx="70510" cy="42830"/>
            </a:xfrm>
            <a:custGeom>
              <a:avLst/>
              <a:gdLst>
                <a:gd name="connsiteX0" fmla="*/ 991 w 70510"/>
                <a:gd name="connsiteY0" fmla="*/ 14666 h 42830"/>
                <a:gd name="connsiteX1" fmla="*/ 26619 w 70510"/>
                <a:gd name="connsiteY1" fmla="*/ -130 h 42830"/>
                <a:gd name="connsiteX2" fmla="*/ 40348 w 70510"/>
                <a:gd name="connsiteY2" fmla="*/ -130 h 42830"/>
                <a:gd name="connsiteX3" fmla="*/ 65977 w 70510"/>
                <a:gd name="connsiteY3" fmla="*/ 14666 h 42830"/>
                <a:gd name="connsiteX4" fmla="*/ 65977 w 70510"/>
                <a:gd name="connsiteY4" fmla="*/ 24229 h 42830"/>
                <a:gd name="connsiteX5" fmla="*/ 40348 w 70510"/>
                <a:gd name="connsiteY5" fmla="*/ 39024 h 42830"/>
                <a:gd name="connsiteX6" fmla="*/ 26619 w 70510"/>
                <a:gd name="connsiteY6" fmla="*/ 39024 h 42830"/>
                <a:gd name="connsiteX7" fmla="*/ 991 w 70510"/>
                <a:gd name="connsiteY7" fmla="*/ 24229 h 42830"/>
                <a:gd name="connsiteX8" fmla="*/ 991 w 70510"/>
                <a:gd name="connsiteY8" fmla="*/ 1466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991" y="14666"/>
                  </a:moveTo>
                  <a:lnTo>
                    <a:pt x="26619" y="-130"/>
                  </a:lnTo>
                  <a:cubicBezTo>
                    <a:pt x="30874" y="-2581"/>
                    <a:pt x="36106" y="-2581"/>
                    <a:pt x="40348" y="-130"/>
                  </a:cubicBezTo>
                  <a:lnTo>
                    <a:pt x="65977" y="14666"/>
                  </a:lnTo>
                  <a:cubicBezTo>
                    <a:pt x="69659" y="16786"/>
                    <a:pt x="69659" y="22108"/>
                    <a:pt x="65977" y="24229"/>
                  </a:cubicBezTo>
                  <a:lnTo>
                    <a:pt x="40348" y="39024"/>
                  </a:lnTo>
                  <a:cubicBezTo>
                    <a:pt x="36106" y="41475"/>
                    <a:pt x="30874" y="41475"/>
                    <a:pt x="26619" y="39024"/>
                  </a:cubicBezTo>
                  <a:lnTo>
                    <a:pt x="991" y="24229"/>
                  </a:lnTo>
                  <a:cubicBezTo>
                    <a:pt x="-2692" y="22108"/>
                    <a:pt x="-2692" y="16786"/>
                    <a:pt x="991" y="14666"/>
                  </a:cubicBezTo>
                </a:path>
              </a:pathLst>
            </a:custGeom>
            <a:solidFill>
              <a:srgbClr val="4F555F"/>
            </a:solidFill>
            <a:ln w="1270" cap="flat">
              <a:noFill/>
              <a:prstDash val="solid"/>
              <a:miter/>
            </a:ln>
          </p:spPr>
          <p:txBody>
            <a:bodyPr rtlCol="0" anchor="ctr"/>
            <a:lstStyle/>
            <a:p>
              <a:endParaRPr lang="en-IN"/>
            </a:p>
          </p:txBody>
        </p:sp>
        <p:sp>
          <p:nvSpPr>
            <p:cNvPr id="1433" name="Freeform: Shape 1432">
              <a:extLst>
                <a:ext uri="{FF2B5EF4-FFF2-40B4-BE49-F238E27FC236}">
                  <a16:creationId xmlns:a16="http://schemas.microsoft.com/office/drawing/2014/main" id="{5CCECD84-AF65-737D-B803-97196FEE47F8}"/>
                </a:ext>
              </a:extLst>
            </p:cNvPr>
            <p:cNvSpPr/>
            <p:nvPr/>
          </p:nvSpPr>
          <p:spPr>
            <a:xfrm flipV="1">
              <a:off x="7664025" y="3351510"/>
              <a:ext cx="70510" cy="42840"/>
            </a:xfrm>
            <a:custGeom>
              <a:avLst/>
              <a:gdLst>
                <a:gd name="connsiteX0" fmla="*/ 1111 w 70510"/>
                <a:gd name="connsiteY0" fmla="*/ 14756 h 42840"/>
                <a:gd name="connsiteX1" fmla="*/ 26740 w 70510"/>
                <a:gd name="connsiteY1" fmla="*/ -39 h 42840"/>
                <a:gd name="connsiteX2" fmla="*/ 40468 w 70510"/>
                <a:gd name="connsiteY2" fmla="*/ -39 h 42840"/>
                <a:gd name="connsiteX3" fmla="*/ 66097 w 70510"/>
                <a:gd name="connsiteY3" fmla="*/ 14756 h 42840"/>
                <a:gd name="connsiteX4" fmla="*/ 66097 w 70510"/>
                <a:gd name="connsiteY4" fmla="*/ 24319 h 42840"/>
                <a:gd name="connsiteX5" fmla="*/ 40468 w 70510"/>
                <a:gd name="connsiteY5" fmla="*/ 39115 h 42840"/>
                <a:gd name="connsiteX6" fmla="*/ 26740 w 70510"/>
                <a:gd name="connsiteY6" fmla="*/ 39115 h 42840"/>
                <a:gd name="connsiteX7" fmla="*/ 1111 w 70510"/>
                <a:gd name="connsiteY7" fmla="*/ 24319 h 42840"/>
                <a:gd name="connsiteX8" fmla="*/ 1111 w 70510"/>
                <a:gd name="connsiteY8" fmla="*/ 14756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1111" y="14756"/>
                  </a:moveTo>
                  <a:lnTo>
                    <a:pt x="26740" y="-39"/>
                  </a:lnTo>
                  <a:cubicBezTo>
                    <a:pt x="30994" y="-2490"/>
                    <a:pt x="36226" y="-2490"/>
                    <a:pt x="40468" y="-39"/>
                  </a:cubicBezTo>
                  <a:lnTo>
                    <a:pt x="66097" y="14756"/>
                  </a:lnTo>
                  <a:cubicBezTo>
                    <a:pt x="69780" y="16890"/>
                    <a:pt x="69780" y="22199"/>
                    <a:pt x="66097" y="24319"/>
                  </a:cubicBezTo>
                  <a:lnTo>
                    <a:pt x="40468" y="39115"/>
                  </a:lnTo>
                  <a:cubicBezTo>
                    <a:pt x="36226" y="41579"/>
                    <a:pt x="30994" y="41579"/>
                    <a:pt x="26740" y="39115"/>
                  </a:cubicBezTo>
                  <a:lnTo>
                    <a:pt x="1111" y="24319"/>
                  </a:lnTo>
                  <a:cubicBezTo>
                    <a:pt x="-2572" y="22199"/>
                    <a:pt x="-2572" y="16890"/>
                    <a:pt x="1111" y="14756"/>
                  </a:cubicBezTo>
                </a:path>
              </a:pathLst>
            </a:custGeom>
            <a:solidFill>
              <a:srgbClr val="41454E"/>
            </a:solidFill>
            <a:ln w="1270" cap="flat">
              <a:noFill/>
              <a:prstDash val="solid"/>
              <a:miter/>
            </a:ln>
          </p:spPr>
          <p:txBody>
            <a:bodyPr rtlCol="0" anchor="ctr"/>
            <a:lstStyle/>
            <a:p>
              <a:endParaRPr lang="en-IN"/>
            </a:p>
          </p:txBody>
        </p:sp>
        <p:sp>
          <p:nvSpPr>
            <p:cNvPr id="1434" name="Freeform: Shape 1433">
              <a:extLst>
                <a:ext uri="{FF2B5EF4-FFF2-40B4-BE49-F238E27FC236}">
                  <a16:creationId xmlns:a16="http://schemas.microsoft.com/office/drawing/2014/main" id="{77FF31FF-147D-5249-ACEF-EC1E10935770}"/>
                </a:ext>
              </a:extLst>
            </p:cNvPr>
            <p:cNvSpPr/>
            <p:nvPr/>
          </p:nvSpPr>
          <p:spPr>
            <a:xfrm flipV="1">
              <a:off x="7842968" y="3353107"/>
              <a:ext cx="70510" cy="42830"/>
            </a:xfrm>
            <a:custGeom>
              <a:avLst/>
              <a:gdLst>
                <a:gd name="connsiteX0" fmla="*/ 40346 w 70510"/>
                <a:gd name="connsiteY0" fmla="*/ -38 h 42830"/>
                <a:gd name="connsiteX1" fmla="*/ 65975 w 70510"/>
                <a:gd name="connsiteY1" fmla="*/ 14758 h 42830"/>
                <a:gd name="connsiteX2" fmla="*/ 65975 w 70510"/>
                <a:gd name="connsiteY2" fmla="*/ 24321 h 42830"/>
                <a:gd name="connsiteX3" fmla="*/ 40346 w 70510"/>
                <a:gd name="connsiteY3" fmla="*/ 39116 h 42830"/>
                <a:gd name="connsiteX4" fmla="*/ 26617 w 70510"/>
                <a:gd name="connsiteY4" fmla="*/ 39116 h 42830"/>
                <a:gd name="connsiteX5" fmla="*/ 989 w 70510"/>
                <a:gd name="connsiteY5" fmla="*/ 24321 h 42830"/>
                <a:gd name="connsiteX6" fmla="*/ 989 w 70510"/>
                <a:gd name="connsiteY6" fmla="*/ 14758 h 42830"/>
                <a:gd name="connsiteX7" fmla="*/ 26617 w 70510"/>
                <a:gd name="connsiteY7" fmla="*/ -38 h 42830"/>
                <a:gd name="connsiteX8" fmla="*/ 40346 w 70510"/>
                <a:gd name="connsiteY8" fmla="*/ -3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46" y="-38"/>
                  </a:moveTo>
                  <a:lnTo>
                    <a:pt x="65975" y="14758"/>
                  </a:lnTo>
                  <a:cubicBezTo>
                    <a:pt x="69658" y="16879"/>
                    <a:pt x="69658" y="22200"/>
                    <a:pt x="65975" y="24321"/>
                  </a:cubicBezTo>
                  <a:lnTo>
                    <a:pt x="40346" y="39116"/>
                  </a:lnTo>
                  <a:cubicBezTo>
                    <a:pt x="36091" y="41567"/>
                    <a:pt x="30859" y="41567"/>
                    <a:pt x="26617" y="39116"/>
                  </a:cubicBezTo>
                  <a:lnTo>
                    <a:pt x="989" y="24321"/>
                  </a:lnTo>
                  <a:cubicBezTo>
                    <a:pt x="-2694" y="22200"/>
                    <a:pt x="-2694" y="16879"/>
                    <a:pt x="989" y="14758"/>
                  </a:cubicBezTo>
                  <a:lnTo>
                    <a:pt x="26617" y="-38"/>
                  </a:lnTo>
                  <a:cubicBezTo>
                    <a:pt x="30859" y="-2489"/>
                    <a:pt x="36091" y="-2489"/>
                    <a:pt x="40346" y="-38"/>
                  </a:cubicBezTo>
                </a:path>
              </a:pathLst>
            </a:custGeom>
            <a:solidFill>
              <a:srgbClr val="41454E"/>
            </a:solidFill>
            <a:ln w="1270" cap="flat">
              <a:noFill/>
              <a:prstDash val="solid"/>
              <a:miter/>
            </a:ln>
          </p:spPr>
          <p:txBody>
            <a:bodyPr rtlCol="0" anchor="ctr"/>
            <a:lstStyle/>
            <a:p>
              <a:endParaRPr lang="en-IN"/>
            </a:p>
          </p:txBody>
        </p:sp>
        <p:sp>
          <p:nvSpPr>
            <p:cNvPr id="1435" name="Freeform: Shape 1434">
              <a:extLst>
                <a:ext uri="{FF2B5EF4-FFF2-40B4-BE49-F238E27FC236}">
                  <a16:creationId xmlns:a16="http://schemas.microsoft.com/office/drawing/2014/main" id="{F59CE54A-7D1F-253A-7E3B-7C05F23209FE}"/>
                </a:ext>
              </a:extLst>
            </p:cNvPr>
            <p:cNvSpPr/>
            <p:nvPr/>
          </p:nvSpPr>
          <p:spPr>
            <a:xfrm flipV="1">
              <a:off x="7798925" y="3378532"/>
              <a:ext cx="70510" cy="42840"/>
            </a:xfrm>
            <a:custGeom>
              <a:avLst/>
              <a:gdLst>
                <a:gd name="connsiteX0" fmla="*/ 40376 w 70510"/>
                <a:gd name="connsiteY0" fmla="*/ -6 h 42840"/>
                <a:gd name="connsiteX1" fmla="*/ 66005 w 70510"/>
                <a:gd name="connsiteY1" fmla="*/ 14790 h 42840"/>
                <a:gd name="connsiteX2" fmla="*/ 66005 w 70510"/>
                <a:gd name="connsiteY2" fmla="*/ 24353 h 42840"/>
                <a:gd name="connsiteX3" fmla="*/ 40376 w 70510"/>
                <a:gd name="connsiteY3" fmla="*/ 39149 h 42840"/>
                <a:gd name="connsiteX4" fmla="*/ 26647 w 70510"/>
                <a:gd name="connsiteY4" fmla="*/ 39149 h 42840"/>
                <a:gd name="connsiteX5" fmla="*/ 1019 w 70510"/>
                <a:gd name="connsiteY5" fmla="*/ 24353 h 42840"/>
                <a:gd name="connsiteX6" fmla="*/ 1019 w 70510"/>
                <a:gd name="connsiteY6" fmla="*/ 14790 h 42840"/>
                <a:gd name="connsiteX7" fmla="*/ 26647 w 70510"/>
                <a:gd name="connsiteY7" fmla="*/ -6 h 42840"/>
                <a:gd name="connsiteX8" fmla="*/ 40376 w 70510"/>
                <a:gd name="connsiteY8" fmla="*/ -6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376" y="-6"/>
                  </a:moveTo>
                  <a:lnTo>
                    <a:pt x="66005" y="14790"/>
                  </a:lnTo>
                  <a:cubicBezTo>
                    <a:pt x="69688" y="16911"/>
                    <a:pt x="69688" y="22219"/>
                    <a:pt x="66005" y="24353"/>
                  </a:cubicBezTo>
                  <a:lnTo>
                    <a:pt x="40376" y="39149"/>
                  </a:lnTo>
                  <a:cubicBezTo>
                    <a:pt x="36122" y="41600"/>
                    <a:pt x="30889" y="41600"/>
                    <a:pt x="26647" y="39149"/>
                  </a:cubicBezTo>
                  <a:lnTo>
                    <a:pt x="1019" y="24353"/>
                  </a:lnTo>
                  <a:cubicBezTo>
                    <a:pt x="-2664" y="22219"/>
                    <a:pt x="-2664" y="16911"/>
                    <a:pt x="1019" y="14790"/>
                  </a:cubicBezTo>
                  <a:lnTo>
                    <a:pt x="26647" y="-6"/>
                  </a:lnTo>
                  <a:cubicBezTo>
                    <a:pt x="30889" y="-2469"/>
                    <a:pt x="36122" y="-2469"/>
                    <a:pt x="40376" y="-6"/>
                  </a:cubicBezTo>
                </a:path>
              </a:pathLst>
            </a:custGeom>
            <a:solidFill>
              <a:srgbClr val="41454E"/>
            </a:solidFill>
            <a:ln w="1270" cap="flat">
              <a:noFill/>
              <a:prstDash val="solid"/>
              <a:miter/>
            </a:ln>
          </p:spPr>
          <p:txBody>
            <a:bodyPr rtlCol="0" anchor="ctr"/>
            <a:lstStyle/>
            <a:p>
              <a:endParaRPr lang="en-IN"/>
            </a:p>
          </p:txBody>
        </p:sp>
        <p:sp>
          <p:nvSpPr>
            <p:cNvPr id="1436" name="Freeform: Shape 1435">
              <a:extLst>
                <a:ext uri="{FF2B5EF4-FFF2-40B4-BE49-F238E27FC236}">
                  <a16:creationId xmlns:a16="http://schemas.microsoft.com/office/drawing/2014/main" id="{F10707E7-7113-E91F-892B-8F417B295E6C}"/>
                </a:ext>
              </a:extLst>
            </p:cNvPr>
            <p:cNvSpPr/>
            <p:nvPr/>
          </p:nvSpPr>
          <p:spPr>
            <a:xfrm flipV="1">
              <a:off x="7754881" y="3403958"/>
              <a:ext cx="70510" cy="42843"/>
            </a:xfrm>
            <a:custGeom>
              <a:avLst/>
              <a:gdLst>
                <a:gd name="connsiteX0" fmla="*/ 40406 w 70510"/>
                <a:gd name="connsiteY0" fmla="*/ 8 h 42843"/>
                <a:gd name="connsiteX1" fmla="*/ 66035 w 70510"/>
                <a:gd name="connsiteY1" fmla="*/ 14803 h 42843"/>
                <a:gd name="connsiteX2" fmla="*/ 66035 w 70510"/>
                <a:gd name="connsiteY2" fmla="*/ 24379 h 42843"/>
                <a:gd name="connsiteX3" fmla="*/ 40406 w 70510"/>
                <a:gd name="connsiteY3" fmla="*/ 39175 h 42843"/>
                <a:gd name="connsiteX4" fmla="*/ 26677 w 70510"/>
                <a:gd name="connsiteY4" fmla="*/ 39175 h 42843"/>
                <a:gd name="connsiteX5" fmla="*/ 1049 w 70510"/>
                <a:gd name="connsiteY5" fmla="*/ 24379 h 42843"/>
                <a:gd name="connsiteX6" fmla="*/ 1049 w 70510"/>
                <a:gd name="connsiteY6" fmla="*/ 14803 h 42843"/>
                <a:gd name="connsiteX7" fmla="*/ 26677 w 70510"/>
                <a:gd name="connsiteY7" fmla="*/ 8 h 42843"/>
                <a:gd name="connsiteX8" fmla="*/ 40406 w 70510"/>
                <a:gd name="connsiteY8" fmla="*/ 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06" y="8"/>
                  </a:moveTo>
                  <a:lnTo>
                    <a:pt x="66035" y="14803"/>
                  </a:lnTo>
                  <a:cubicBezTo>
                    <a:pt x="69718" y="16937"/>
                    <a:pt x="69718" y="22245"/>
                    <a:pt x="66035" y="24379"/>
                  </a:cubicBezTo>
                  <a:lnTo>
                    <a:pt x="40406" y="39175"/>
                  </a:lnTo>
                  <a:cubicBezTo>
                    <a:pt x="36164" y="41626"/>
                    <a:pt x="30932" y="41626"/>
                    <a:pt x="26677" y="39175"/>
                  </a:cubicBezTo>
                  <a:lnTo>
                    <a:pt x="1049" y="24379"/>
                  </a:lnTo>
                  <a:cubicBezTo>
                    <a:pt x="-2634" y="22245"/>
                    <a:pt x="-2634" y="16937"/>
                    <a:pt x="1049" y="14803"/>
                  </a:cubicBezTo>
                  <a:lnTo>
                    <a:pt x="26677" y="8"/>
                  </a:lnTo>
                  <a:cubicBezTo>
                    <a:pt x="30932" y="-2443"/>
                    <a:pt x="36164" y="-2443"/>
                    <a:pt x="40406" y="8"/>
                  </a:cubicBezTo>
                </a:path>
              </a:pathLst>
            </a:custGeom>
            <a:solidFill>
              <a:srgbClr val="41454E"/>
            </a:solidFill>
            <a:ln w="1270" cap="flat">
              <a:noFill/>
              <a:prstDash val="solid"/>
              <a:miter/>
            </a:ln>
          </p:spPr>
          <p:txBody>
            <a:bodyPr rtlCol="0" anchor="ctr"/>
            <a:lstStyle/>
            <a:p>
              <a:endParaRPr lang="en-IN"/>
            </a:p>
          </p:txBody>
        </p:sp>
        <p:sp>
          <p:nvSpPr>
            <p:cNvPr id="1437" name="Freeform: Shape 1436">
              <a:extLst>
                <a:ext uri="{FF2B5EF4-FFF2-40B4-BE49-F238E27FC236}">
                  <a16:creationId xmlns:a16="http://schemas.microsoft.com/office/drawing/2014/main" id="{BF466706-C1E5-09B4-FB2E-A0ED6874213B}"/>
                </a:ext>
              </a:extLst>
            </p:cNvPr>
            <p:cNvSpPr/>
            <p:nvPr/>
          </p:nvSpPr>
          <p:spPr>
            <a:xfrm flipV="1">
              <a:off x="7931056" y="3302243"/>
              <a:ext cx="70510" cy="42843"/>
            </a:xfrm>
            <a:custGeom>
              <a:avLst/>
              <a:gdLst>
                <a:gd name="connsiteX0" fmla="*/ 40286 w 70510"/>
                <a:gd name="connsiteY0" fmla="*/ -83 h 42843"/>
                <a:gd name="connsiteX1" fmla="*/ 65915 w 70510"/>
                <a:gd name="connsiteY1" fmla="*/ 14712 h 42843"/>
                <a:gd name="connsiteX2" fmla="*/ 65915 w 70510"/>
                <a:gd name="connsiteY2" fmla="*/ 24275 h 42843"/>
                <a:gd name="connsiteX3" fmla="*/ 40286 w 70510"/>
                <a:gd name="connsiteY3" fmla="*/ 39084 h 42843"/>
                <a:gd name="connsiteX4" fmla="*/ 26557 w 70510"/>
                <a:gd name="connsiteY4" fmla="*/ 39084 h 42843"/>
                <a:gd name="connsiteX5" fmla="*/ 929 w 70510"/>
                <a:gd name="connsiteY5" fmla="*/ 24275 h 42843"/>
                <a:gd name="connsiteX6" fmla="*/ 929 w 70510"/>
                <a:gd name="connsiteY6" fmla="*/ 14712 h 42843"/>
                <a:gd name="connsiteX7" fmla="*/ 26557 w 70510"/>
                <a:gd name="connsiteY7" fmla="*/ -83 h 42843"/>
                <a:gd name="connsiteX8" fmla="*/ 40286 w 70510"/>
                <a:gd name="connsiteY8" fmla="*/ -8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86" y="-83"/>
                  </a:moveTo>
                  <a:lnTo>
                    <a:pt x="65915" y="14712"/>
                  </a:lnTo>
                  <a:cubicBezTo>
                    <a:pt x="69597" y="16846"/>
                    <a:pt x="69597" y="22155"/>
                    <a:pt x="65915" y="24275"/>
                  </a:cubicBezTo>
                  <a:lnTo>
                    <a:pt x="40286" y="39084"/>
                  </a:lnTo>
                  <a:cubicBezTo>
                    <a:pt x="36031" y="41535"/>
                    <a:pt x="30799" y="41535"/>
                    <a:pt x="26557" y="39084"/>
                  </a:cubicBezTo>
                  <a:lnTo>
                    <a:pt x="929" y="24275"/>
                  </a:lnTo>
                  <a:cubicBezTo>
                    <a:pt x="-2754" y="22155"/>
                    <a:pt x="-2754" y="16846"/>
                    <a:pt x="929" y="14712"/>
                  </a:cubicBezTo>
                  <a:lnTo>
                    <a:pt x="26557" y="-83"/>
                  </a:lnTo>
                  <a:cubicBezTo>
                    <a:pt x="30799" y="-2534"/>
                    <a:pt x="36031" y="-2534"/>
                    <a:pt x="40286" y="-83"/>
                  </a:cubicBezTo>
                </a:path>
              </a:pathLst>
            </a:custGeom>
            <a:solidFill>
              <a:srgbClr val="41454E"/>
            </a:solidFill>
            <a:ln w="1270" cap="flat">
              <a:noFill/>
              <a:prstDash val="solid"/>
              <a:miter/>
            </a:ln>
          </p:spPr>
          <p:txBody>
            <a:bodyPr rtlCol="0" anchor="ctr"/>
            <a:lstStyle/>
            <a:p>
              <a:endParaRPr lang="en-IN"/>
            </a:p>
          </p:txBody>
        </p:sp>
        <p:sp>
          <p:nvSpPr>
            <p:cNvPr id="1438" name="Freeform: Shape 1437">
              <a:extLst>
                <a:ext uri="{FF2B5EF4-FFF2-40B4-BE49-F238E27FC236}">
                  <a16:creationId xmlns:a16="http://schemas.microsoft.com/office/drawing/2014/main" id="{99ABEB41-80F4-6B81-7A57-0405B73D769B}"/>
                </a:ext>
              </a:extLst>
            </p:cNvPr>
            <p:cNvSpPr/>
            <p:nvPr/>
          </p:nvSpPr>
          <p:spPr>
            <a:xfrm flipV="1">
              <a:off x="7887012" y="3327682"/>
              <a:ext cx="70510" cy="42830"/>
            </a:xfrm>
            <a:custGeom>
              <a:avLst/>
              <a:gdLst>
                <a:gd name="connsiteX0" fmla="*/ 40316 w 70510"/>
                <a:gd name="connsiteY0" fmla="*/ -60 h 42830"/>
                <a:gd name="connsiteX1" fmla="*/ 65945 w 70510"/>
                <a:gd name="connsiteY1" fmla="*/ 14735 h 42830"/>
                <a:gd name="connsiteX2" fmla="*/ 65945 w 70510"/>
                <a:gd name="connsiteY2" fmla="*/ 24298 h 42830"/>
                <a:gd name="connsiteX3" fmla="*/ 40316 w 70510"/>
                <a:gd name="connsiteY3" fmla="*/ 39094 h 42830"/>
                <a:gd name="connsiteX4" fmla="*/ 26587 w 70510"/>
                <a:gd name="connsiteY4" fmla="*/ 39094 h 42830"/>
                <a:gd name="connsiteX5" fmla="*/ 959 w 70510"/>
                <a:gd name="connsiteY5" fmla="*/ 24298 h 42830"/>
                <a:gd name="connsiteX6" fmla="*/ 959 w 70510"/>
                <a:gd name="connsiteY6" fmla="*/ 14735 h 42830"/>
                <a:gd name="connsiteX7" fmla="*/ 26587 w 70510"/>
                <a:gd name="connsiteY7" fmla="*/ -60 h 42830"/>
                <a:gd name="connsiteX8" fmla="*/ 40316 w 70510"/>
                <a:gd name="connsiteY8" fmla="*/ -6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16" y="-60"/>
                  </a:moveTo>
                  <a:lnTo>
                    <a:pt x="65945" y="14735"/>
                  </a:lnTo>
                  <a:cubicBezTo>
                    <a:pt x="69628" y="16856"/>
                    <a:pt x="69628" y="22177"/>
                    <a:pt x="65945" y="24298"/>
                  </a:cubicBezTo>
                  <a:lnTo>
                    <a:pt x="40316" y="39094"/>
                  </a:lnTo>
                  <a:cubicBezTo>
                    <a:pt x="36062" y="41545"/>
                    <a:pt x="30829" y="41545"/>
                    <a:pt x="26587" y="39094"/>
                  </a:cubicBezTo>
                  <a:lnTo>
                    <a:pt x="959" y="24298"/>
                  </a:lnTo>
                  <a:cubicBezTo>
                    <a:pt x="-2724" y="22177"/>
                    <a:pt x="-2724" y="16856"/>
                    <a:pt x="959" y="14735"/>
                  </a:cubicBezTo>
                  <a:lnTo>
                    <a:pt x="26587" y="-60"/>
                  </a:lnTo>
                  <a:cubicBezTo>
                    <a:pt x="30829" y="-2511"/>
                    <a:pt x="36062" y="-2511"/>
                    <a:pt x="40316" y="-60"/>
                  </a:cubicBezTo>
                </a:path>
              </a:pathLst>
            </a:custGeom>
            <a:solidFill>
              <a:srgbClr val="41454E"/>
            </a:solidFill>
            <a:ln w="1270" cap="flat">
              <a:noFill/>
              <a:prstDash val="solid"/>
              <a:miter/>
            </a:ln>
          </p:spPr>
          <p:txBody>
            <a:bodyPr rtlCol="0" anchor="ctr"/>
            <a:lstStyle/>
            <a:p>
              <a:endParaRPr lang="en-IN"/>
            </a:p>
          </p:txBody>
        </p:sp>
        <p:sp>
          <p:nvSpPr>
            <p:cNvPr id="1439" name="Freeform: Shape 1438">
              <a:extLst>
                <a:ext uri="{FF2B5EF4-FFF2-40B4-BE49-F238E27FC236}">
                  <a16:creationId xmlns:a16="http://schemas.microsoft.com/office/drawing/2014/main" id="{888E2985-D088-A7F7-7260-562B8BECE86A}"/>
                </a:ext>
              </a:extLst>
            </p:cNvPr>
            <p:cNvSpPr/>
            <p:nvPr/>
          </p:nvSpPr>
          <p:spPr>
            <a:xfrm flipV="1">
              <a:off x="7531895" y="3427796"/>
              <a:ext cx="70510" cy="42843"/>
            </a:xfrm>
            <a:custGeom>
              <a:avLst/>
              <a:gdLst>
                <a:gd name="connsiteX0" fmla="*/ 26842 w 70510"/>
                <a:gd name="connsiteY0" fmla="*/ 29 h 42843"/>
                <a:gd name="connsiteX1" fmla="*/ 40558 w 70510"/>
                <a:gd name="connsiteY1" fmla="*/ 29 h 42843"/>
                <a:gd name="connsiteX2" fmla="*/ 66187 w 70510"/>
                <a:gd name="connsiteY2" fmla="*/ 14837 h 42843"/>
                <a:gd name="connsiteX3" fmla="*/ 66187 w 70510"/>
                <a:gd name="connsiteY3" fmla="*/ 24400 h 42843"/>
                <a:gd name="connsiteX4" fmla="*/ 40558 w 70510"/>
                <a:gd name="connsiteY4" fmla="*/ 39196 h 42843"/>
                <a:gd name="connsiteX5" fmla="*/ 26842 w 70510"/>
                <a:gd name="connsiteY5" fmla="*/ 39196 h 42843"/>
                <a:gd name="connsiteX6" fmla="*/ 1201 w 70510"/>
                <a:gd name="connsiteY6" fmla="*/ 24400 h 42843"/>
                <a:gd name="connsiteX7" fmla="*/ 1201 w 70510"/>
                <a:gd name="connsiteY7" fmla="*/ 14837 h 42843"/>
                <a:gd name="connsiteX8" fmla="*/ 26842 w 70510"/>
                <a:gd name="connsiteY8" fmla="*/ 2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842" y="29"/>
                  </a:moveTo>
                  <a:cubicBezTo>
                    <a:pt x="31084" y="-2422"/>
                    <a:pt x="36316" y="-2422"/>
                    <a:pt x="40558" y="29"/>
                  </a:cubicBezTo>
                  <a:lnTo>
                    <a:pt x="66187" y="14837"/>
                  </a:lnTo>
                  <a:cubicBezTo>
                    <a:pt x="69870" y="16958"/>
                    <a:pt x="69870" y="22267"/>
                    <a:pt x="66187" y="24400"/>
                  </a:cubicBezTo>
                  <a:lnTo>
                    <a:pt x="40558" y="39196"/>
                  </a:lnTo>
                  <a:cubicBezTo>
                    <a:pt x="36316" y="41647"/>
                    <a:pt x="31084" y="41647"/>
                    <a:pt x="26842" y="39196"/>
                  </a:cubicBezTo>
                  <a:lnTo>
                    <a:pt x="1201" y="24400"/>
                  </a:lnTo>
                  <a:cubicBezTo>
                    <a:pt x="-2482" y="22267"/>
                    <a:pt x="-2482" y="16958"/>
                    <a:pt x="1201" y="14837"/>
                  </a:cubicBezTo>
                  <a:lnTo>
                    <a:pt x="26842" y="29"/>
                  </a:lnTo>
                </a:path>
              </a:pathLst>
            </a:custGeom>
            <a:solidFill>
              <a:srgbClr val="41454E"/>
            </a:solidFill>
            <a:ln w="1270" cap="flat">
              <a:noFill/>
              <a:prstDash val="solid"/>
              <a:miter/>
            </a:ln>
          </p:spPr>
          <p:txBody>
            <a:bodyPr rtlCol="0" anchor="ctr"/>
            <a:lstStyle/>
            <a:p>
              <a:endParaRPr lang="en-IN"/>
            </a:p>
          </p:txBody>
        </p:sp>
        <p:sp>
          <p:nvSpPr>
            <p:cNvPr id="1440" name="Freeform: Shape 1439">
              <a:extLst>
                <a:ext uri="{FF2B5EF4-FFF2-40B4-BE49-F238E27FC236}">
                  <a16:creationId xmlns:a16="http://schemas.microsoft.com/office/drawing/2014/main" id="{EC959F73-C536-C6EB-F2C5-F54A53823051}"/>
                </a:ext>
              </a:extLst>
            </p:cNvPr>
            <p:cNvSpPr/>
            <p:nvPr/>
          </p:nvSpPr>
          <p:spPr>
            <a:xfrm flipV="1">
              <a:off x="7577322" y="3454021"/>
              <a:ext cx="70510" cy="42840"/>
            </a:xfrm>
            <a:custGeom>
              <a:avLst/>
              <a:gdLst>
                <a:gd name="connsiteX0" fmla="*/ 26799 w 70510"/>
                <a:gd name="connsiteY0" fmla="*/ 62 h 42840"/>
                <a:gd name="connsiteX1" fmla="*/ 40527 w 70510"/>
                <a:gd name="connsiteY1" fmla="*/ 62 h 42840"/>
                <a:gd name="connsiteX2" fmla="*/ 66156 w 70510"/>
                <a:gd name="connsiteY2" fmla="*/ 14857 h 42840"/>
                <a:gd name="connsiteX3" fmla="*/ 66156 w 70510"/>
                <a:gd name="connsiteY3" fmla="*/ 24420 h 42840"/>
                <a:gd name="connsiteX4" fmla="*/ 40527 w 70510"/>
                <a:gd name="connsiteY4" fmla="*/ 39216 h 42840"/>
                <a:gd name="connsiteX5" fmla="*/ 26799 w 70510"/>
                <a:gd name="connsiteY5" fmla="*/ 39216 h 42840"/>
                <a:gd name="connsiteX6" fmla="*/ 1170 w 70510"/>
                <a:gd name="connsiteY6" fmla="*/ 24420 h 42840"/>
                <a:gd name="connsiteX7" fmla="*/ 1170 w 70510"/>
                <a:gd name="connsiteY7" fmla="*/ 14857 h 42840"/>
                <a:gd name="connsiteX8" fmla="*/ 26799 w 70510"/>
                <a:gd name="connsiteY8" fmla="*/ 62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26799" y="62"/>
                  </a:moveTo>
                  <a:cubicBezTo>
                    <a:pt x="31053" y="-2402"/>
                    <a:pt x="36286" y="-2402"/>
                    <a:pt x="40527" y="62"/>
                  </a:cubicBezTo>
                  <a:lnTo>
                    <a:pt x="66156" y="14857"/>
                  </a:lnTo>
                  <a:cubicBezTo>
                    <a:pt x="69839" y="16978"/>
                    <a:pt x="69839" y="22287"/>
                    <a:pt x="66156" y="24420"/>
                  </a:cubicBezTo>
                  <a:lnTo>
                    <a:pt x="40527" y="39216"/>
                  </a:lnTo>
                  <a:cubicBezTo>
                    <a:pt x="36286" y="41667"/>
                    <a:pt x="31053" y="41667"/>
                    <a:pt x="26799" y="39216"/>
                  </a:cubicBezTo>
                  <a:lnTo>
                    <a:pt x="1170" y="24420"/>
                  </a:lnTo>
                  <a:cubicBezTo>
                    <a:pt x="-2513" y="22287"/>
                    <a:pt x="-2513" y="16978"/>
                    <a:pt x="1170" y="14857"/>
                  </a:cubicBezTo>
                  <a:lnTo>
                    <a:pt x="26799" y="62"/>
                  </a:lnTo>
                </a:path>
              </a:pathLst>
            </a:custGeom>
            <a:solidFill>
              <a:srgbClr val="41454E"/>
            </a:solidFill>
            <a:ln w="1270" cap="flat">
              <a:noFill/>
              <a:prstDash val="solid"/>
              <a:miter/>
            </a:ln>
          </p:spPr>
          <p:txBody>
            <a:bodyPr rtlCol="0" anchor="ctr"/>
            <a:lstStyle/>
            <a:p>
              <a:endParaRPr lang="en-IN"/>
            </a:p>
          </p:txBody>
        </p:sp>
        <p:sp>
          <p:nvSpPr>
            <p:cNvPr id="1441" name="Freeform: Shape 1440">
              <a:extLst>
                <a:ext uri="{FF2B5EF4-FFF2-40B4-BE49-F238E27FC236}">
                  <a16:creationId xmlns:a16="http://schemas.microsoft.com/office/drawing/2014/main" id="{8C97104D-0833-3490-C2EC-A6CFCCC9042C}"/>
                </a:ext>
              </a:extLst>
            </p:cNvPr>
            <p:cNvSpPr/>
            <p:nvPr/>
          </p:nvSpPr>
          <p:spPr>
            <a:xfrm flipV="1">
              <a:off x="7486476" y="3401570"/>
              <a:ext cx="70500" cy="42843"/>
            </a:xfrm>
            <a:custGeom>
              <a:avLst/>
              <a:gdLst>
                <a:gd name="connsiteX0" fmla="*/ 26864 w 70500"/>
                <a:gd name="connsiteY0" fmla="*/ 39172 h 42843"/>
                <a:gd name="connsiteX1" fmla="*/ 1223 w 70500"/>
                <a:gd name="connsiteY1" fmla="*/ 24377 h 42843"/>
                <a:gd name="connsiteX2" fmla="*/ 1223 w 70500"/>
                <a:gd name="connsiteY2" fmla="*/ 14801 h 42843"/>
                <a:gd name="connsiteX3" fmla="*/ 26864 w 70500"/>
                <a:gd name="connsiteY3" fmla="*/ 6 h 42843"/>
                <a:gd name="connsiteX4" fmla="*/ 40580 w 70500"/>
                <a:gd name="connsiteY4" fmla="*/ 6 h 42843"/>
                <a:gd name="connsiteX5" fmla="*/ 66208 w 70500"/>
                <a:gd name="connsiteY5" fmla="*/ 14801 h 42843"/>
                <a:gd name="connsiteX6" fmla="*/ 66208 w 70500"/>
                <a:gd name="connsiteY6" fmla="*/ 24377 h 42843"/>
                <a:gd name="connsiteX7" fmla="*/ 40580 w 70500"/>
                <a:gd name="connsiteY7" fmla="*/ 39172 h 42843"/>
                <a:gd name="connsiteX8" fmla="*/ 26864 w 70500"/>
                <a:gd name="connsiteY8" fmla="*/ 3917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26864" y="39172"/>
                  </a:moveTo>
                  <a:lnTo>
                    <a:pt x="1223" y="24377"/>
                  </a:lnTo>
                  <a:cubicBezTo>
                    <a:pt x="-2448" y="22243"/>
                    <a:pt x="-2448" y="16935"/>
                    <a:pt x="1223" y="14801"/>
                  </a:cubicBezTo>
                  <a:lnTo>
                    <a:pt x="26864" y="6"/>
                  </a:lnTo>
                  <a:cubicBezTo>
                    <a:pt x="31106" y="-2446"/>
                    <a:pt x="36338" y="-2446"/>
                    <a:pt x="40580" y="6"/>
                  </a:cubicBezTo>
                  <a:lnTo>
                    <a:pt x="66208" y="14801"/>
                  </a:lnTo>
                  <a:cubicBezTo>
                    <a:pt x="69891" y="16935"/>
                    <a:pt x="69891" y="22243"/>
                    <a:pt x="66208" y="24377"/>
                  </a:cubicBezTo>
                  <a:lnTo>
                    <a:pt x="40580" y="39172"/>
                  </a:lnTo>
                  <a:cubicBezTo>
                    <a:pt x="36338" y="41624"/>
                    <a:pt x="31106" y="41624"/>
                    <a:pt x="26864" y="39172"/>
                  </a:cubicBezTo>
                </a:path>
              </a:pathLst>
            </a:custGeom>
            <a:solidFill>
              <a:srgbClr val="41454E"/>
            </a:solidFill>
            <a:ln w="1270" cap="flat">
              <a:noFill/>
              <a:prstDash val="solid"/>
              <a:miter/>
            </a:ln>
          </p:spPr>
          <p:txBody>
            <a:bodyPr rtlCol="0" anchor="ctr"/>
            <a:lstStyle/>
            <a:p>
              <a:endParaRPr lang="en-IN"/>
            </a:p>
          </p:txBody>
        </p:sp>
        <p:sp>
          <p:nvSpPr>
            <p:cNvPr id="1442" name="Freeform: Shape 1441">
              <a:extLst>
                <a:ext uri="{FF2B5EF4-FFF2-40B4-BE49-F238E27FC236}">
                  <a16:creationId xmlns:a16="http://schemas.microsoft.com/office/drawing/2014/main" id="{3AE9DB38-4B95-5ACA-6C28-303186AEBE69}"/>
                </a:ext>
              </a:extLst>
            </p:cNvPr>
            <p:cNvSpPr/>
            <p:nvPr/>
          </p:nvSpPr>
          <p:spPr>
            <a:xfrm flipV="1">
              <a:off x="7666794" y="3454821"/>
              <a:ext cx="70510" cy="42830"/>
            </a:xfrm>
            <a:custGeom>
              <a:avLst/>
              <a:gdLst>
                <a:gd name="connsiteX0" fmla="*/ 26738 w 70510"/>
                <a:gd name="connsiteY0" fmla="*/ 53 h 42830"/>
                <a:gd name="connsiteX1" fmla="*/ 40466 w 70510"/>
                <a:gd name="connsiteY1" fmla="*/ 53 h 42830"/>
                <a:gd name="connsiteX2" fmla="*/ 66095 w 70510"/>
                <a:gd name="connsiteY2" fmla="*/ 14849 h 42830"/>
                <a:gd name="connsiteX3" fmla="*/ 66095 w 70510"/>
                <a:gd name="connsiteY3" fmla="*/ 24412 h 42830"/>
                <a:gd name="connsiteX4" fmla="*/ 40466 w 70510"/>
                <a:gd name="connsiteY4" fmla="*/ 39207 h 42830"/>
                <a:gd name="connsiteX5" fmla="*/ 26738 w 70510"/>
                <a:gd name="connsiteY5" fmla="*/ 39207 h 42830"/>
                <a:gd name="connsiteX6" fmla="*/ 1109 w 70510"/>
                <a:gd name="connsiteY6" fmla="*/ 24412 h 42830"/>
                <a:gd name="connsiteX7" fmla="*/ 1109 w 70510"/>
                <a:gd name="connsiteY7" fmla="*/ 14849 h 42830"/>
                <a:gd name="connsiteX8" fmla="*/ 26738 w 70510"/>
                <a:gd name="connsiteY8" fmla="*/ 5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38" y="53"/>
                  </a:moveTo>
                  <a:cubicBezTo>
                    <a:pt x="30992" y="-2398"/>
                    <a:pt x="36224" y="-2398"/>
                    <a:pt x="40466" y="53"/>
                  </a:cubicBezTo>
                  <a:lnTo>
                    <a:pt x="66095" y="14849"/>
                  </a:lnTo>
                  <a:cubicBezTo>
                    <a:pt x="69778" y="16969"/>
                    <a:pt x="69778" y="22291"/>
                    <a:pt x="66095" y="24412"/>
                  </a:cubicBezTo>
                  <a:lnTo>
                    <a:pt x="40466" y="39207"/>
                  </a:lnTo>
                  <a:cubicBezTo>
                    <a:pt x="36224" y="41658"/>
                    <a:pt x="30992" y="41658"/>
                    <a:pt x="26738" y="39207"/>
                  </a:cubicBezTo>
                  <a:lnTo>
                    <a:pt x="1109" y="24412"/>
                  </a:lnTo>
                  <a:cubicBezTo>
                    <a:pt x="-2574" y="22291"/>
                    <a:pt x="-2574" y="16969"/>
                    <a:pt x="1109" y="14849"/>
                  </a:cubicBezTo>
                  <a:lnTo>
                    <a:pt x="26738" y="53"/>
                  </a:lnTo>
                </a:path>
              </a:pathLst>
            </a:custGeom>
            <a:solidFill>
              <a:srgbClr val="41454E"/>
            </a:solidFill>
            <a:ln w="1270" cap="flat">
              <a:noFill/>
              <a:prstDash val="solid"/>
              <a:miter/>
            </a:ln>
          </p:spPr>
          <p:txBody>
            <a:bodyPr rtlCol="0" anchor="ctr"/>
            <a:lstStyle/>
            <a:p>
              <a:endParaRPr lang="en-IN"/>
            </a:p>
          </p:txBody>
        </p:sp>
        <p:sp>
          <p:nvSpPr>
            <p:cNvPr id="1443" name="Freeform: Shape 1442">
              <a:extLst>
                <a:ext uri="{FF2B5EF4-FFF2-40B4-BE49-F238E27FC236}">
                  <a16:creationId xmlns:a16="http://schemas.microsoft.com/office/drawing/2014/main" id="{5CDFB168-3AFD-5CAD-8719-8B69914EADE5}"/>
                </a:ext>
              </a:extLst>
            </p:cNvPr>
            <p:cNvSpPr/>
            <p:nvPr/>
          </p:nvSpPr>
          <p:spPr>
            <a:xfrm flipV="1">
              <a:off x="7621366" y="3428596"/>
              <a:ext cx="70510" cy="42830"/>
            </a:xfrm>
            <a:custGeom>
              <a:avLst/>
              <a:gdLst>
                <a:gd name="connsiteX0" fmla="*/ 40497 w 70510"/>
                <a:gd name="connsiteY0" fmla="*/ 30 h 42830"/>
                <a:gd name="connsiteX1" fmla="*/ 66126 w 70510"/>
                <a:gd name="connsiteY1" fmla="*/ 14825 h 42830"/>
                <a:gd name="connsiteX2" fmla="*/ 66126 w 70510"/>
                <a:gd name="connsiteY2" fmla="*/ 24388 h 42830"/>
                <a:gd name="connsiteX3" fmla="*/ 40497 w 70510"/>
                <a:gd name="connsiteY3" fmla="*/ 39184 h 42830"/>
                <a:gd name="connsiteX4" fmla="*/ 26769 w 70510"/>
                <a:gd name="connsiteY4" fmla="*/ 39184 h 42830"/>
                <a:gd name="connsiteX5" fmla="*/ 1140 w 70510"/>
                <a:gd name="connsiteY5" fmla="*/ 24388 h 42830"/>
                <a:gd name="connsiteX6" fmla="*/ 1140 w 70510"/>
                <a:gd name="connsiteY6" fmla="*/ 14825 h 42830"/>
                <a:gd name="connsiteX7" fmla="*/ 26769 w 70510"/>
                <a:gd name="connsiteY7" fmla="*/ 30 h 42830"/>
                <a:gd name="connsiteX8" fmla="*/ 40497 w 70510"/>
                <a:gd name="connsiteY8" fmla="*/ 3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97" y="30"/>
                  </a:moveTo>
                  <a:lnTo>
                    <a:pt x="66126" y="14825"/>
                  </a:lnTo>
                  <a:cubicBezTo>
                    <a:pt x="69809" y="16946"/>
                    <a:pt x="69809" y="22267"/>
                    <a:pt x="66126" y="24388"/>
                  </a:cubicBezTo>
                  <a:lnTo>
                    <a:pt x="40497" y="39184"/>
                  </a:lnTo>
                  <a:cubicBezTo>
                    <a:pt x="36256" y="41635"/>
                    <a:pt x="31023" y="41635"/>
                    <a:pt x="26769" y="39184"/>
                  </a:cubicBezTo>
                  <a:lnTo>
                    <a:pt x="1140" y="24388"/>
                  </a:lnTo>
                  <a:cubicBezTo>
                    <a:pt x="-2543" y="22267"/>
                    <a:pt x="-2543" y="16946"/>
                    <a:pt x="1140" y="14825"/>
                  </a:cubicBezTo>
                  <a:lnTo>
                    <a:pt x="26769" y="30"/>
                  </a:lnTo>
                  <a:cubicBezTo>
                    <a:pt x="31023" y="-2421"/>
                    <a:pt x="36256" y="-2421"/>
                    <a:pt x="40497" y="30"/>
                  </a:cubicBezTo>
                </a:path>
              </a:pathLst>
            </a:custGeom>
            <a:solidFill>
              <a:srgbClr val="41454E"/>
            </a:solidFill>
            <a:ln w="1270" cap="flat">
              <a:noFill/>
              <a:prstDash val="solid"/>
              <a:miter/>
            </a:ln>
          </p:spPr>
          <p:txBody>
            <a:bodyPr rtlCol="0" anchor="ctr"/>
            <a:lstStyle/>
            <a:p>
              <a:endParaRPr lang="en-IN"/>
            </a:p>
          </p:txBody>
        </p:sp>
        <p:sp>
          <p:nvSpPr>
            <p:cNvPr id="1444" name="Freeform: Shape 1443">
              <a:extLst>
                <a:ext uri="{FF2B5EF4-FFF2-40B4-BE49-F238E27FC236}">
                  <a16:creationId xmlns:a16="http://schemas.microsoft.com/office/drawing/2014/main" id="{5E462B23-B0D5-12AB-E1CC-D93CAF1EC245}"/>
                </a:ext>
              </a:extLst>
            </p:cNvPr>
            <p:cNvSpPr/>
            <p:nvPr/>
          </p:nvSpPr>
          <p:spPr>
            <a:xfrm flipV="1">
              <a:off x="7710838" y="3429386"/>
              <a:ext cx="70510" cy="42840"/>
            </a:xfrm>
            <a:custGeom>
              <a:avLst/>
              <a:gdLst>
                <a:gd name="connsiteX0" fmla="*/ 40436 w 70510"/>
                <a:gd name="connsiteY0" fmla="*/ 30 h 42840"/>
                <a:gd name="connsiteX1" fmla="*/ 66065 w 70510"/>
                <a:gd name="connsiteY1" fmla="*/ 14826 h 42840"/>
                <a:gd name="connsiteX2" fmla="*/ 66065 w 70510"/>
                <a:gd name="connsiteY2" fmla="*/ 24389 h 42840"/>
                <a:gd name="connsiteX3" fmla="*/ 40436 w 70510"/>
                <a:gd name="connsiteY3" fmla="*/ 39185 h 42840"/>
                <a:gd name="connsiteX4" fmla="*/ 26708 w 70510"/>
                <a:gd name="connsiteY4" fmla="*/ 39185 h 42840"/>
                <a:gd name="connsiteX5" fmla="*/ 1079 w 70510"/>
                <a:gd name="connsiteY5" fmla="*/ 24389 h 42840"/>
                <a:gd name="connsiteX6" fmla="*/ 1079 w 70510"/>
                <a:gd name="connsiteY6" fmla="*/ 14826 h 42840"/>
                <a:gd name="connsiteX7" fmla="*/ 26708 w 70510"/>
                <a:gd name="connsiteY7" fmla="*/ 30 h 42840"/>
                <a:gd name="connsiteX8" fmla="*/ 40436 w 70510"/>
                <a:gd name="connsiteY8" fmla="*/ 30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436" y="30"/>
                  </a:moveTo>
                  <a:lnTo>
                    <a:pt x="66065" y="14826"/>
                  </a:lnTo>
                  <a:cubicBezTo>
                    <a:pt x="69748" y="16960"/>
                    <a:pt x="69748" y="22268"/>
                    <a:pt x="66065" y="24389"/>
                  </a:cubicBezTo>
                  <a:lnTo>
                    <a:pt x="40436" y="39185"/>
                  </a:lnTo>
                  <a:cubicBezTo>
                    <a:pt x="36194" y="41648"/>
                    <a:pt x="30962" y="41648"/>
                    <a:pt x="26708" y="39185"/>
                  </a:cubicBezTo>
                  <a:lnTo>
                    <a:pt x="1079" y="24389"/>
                  </a:lnTo>
                  <a:cubicBezTo>
                    <a:pt x="-2604" y="22268"/>
                    <a:pt x="-2604" y="16960"/>
                    <a:pt x="1079" y="14826"/>
                  </a:cubicBezTo>
                  <a:lnTo>
                    <a:pt x="26708" y="30"/>
                  </a:lnTo>
                  <a:cubicBezTo>
                    <a:pt x="30962" y="-2421"/>
                    <a:pt x="36194" y="-2421"/>
                    <a:pt x="40436" y="30"/>
                  </a:cubicBezTo>
                </a:path>
              </a:pathLst>
            </a:custGeom>
            <a:solidFill>
              <a:srgbClr val="41454E"/>
            </a:solidFill>
            <a:ln w="1270" cap="flat">
              <a:noFill/>
              <a:prstDash val="solid"/>
              <a:miter/>
            </a:ln>
          </p:spPr>
          <p:txBody>
            <a:bodyPr rtlCol="0" anchor="ctr"/>
            <a:lstStyle/>
            <a:p>
              <a:endParaRPr lang="en-IN"/>
            </a:p>
          </p:txBody>
        </p:sp>
        <p:sp>
          <p:nvSpPr>
            <p:cNvPr id="1445" name="Freeform: Shape 1444">
              <a:extLst>
                <a:ext uri="{FF2B5EF4-FFF2-40B4-BE49-F238E27FC236}">
                  <a16:creationId xmlns:a16="http://schemas.microsoft.com/office/drawing/2014/main" id="{621E2F9E-25F5-EB5A-6DBC-25C0A00ECE2D}"/>
                </a:ext>
              </a:extLst>
            </p:cNvPr>
            <p:cNvSpPr/>
            <p:nvPr/>
          </p:nvSpPr>
          <p:spPr>
            <a:xfrm flipV="1">
              <a:off x="7709453" y="3377732"/>
              <a:ext cx="70510" cy="42843"/>
            </a:xfrm>
            <a:custGeom>
              <a:avLst/>
              <a:gdLst>
                <a:gd name="connsiteX0" fmla="*/ 40437 w 70510"/>
                <a:gd name="connsiteY0" fmla="*/ -16 h 42843"/>
                <a:gd name="connsiteX1" fmla="*/ 66066 w 70510"/>
                <a:gd name="connsiteY1" fmla="*/ 14780 h 42843"/>
                <a:gd name="connsiteX2" fmla="*/ 66066 w 70510"/>
                <a:gd name="connsiteY2" fmla="*/ 24343 h 42843"/>
                <a:gd name="connsiteX3" fmla="*/ 40437 w 70510"/>
                <a:gd name="connsiteY3" fmla="*/ 39151 h 42843"/>
                <a:gd name="connsiteX4" fmla="*/ 26709 w 70510"/>
                <a:gd name="connsiteY4" fmla="*/ 39151 h 42843"/>
                <a:gd name="connsiteX5" fmla="*/ 1080 w 70510"/>
                <a:gd name="connsiteY5" fmla="*/ 24343 h 42843"/>
                <a:gd name="connsiteX6" fmla="*/ 1080 w 70510"/>
                <a:gd name="connsiteY6" fmla="*/ 14780 h 42843"/>
                <a:gd name="connsiteX7" fmla="*/ 26709 w 70510"/>
                <a:gd name="connsiteY7" fmla="*/ -16 h 42843"/>
                <a:gd name="connsiteX8" fmla="*/ 40437 w 70510"/>
                <a:gd name="connsiteY8" fmla="*/ -1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37" y="-16"/>
                  </a:moveTo>
                  <a:lnTo>
                    <a:pt x="66066" y="14780"/>
                  </a:lnTo>
                  <a:cubicBezTo>
                    <a:pt x="69749" y="16913"/>
                    <a:pt x="69749" y="22222"/>
                    <a:pt x="66066" y="24343"/>
                  </a:cubicBezTo>
                  <a:lnTo>
                    <a:pt x="40437" y="39151"/>
                  </a:lnTo>
                  <a:cubicBezTo>
                    <a:pt x="36195" y="41602"/>
                    <a:pt x="30963" y="41602"/>
                    <a:pt x="26709" y="39151"/>
                  </a:cubicBezTo>
                  <a:lnTo>
                    <a:pt x="1080" y="24343"/>
                  </a:lnTo>
                  <a:cubicBezTo>
                    <a:pt x="-2603" y="22222"/>
                    <a:pt x="-2603" y="16913"/>
                    <a:pt x="1080" y="14780"/>
                  </a:cubicBezTo>
                  <a:lnTo>
                    <a:pt x="26709" y="-16"/>
                  </a:lnTo>
                  <a:cubicBezTo>
                    <a:pt x="30963" y="-2467"/>
                    <a:pt x="36195" y="-2467"/>
                    <a:pt x="40437" y="-16"/>
                  </a:cubicBezTo>
                </a:path>
              </a:pathLst>
            </a:custGeom>
            <a:solidFill>
              <a:srgbClr val="41454E"/>
            </a:solidFill>
            <a:ln w="1270" cap="flat">
              <a:noFill/>
              <a:prstDash val="solid"/>
              <a:miter/>
            </a:ln>
          </p:spPr>
          <p:txBody>
            <a:bodyPr rtlCol="0" anchor="ctr"/>
            <a:lstStyle/>
            <a:p>
              <a:endParaRPr lang="en-IN"/>
            </a:p>
          </p:txBody>
        </p:sp>
        <p:sp>
          <p:nvSpPr>
            <p:cNvPr id="1446" name="Freeform: Shape 1445">
              <a:extLst>
                <a:ext uri="{FF2B5EF4-FFF2-40B4-BE49-F238E27FC236}">
                  <a16:creationId xmlns:a16="http://schemas.microsoft.com/office/drawing/2014/main" id="{BC6C3184-92DF-AE68-29B3-762761C094F1}"/>
                </a:ext>
              </a:extLst>
            </p:cNvPr>
            <p:cNvSpPr/>
            <p:nvPr/>
          </p:nvSpPr>
          <p:spPr>
            <a:xfrm flipV="1">
              <a:off x="7975099" y="3276818"/>
              <a:ext cx="70510" cy="42843"/>
            </a:xfrm>
            <a:custGeom>
              <a:avLst/>
              <a:gdLst>
                <a:gd name="connsiteX0" fmla="*/ 40256 w 70510"/>
                <a:gd name="connsiteY0" fmla="*/ -106 h 42843"/>
                <a:gd name="connsiteX1" fmla="*/ 65885 w 70510"/>
                <a:gd name="connsiteY1" fmla="*/ 14690 h 42843"/>
                <a:gd name="connsiteX2" fmla="*/ 65885 w 70510"/>
                <a:gd name="connsiteY2" fmla="*/ 24265 h 42843"/>
                <a:gd name="connsiteX3" fmla="*/ 40256 w 70510"/>
                <a:gd name="connsiteY3" fmla="*/ 39061 h 42843"/>
                <a:gd name="connsiteX4" fmla="*/ 26527 w 70510"/>
                <a:gd name="connsiteY4" fmla="*/ 39061 h 42843"/>
                <a:gd name="connsiteX5" fmla="*/ 899 w 70510"/>
                <a:gd name="connsiteY5" fmla="*/ 24265 h 42843"/>
                <a:gd name="connsiteX6" fmla="*/ 899 w 70510"/>
                <a:gd name="connsiteY6" fmla="*/ 14690 h 42843"/>
                <a:gd name="connsiteX7" fmla="*/ 26527 w 70510"/>
                <a:gd name="connsiteY7" fmla="*/ -106 h 42843"/>
                <a:gd name="connsiteX8" fmla="*/ 40256 w 70510"/>
                <a:gd name="connsiteY8" fmla="*/ -10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56" y="-106"/>
                  </a:moveTo>
                  <a:lnTo>
                    <a:pt x="65885" y="14690"/>
                  </a:lnTo>
                  <a:cubicBezTo>
                    <a:pt x="69568" y="16823"/>
                    <a:pt x="69568" y="22132"/>
                    <a:pt x="65885" y="24265"/>
                  </a:cubicBezTo>
                  <a:lnTo>
                    <a:pt x="40256" y="39061"/>
                  </a:lnTo>
                  <a:cubicBezTo>
                    <a:pt x="36001" y="41512"/>
                    <a:pt x="30769" y="41512"/>
                    <a:pt x="26527" y="39061"/>
                  </a:cubicBezTo>
                  <a:lnTo>
                    <a:pt x="899" y="24265"/>
                  </a:lnTo>
                  <a:cubicBezTo>
                    <a:pt x="-2784" y="22132"/>
                    <a:pt x="-2784" y="16823"/>
                    <a:pt x="899" y="14690"/>
                  </a:cubicBezTo>
                  <a:lnTo>
                    <a:pt x="26527" y="-106"/>
                  </a:lnTo>
                  <a:cubicBezTo>
                    <a:pt x="30769" y="-2557"/>
                    <a:pt x="36001" y="-2557"/>
                    <a:pt x="40256" y="-106"/>
                  </a:cubicBezTo>
                </a:path>
              </a:pathLst>
            </a:custGeom>
            <a:solidFill>
              <a:srgbClr val="4F555F"/>
            </a:solidFill>
            <a:ln w="1270" cap="flat">
              <a:noFill/>
              <a:prstDash val="solid"/>
              <a:miter/>
            </a:ln>
          </p:spPr>
          <p:txBody>
            <a:bodyPr rtlCol="0" anchor="ctr"/>
            <a:lstStyle/>
            <a:p>
              <a:endParaRPr lang="en-IN"/>
            </a:p>
          </p:txBody>
        </p:sp>
        <p:sp>
          <p:nvSpPr>
            <p:cNvPr id="1447" name="Freeform: Shape 1446">
              <a:extLst>
                <a:ext uri="{FF2B5EF4-FFF2-40B4-BE49-F238E27FC236}">
                  <a16:creationId xmlns:a16="http://schemas.microsoft.com/office/drawing/2014/main" id="{69235937-EF68-70C7-A090-46E675F9B208}"/>
                </a:ext>
              </a:extLst>
            </p:cNvPr>
            <p:cNvSpPr/>
            <p:nvPr/>
          </p:nvSpPr>
          <p:spPr>
            <a:xfrm flipV="1">
              <a:off x="8110316" y="3041855"/>
              <a:ext cx="70510" cy="42843"/>
            </a:xfrm>
            <a:custGeom>
              <a:avLst/>
              <a:gdLst>
                <a:gd name="connsiteX0" fmla="*/ 26435 w 70510"/>
                <a:gd name="connsiteY0" fmla="*/ 38851 h 42843"/>
                <a:gd name="connsiteX1" fmla="*/ 806 w 70510"/>
                <a:gd name="connsiteY1" fmla="*/ 24056 h 42843"/>
                <a:gd name="connsiteX2" fmla="*/ 806 w 70510"/>
                <a:gd name="connsiteY2" fmla="*/ 14493 h 42843"/>
                <a:gd name="connsiteX3" fmla="*/ 26435 w 70510"/>
                <a:gd name="connsiteY3" fmla="*/ -316 h 42843"/>
                <a:gd name="connsiteX4" fmla="*/ 40164 w 70510"/>
                <a:gd name="connsiteY4" fmla="*/ -316 h 42843"/>
                <a:gd name="connsiteX5" fmla="*/ 65792 w 70510"/>
                <a:gd name="connsiteY5" fmla="*/ 14493 h 42843"/>
                <a:gd name="connsiteX6" fmla="*/ 65792 w 70510"/>
                <a:gd name="connsiteY6" fmla="*/ 24056 h 42843"/>
                <a:gd name="connsiteX7" fmla="*/ 40164 w 70510"/>
                <a:gd name="connsiteY7" fmla="*/ 38851 h 42843"/>
                <a:gd name="connsiteX8" fmla="*/ 26435 w 70510"/>
                <a:gd name="connsiteY8" fmla="*/ 38851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435" y="38851"/>
                  </a:moveTo>
                  <a:lnTo>
                    <a:pt x="806" y="24056"/>
                  </a:lnTo>
                  <a:cubicBezTo>
                    <a:pt x="-2877" y="21922"/>
                    <a:pt x="-2877" y="16613"/>
                    <a:pt x="806" y="14493"/>
                  </a:cubicBezTo>
                  <a:lnTo>
                    <a:pt x="26435" y="-316"/>
                  </a:lnTo>
                  <a:cubicBezTo>
                    <a:pt x="30689" y="-2767"/>
                    <a:pt x="35922" y="-2767"/>
                    <a:pt x="40164" y="-316"/>
                  </a:cubicBezTo>
                  <a:lnTo>
                    <a:pt x="65792" y="14493"/>
                  </a:lnTo>
                  <a:cubicBezTo>
                    <a:pt x="69475" y="16613"/>
                    <a:pt x="69475" y="21922"/>
                    <a:pt x="65792" y="24056"/>
                  </a:cubicBezTo>
                  <a:lnTo>
                    <a:pt x="40164" y="38851"/>
                  </a:lnTo>
                  <a:cubicBezTo>
                    <a:pt x="35922" y="41302"/>
                    <a:pt x="30689" y="41302"/>
                    <a:pt x="26435" y="38851"/>
                  </a:cubicBezTo>
                </a:path>
              </a:pathLst>
            </a:custGeom>
            <a:solidFill>
              <a:srgbClr val="41454E"/>
            </a:solidFill>
            <a:ln w="1270" cap="flat">
              <a:noFill/>
              <a:prstDash val="solid"/>
              <a:miter/>
            </a:ln>
          </p:spPr>
          <p:txBody>
            <a:bodyPr rtlCol="0" anchor="ctr"/>
            <a:lstStyle/>
            <a:p>
              <a:endParaRPr lang="en-IN"/>
            </a:p>
          </p:txBody>
        </p:sp>
        <p:sp>
          <p:nvSpPr>
            <p:cNvPr id="1448" name="Freeform: Shape 1447">
              <a:extLst>
                <a:ext uri="{FF2B5EF4-FFF2-40B4-BE49-F238E27FC236}">
                  <a16:creationId xmlns:a16="http://schemas.microsoft.com/office/drawing/2014/main" id="{2B316F37-2532-52C3-35AA-B58F9D9CB5E8}"/>
                </a:ext>
              </a:extLst>
            </p:cNvPr>
            <p:cNvSpPr/>
            <p:nvPr/>
          </p:nvSpPr>
          <p:spPr>
            <a:xfrm flipV="1">
              <a:off x="8066272" y="3067281"/>
              <a:ext cx="70510" cy="42843"/>
            </a:xfrm>
            <a:custGeom>
              <a:avLst/>
              <a:gdLst>
                <a:gd name="connsiteX0" fmla="*/ 26465 w 70510"/>
                <a:gd name="connsiteY0" fmla="*/ 38874 h 42843"/>
                <a:gd name="connsiteX1" fmla="*/ 837 w 70510"/>
                <a:gd name="connsiteY1" fmla="*/ 24078 h 42843"/>
                <a:gd name="connsiteX2" fmla="*/ 837 w 70510"/>
                <a:gd name="connsiteY2" fmla="*/ 14503 h 42843"/>
                <a:gd name="connsiteX3" fmla="*/ 26465 w 70510"/>
                <a:gd name="connsiteY3" fmla="*/ -293 h 42843"/>
                <a:gd name="connsiteX4" fmla="*/ 40194 w 70510"/>
                <a:gd name="connsiteY4" fmla="*/ -293 h 42843"/>
                <a:gd name="connsiteX5" fmla="*/ 65822 w 70510"/>
                <a:gd name="connsiteY5" fmla="*/ 14503 h 42843"/>
                <a:gd name="connsiteX6" fmla="*/ 65822 w 70510"/>
                <a:gd name="connsiteY6" fmla="*/ 24078 h 42843"/>
                <a:gd name="connsiteX7" fmla="*/ 40194 w 70510"/>
                <a:gd name="connsiteY7" fmla="*/ 38874 h 42843"/>
                <a:gd name="connsiteX8" fmla="*/ 26465 w 70510"/>
                <a:gd name="connsiteY8" fmla="*/ 38874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465" y="38874"/>
                  </a:moveTo>
                  <a:lnTo>
                    <a:pt x="837" y="24078"/>
                  </a:lnTo>
                  <a:cubicBezTo>
                    <a:pt x="-2847" y="21945"/>
                    <a:pt x="-2847" y="16636"/>
                    <a:pt x="837" y="14503"/>
                  </a:cubicBezTo>
                  <a:lnTo>
                    <a:pt x="26465" y="-293"/>
                  </a:lnTo>
                  <a:cubicBezTo>
                    <a:pt x="30720" y="-2744"/>
                    <a:pt x="35952" y="-2744"/>
                    <a:pt x="40194" y="-293"/>
                  </a:cubicBezTo>
                  <a:lnTo>
                    <a:pt x="65822" y="14503"/>
                  </a:lnTo>
                  <a:cubicBezTo>
                    <a:pt x="69505" y="16636"/>
                    <a:pt x="69505" y="21945"/>
                    <a:pt x="65822" y="24078"/>
                  </a:cubicBezTo>
                  <a:lnTo>
                    <a:pt x="40194" y="38874"/>
                  </a:lnTo>
                  <a:cubicBezTo>
                    <a:pt x="35952" y="41325"/>
                    <a:pt x="30720" y="41325"/>
                    <a:pt x="26465" y="38874"/>
                  </a:cubicBezTo>
                </a:path>
              </a:pathLst>
            </a:custGeom>
            <a:solidFill>
              <a:srgbClr val="41454E"/>
            </a:solidFill>
            <a:ln w="1270" cap="flat">
              <a:noFill/>
              <a:prstDash val="solid"/>
              <a:miter/>
            </a:ln>
          </p:spPr>
          <p:txBody>
            <a:bodyPr rtlCol="0" anchor="ctr"/>
            <a:lstStyle/>
            <a:p>
              <a:endParaRPr lang="en-IN"/>
            </a:p>
          </p:txBody>
        </p:sp>
        <p:sp>
          <p:nvSpPr>
            <p:cNvPr id="1449" name="Freeform: Shape 1448">
              <a:extLst>
                <a:ext uri="{FF2B5EF4-FFF2-40B4-BE49-F238E27FC236}">
                  <a16:creationId xmlns:a16="http://schemas.microsoft.com/office/drawing/2014/main" id="{D127D38B-B698-82E5-63FD-9A7B59D57B4F}"/>
                </a:ext>
              </a:extLst>
            </p:cNvPr>
            <p:cNvSpPr/>
            <p:nvPr/>
          </p:nvSpPr>
          <p:spPr>
            <a:xfrm flipV="1">
              <a:off x="7884243" y="3224367"/>
              <a:ext cx="70510" cy="42843"/>
            </a:xfrm>
            <a:custGeom>
              <a:avLst/>
              <a:gdLst>
                <a:gd name="connsiteX0" fmla="*/ 26589 w 70510"/>
                <a:gd name="connsiteY0" fmla="*/ 39014 h 42843"/>
                <a:gd name="connsiteX1" fmla="*/ 960 w 70510"/>
                <a:gd name="connsiteY1" fmla="*/ 24206 h 42843"/>
                <a:gd name="connsiteX2" fmla="*/ 960 w 70510"/>
                <a:gd name="connsiteY2" fmla="*/ 14643 h 42843"/>
                <a:gd name="connsiteX3" fmla="*/ 26589 w 70510"/>
                <a:gd name="connsiteY3" fmla="*/ -152 h 42843"/>
                <a:gd name="connsiteX4" fmla="*/ 40318 w 70510"/>
                <a:gd name="connsiteY4" fmla="*/ -152 h 42843"/>
                <a:gd name="connsiteX5" fmla="*/ 65946 w 70510"/>
                <a:gd name="connsiteY5" fmla="*/ 14643 h 42843"/>
                <a:gd name="connsiteX6" fmla="*/ 65946 w 70510"/>
                <a:gd name="connsiteY6" fmla="*/ 24206 h 42843"/>
                <a:gd name="connsiteX7" fmla="*/ 40318 w 70510"/>
                <a:gd name="connsiteY7" fmla="*/ 39014 h 42843"/>
                <a:gd name="connsiteX8" fmla="*/ 26589 w 70510"/>
                <a:gd name="connsiteY8" fmla="*/ 39014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589" y="39014"/>
                  </a:moveTo>
                  <a:lnTo>
                    <a:pt x="960" y="24206"/>
                  </a:lnTo>
                  <a:cubicBezTo>
                    <a:pt x="-2722" y="22085"/>
                    <a:pt x="-2722" y="16776"/>
                    <a:pt x="960" y="14643"/>
                  </a:cubicBezTo>
                  <a:lnTo>
                    <a:pt x="26589" y="-152"/>
                  </a:lnTo>
                  <a:cubicBezTo>
                    <a:pt x="30844" y="-2604"/>
                    <a:pt x="36063" y="-2604"/>
                    <a:pt x="40318" y="-152"/>
                  </a:cubicBezTo>
                  <a:lnTo>
                    <a:pt x="65946" y="14643"/>
                  </a:lnTo>
                  <a:cubicBezTo>
                    <a:pt x="69629" y="16776"/>
                    <a:pt x="69629" y="22085"/>
                    <a:pt x="65946" y="24206"/>
                  </a:cubicBezTo>
                  <a:lnTo>
                    <a:pt x="40318" y="39014"/>
                  </a:lnTo>
                  <a:cubicBezTo>
                    <a:pt x="36063" y="41466"/>
                    <a:pt x="30844" y="41466"/>
                    <a:pt x="26589" y="39014"/>
                  </a:cubicBezTo>
                </a:path>
              </a:pathLst>
            </a:custGeom>
            <a:solidFill>
              <a:srgbClr val="41454E"/>
            </a:solidFill>
            <a:ln w="1270" cap="flat">
              <a:noFill/>
              <a:prstDash val="solid"/>
              <a:miter/>
            </a:ln>
          </p:spPr>
          <p:txBody>
            <a:bodyPr rtlCol="0" anchor="ctr"/>
            <a:lstStyle/>
            <a:p>
              <a:endParaRPr lang="en-IN"/>
            </a:p>
          </p:txBody>
        </p:sp>
        <p:sp>
          <p:nvSpPr>
            <p:cNvPr id="1450" name="Freeform: Shape 1449">
              <a:extLst>
                <a:ext uri="{FF2B5EF4-FFF2-40B4-BE49-F238E27FC236}">
                  <a16:creationId xmlns:a16="http://schemas.microsoft.com/office/drawing/2014/main" id="{4B9BF8D5-D28C-E72B-DA45-C61E377726B7}"/>
                </a:ext>
              </a:extLst>
            </p:cNvPr>
            <p:cNvSpPr/>
            <p:nvPr/>
          </p:nvSpPr>
          <p:spPr>
            <a:xfrm flipV="1">
              <a:off x="8067657" y="3118995"/>
              <a:ext cx="70510" cy="42843"/>
            </a:xfrm>
            <a:custGeom>
              <a:avLst/>
              <a:gdLst>
                <a:gd name="connsiteX0" fmla="*/ 65821 w 70510"/>
                <a:gd name="connsiteY0" fmla="*/ 24112 h 42843"/>
                <a:gd name="connsiteX1" fmla="*/ 40193 w 70510"/>
                <a:gd name="connsiteY1" fmla="*/ 38920 h 42843"/>
                <a:gd name="connsiteX2" fmla="*/ 26464 w 70510"/>
                <a:gd name="connsiteY2" fmla="*/ 38920 h 42843"/>
                <a:gd name="connsiteX3" fmla="*/ 835 w 70510"/>
                <a:gd name="connsiteY3" fmla="*/ 24112 h 42843"/>
                <a:gd name="connsiteX4" fmla="*/ 835 w 70510"/>
                <a:gd name="connsiteY4" fmla="*/ 14549 h 42843"/>
                <a:gd name="connsiteX5" fmla="*/ 26464 w 70510"/>
                <a:gd name="connsiteY5" fmla="*/ -246 h 42843"/>
                <a:gd name="connsiteX6" fmla="*/ 40193 w 70510"/>
                <a:gd name="connsiteY6" fmla="*/ -246 h 42843"/>
                <a:gd name="connsiteX7" fmla="*/ 65821 w 70510"/>
                <a:gd name="connsiteY7" fmla="*/ 14549 h 42843"/>
                <a:gd name="connsiteX8" fmla="*/ 65821 w 70510"/>
                <a:gd name="connsiteY8" fmla="*/ 2411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821" y="24112"/>
                  </a:moveTo>
                  <a:lnTo>
                    <a:pt x="40193" y="38920"/>
                  </a:lnTo>
                  <a:cubicBezTo>
                    <a:pt x="35951" y="41371"/>
                    <a:pt x="30718" y="41371"/>
                    <a:pt x="26464" y="38920"/>
                  </a:cubicBezTo>
                  <a:lnTo>
                    <a:pt x="835" y="24112"/>
                  </a:lnTo>
                  <a:cubicBezTo>
                    <a:pt x="-2848" y="21991"/>
                    <a:pt x="-2848" y="16682"/>
                    <a:pt x="835" y="14549"/>
                  </a:cubicBezTo>
                  <a:lnTo>
                    <a:pt x="26464" y="-246"/>
                  </a:lnTo>
                  <a:cubicBezTo>
                    <a:pt x="30718" y="-2698"/>
                    <a:pt x="35951" y="-2698"/>
                    <a:pt x="40193" y="-246"/>
                  </a:cubicBezTo>
                  <a:lnTo>
                    <a:pt x="65821" y="14549"/>
                  </a:lnTo>
                  <a:cubicBezTo>
                    <a:pt x="69504" y="16682"/>
                    <a:pt x="69504" y="21991"/>
                    <a:pt x="65821" y="24112"/>
                  </a:cubicBezTo>
                </a:path>
              </a:pathLst>
            </a:custGeom>
            <a:solidFill>
              <a:srgbClr val="41454E"/>
            </a:solidFill>
            <a:ln w="1270" cap="flat">
              <a:noFill/>
              <a:prstDash val="solid"/>
              <a:miter/>
            </a:ln>
          </p:spPr>
          <p:txBody>
            <a:bodyPr rtlCol="0" anchor="ctr"/>
            <a:lstStyle/>
            <a:p>
              <a:endParaRPr lang="en-IN"/>
            </a:p>
          </p:txBody>
        </p:sp>
        <p:sp>
          <p:nvSpPr>
            <p:cNvPr id="1451" name="Freeform: Shape 1450">
              <a:extLst>
                <a:ext uri="{FF2B5EF4-FFF2-40B4-BE49-F238E27FC236}">
                  <a16:creationId xmlns:a16="http://schemas.microsoft.com/office/drawing/2014/main" id="{E74E1A76-2EF2-A17F-14F0-CF880CA38767}"/>
                </a:ext>
              </a:extLst>
            </p:cNvPr>
            <p:cNvSpPr/>
            <p:nvPr/>
          </p:nvSpPr>
          <p:spPr>
            <a:xfrm flipV="1">
              <a:off x="7929671" y="3250593"/>
              <a:ext cx="70510" cy="42843"/>
            </a:xfrm>
            <a:custGeom>
              <a:avLst/>
              <a:gdLst>
                <a:gd name="connsiteX0" fmla="*/ 40287 w 70510"/>
                <a:gd name="connsiteY0" fmla="*/ -129 h 42843"/>
                <a:gd name="connsiteX1" fmla="*/ 65916 w 70510"/>
                <a:gd name="connsiteY1" fmla="*/ 14666 h 42843"/>
                <a:gd name="connsiteX2" fmla="*/ 65916 w 70510"/>
                <a:gd name="connsiteY2" fmla="*/ 24242 h 42843"/>
                <a:gd name="connsiteX3" fmla="*/ 40287 w 70510"/>
                <a:gd name="connsiteY3" fmla="*/ 39038 h 42843"/>
                <a:gd name="connsiteX4" fmla="*/ 26558 w 70510"/>
                <a:gd name="connsiteY4" fmla="*/ 39038 h 42843"/>
                <a:gd name="connsiteX5" fmla="*/ 930 w 70510"/>
                <a:gd name="connsiteY5" fmla="*/ 24242 h 42843"/>
                <a:gd name="connsiteX6" fmla="*/ 930 w 70510"/>
                <a:gd name="connsiteY6" fmla="*/ 14666 h 42843"/>
                <a:gd name="connsiteX7" fmla="*/ 26558 w 70510"/>
                <a:gd name="connsiteY7" fmla="*/ -129 h 42843"/>
                <a:gd name="connsiteX8" fmla="*/ 40287 w 70510"/>
                <a:gd name="connsiteY8" fmla="*/ -12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87" y="-129"/>
                  </a:moveTo>
                  <a:lnTo>
                    <a:pt x="65916" y="14666"/>
                  </a:lnTo>
                  <a:cubicBezTo>
                    <a:pt x="69599" y="16800"/>
                    <a:pt x="69599" y="22108"/>
                    <a:pt x="65916" y="24242"/>
                  </a:cubicBezTo>
                  <a:lnTo>
                    <a:pt x="40287" y="39038"/>
                  </a:lnTo>
                  <a:cubicBezTo>
                    <a:pt x="36032" y="41489"/>
                    <a:pt x="30800" y="41489"/>
                    <a:pt x="26558" y="39038"/>
                  </a:cubicBezTo>
                  <a:lnTo>
                    <a:pt x="930" y="24242"/>
                  </a:lnTo>
                  <a:cubicBezTo>
                    <a:pt x="-2753" y="22108"/>
                    <a:pt x="-2753" y="16800"/>
                    <a:pt x="930" y="14666"/>
                  </a:cubicBezTo>
                  <a:lnTo>
                    <a:pt x="26558" y="-129"/>
                  </a:lnTo>
                  <a:cubicBezTo>
                    <a:pt x="30800" y="-2580"/>
                    <a:pt x="36032" y="-2580"/>
                    <a:pt x="40287" y="-129"/>
                  </a:cubicBezTo>
                </a:path>
              </a:pathLst>
            </a:custGeom>
            <a:solidFill>
              <a:srgbClr val="4F555F"/>
            </a:solidFill>
            <a:ln w="1270" cap="flat">
              <a:noFill/>
              <a:prstDash val="solid"/>
              <a:miter/>
            </a:ln>
          </p:spPr>
          <p:txBody>
            <a:bodyPr rtlCol="0" anchor="ctr"/>
            <a:lstStyle/>
            <a:p>
              <a:endParaRPr lang="en-IN"/>
            </a:p>
          </p:txBody>
        </p:sp>
        <p:sp>
          <p:nvSpPr>
            <p:cNvPr id="1452" name="Freeform: Shape 1451">
              <a:extLst>
                <a:ext uri="{FF2B5EF4-FFF2-40B4-BE49-F238E27FC236}">
                  <a16:creationId xmlns:a16="http://schemas.microsoft.com/office/drawing/2014/main" id="{FBFA532B-CA45-D004-4AC7-F5B34AE2DA14}"/>
                </a:ext>
              </a:extLst>
            </p:cNvPr>
            <p:cNvSpPr/>
            <p:nvPr/>
          </p:nvSpPr>
          <p:spPr>
            <a:xfrm flipV="1">
              <a:off x="7972331" y="3173516"/>
              <a:ext cx="70510" cy="42840"/>
            </a:xfrm>
            <a:custGeom>
              <a:avLst/>
              <a:gdLst>
                <a:gd name="connsiteX0" fmla="*/ 40258 w 70510"/>
                <a:gd name="connsiteY0" fmla="*/ -188 h 42840"/>
                <a:gd name="connsiteX1" fmla="*/ 65886 w 70510"/>
                <a:gd name="connsiteY1" fmla="*/ 14607 h 42840"/>
                <a:gd name="connsiteX2" fmla="*/ 65886 w 70510"/>
                <a:gd name="connsiteY2" fmla="*/ 24170 h 42840"/>
                <a:gd name="connsiteX3" fmla="*/ 40258 w 70510"/>
                <a:gd name="connsiteY3" fmla="*/ 38966 h 42840"/>
                <a:gd name="connsiteX4" fmla="*/ 26529 w 70510"/>
                <a:gd name="connsiteY4" fmla="*/ 38966 h 42840"/>
                <a:gd name="connsiteX5" fmla="*/ 901 w 70510"/>
                <a:gd name="connsiteY5" fmla="*/ 24170 h 42840"/>
                <a:gd name="connsiteX6" fmla="*/ 901 w 70510"/>
                <a:gd name="connsiteY6" fmla="*/ 14607 h 42840"/>
                <a:gd name="connsiteX7" fmla="*/ 26529 w 70510"/>
                <a:gd name="connsiteY7" fmla="*/ -188 h 42840"/>
                <a:gd name="connsiteX8" fmla="*/ 40258 w 70510"/>
                <a:gd name="connsiteY8" fmla="*/ -188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258" y="-188"/>
                  </a:moveTo>
                  <a:lnTo>
                    <a:pt x="65886" y="14607"/>
                  </a:lnTo>
                  <a:cubicBezTo>
                    <a:pt x="69569" y="16728"/>
                    <a:pt x="69569" y="22037"/>
                    <a:pt x="65886" y="24170"/>
                  </a:cubicBezTo>
                  <a:lnTo>
                    <a:pt x="40258" y="38966"/>
                  </a:lnTo>
                  <a:cubicBezTo>
                    <a:pt x="36003" y="41417"/>
                    <a:pt x="30771" y="41417"/>
                    <a:pt x="26529" y="38966"/>
                  </a:cubicBezTo>
                  <a:lnTo>
                    <a:pt x="901" y="24170"/>
                  </a:lnTo>
                  <a:cubicBezTo>
                    <a:pt x="-2783" y="22037"/>
                    <a:pt x="-2783" y="16728"/>
                    <a:pt x="901" y="14607"/>
                  </a:cubicBezTo>
                  <a:lnTo>
                    <a:pt x="26529" y="-188"/>
                  </a:lnTo>
                  <a:cubicBezTo>
                    <a:pt x="30771" y="-2652"/>
                    <a:pt x="36003" y="-2652"/>
                    <a:pt x="40258" y="-188"/>
                  </a:cubicBezTo>
                </a:path>
              </a:pathLst>
            </a:custGeom>
            <a:solidFill>
              <a:srgbClr val="41454E"/>
            </a:solidFill>
            <a:ln w="1270" cap="flat">
              <a:noFill/>
              <a:prstDash val="solid"/>
              <a:miter/>
            </a:ln>
          </p:spPr>
          <p:txBody>
            <a:bodyPr rtlCol="0" anchor="ctr"/>
            <a:lstStyle/>
            <a:p>
              <a:endParaRPr lang="en-IN"/>
            </a:p>
          </p:txBody>
        </p:sp>
        <p:sp>
          <p:nvSpPr>
            <p:cNvPr id="1453" name="Freeform: Shape 1452">
              <a:extLst>
                <a:ext uri="{FF2B5EF4-FFF2-40B4-BE49-F238E27FC236}">
                  <a16:creationId xmlns:a16="http://schemas.microsoft.com/office/drawing/2014/main" id="{5F7AD3E2-CE26-CA9B-078B-38FB84E40551}"/>
                </a:ext>
              </a:extLst>
            </p:cNvPr>
            <p:cNvSpPr/>
            <p:nvPr/>
          </p:nvSpPr>
          <p:spPr>
            <a:xfrm flipV="1">
              <a:off x="7973715" y="3225167"/>
              <a:ext cx="70510" cy="42843"/>
            </a:xfrm>
            <a:custGeom>
              <a:avLst/>
              <a:gdLst>
                <a:gd name="connsiteX0" fmla="*/ 40257 w 70510"/>
                <a:gd name="connsiteY0" fmla="*/ -152 h 42843"/>
                <a:gd name="connsiteX1" fmla="*/ 65885 w 70510"/>
                <a:gd name="connsiteY1" fmla="*/ 14656 h 42843"/>
                <a:gd name="connsiteX2" fmla="*/ 65885 w 70510"/>
                <a:gd name="connsiteY2" fmla="*/ 24219 h 42843"/>
                <a:gd name="connsiteX3" fmla="*/ 40257 w 70510"/>
                <a:gd name="connsiteY3" fmla="*/ 39015 h 42843"/>
                <a:gd name="connsiteX4" fmla="*/ 26528 w 70510"/>
                <a:gd name="connsiteY4" fmla="*/ 39015 h 42843"/>
                <a:gd name="connsiteX5" fmla="*/ 899 w 70510"/>
                <a:gd name="connsiteY5" fmla="*/ 24219 h 42843"/>
                <a:gd name="connsiteX6" fmla="*/ 899 w 70510"/>
                <a:gd name="connsiteY6" fmla="*/ 14656 h 42843"/>
                <a:gd name="connsiteX7" fmla="*/ 26528 w 70510"/>
                <a:gd name="connsiteY7" fmla="*/ -152 h 42843"/>
                <a:gd name="connsiteX8" fmla="*/ 40257 w 70510"/>
                <a:gd name="connsiteY8" fmla="*/ -15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57" y="-152"/>
                  </a:moveTo>
                  <a:lnTo>
                    <a:pt x="65885" y="14656"/>
                  </a:lnTo>
                  <a:cubicBezTo>
                    <a:pt x="69568" y="16777"/>
                    <a:pt x="69568" y="22086"/>
                    <a:pt x="65885" y="24219"/>
                  </a:cubicBezTo>
                  <a:lnTo>
                    <a:pt x="40257" y="39015"/>
                  </a:lnTo>
                  <a:cubicBezTo>
                    <a:pt x="36002" y="41466"/>
                    <a:pt x="30770" y="41466"/>
                    <a:pt x="26528" y="39015"/>
                  </a:cubicBezTo>
                  <a:lnTo>
                    <a:pt x="899" y="24219"/>
                  </a:lnTo>
                  <a:cubicBezTo>
                    <a:pt x="-2783" y="22086"/>
                    <a:pt x="-2783" y="16777"/>
                    <a:pt x="899" y="14656"/>
                  </a:cubicBezTo>
                  <a:lnTo>
                    <a:pt x="26528" y="-152"/>
                  </a:lnTo>
                  <a:cubicBezTo>
                    <a:pt x="30770" y="-2603"/>
                    <a:pt x="36002" y="-2603"/>
                    <a:pt x="40257" y="-152"/>
                  </a:cubicBezTo>
                </a:path>
              </a:pathLst>
            </a:custGeom>
            <a:solidFill>
              <a:srgbClr val="41454E"/>
            </a:solidFill>
            <a:ln w="1270" cap="flat">
              <a:noFill/>
              <a:prstDash val="solid"/>
              <a:miter/>
            </a:ln>
          </p:spPr>
          <p:txBody>
            <a:bodyPr rtlCol="0" anchor="ctr"/>
            <a:lstStyle/>
            <a:p>
              <a:endParaRPr lang="en-IN"/>
            </a:p>
          </p:txBody>
        </p:sp>
        <p:sp>
          <p:nvSpPr>
            <p:cNvPr id="1454" name="Freeform: Shape 1453">
              <a:extLst>
                <a:ext uri="{FF2B5EF4-FFF2-40B4-BE49-F238E27FC236}">
                  <a16:creationId xmlns:a16="http://schemas.microsoft.com/office/drawing/2014/main" id="{2A986BA1-B212-EB08-EF8D-B32760DFB1D2}"/>
                </a:ext>
              </a:extLst>
            </p:cNvPr>
            <p:cNvSpPr/>
            <p:nvPr/>
          </p:nvSpPr>
          <p:spPr>
            <a:xfrm flipV="1">
              <a:off x="7928287" y="3198942"/>
              <a:ext cx="70510" cy="42843"/>
            </a:xfrm>
            <a:custGeom>
              <a:avLst/>
              <a:gdLst>
                <a:gd name="connsiteX0" fmla="*/ 26559 w 70510"/>
                <a:gd name="connsiteY0" fmla="*/ 38991 h 42843"/>
                <a:gd name="connsiteX1" fmla="*/ 930 w 70510"/>
                <a:gd name="connsiteY1" fmla="*/ 24196 h 42843"/>
                <a:gd name="connsiteX2" fmla="*/ 930 w 70510"/>
                <a:gd name="connsiteY2" fmla="*/ 14620 h 42843"/>
                <a:gd name="connsiteX3" fmla="*/ 26559 w 70510"/>
                <a:gd name="connsiteY3" fmla="*/ -175 h 42843"/>
                <a:gd name="connsiteX4" fmla="*/ 40288 w 70510"/>
                <a:gd name="connsiteY4" fmla="*/ -175 h 42843"/>
                <a:gd name="connsiteX5" fmla="*/ 65917 w 70510"/>
                <a:gd name="connsiteY5" fmla="*/ 14620 h 42843"/>
                <a:gd name="connsiteX6" fmla="*/ 65917 w 70510"/>
                <a:gd name="connsiteY6" fmla="*/ 24196 h 42843"/>
                <a:gd name="connsiteX7" fmla="*/ 40288 w 70510"/>
                <a:gd name="connsiteY7" fmla="*/ 38991 h 42843"/>
                <a:gd name="connsiteX8" fmla="*/ 26559 w 70510"/>
                <a:gd name="connsiteY8" fmla="*/ 38991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559" y="38991"/>
                  </a:moveTo>
                  <a:lnTo>
                    <a:pt x="930" y="24196"/>
                  </a:lnTo>
                  <a:cubicBezTo>
                    <a:pt x="-2752" y="22063"/>
                    <a:pt x="-2752" y="16754"/>
                    <a:pt x="930" y="14620"/>
                  </a:cubicBezTo>
                  <a:lnTo>
                    <a:pt x="26559" y="-175"/>
                  </a:lnTo>
                  <a:cubicBezTo>
                    <a:pt x="30801" y="-2626"/>
                    <a:pt x="36033" y="-2626"/>
                    <a:pt x="40288" y="-175"/>
                  </a:cubicBezTo>
                  <a:lnTo>
                    <a:pt x="65917" y="14620"/>
                  </a:lnTo>
                  <a:cubicBezTo>
                    <a:pt x="69599" y="16754"/>
                    <a:pt x="69599" y="22063"/>
                    <a:pt x="65917" y="24196"/>
                  </a:cubicBezTo>
                  <a:lnTo>
                    <a:pt x="40288" y="38991"/>
                  </a:lnTo>
                  <a:cubicBezTo>
                    <a:pt x="36033" y="41443"/>
                    <a:pt x="30801" y="41443"/>
                    <a:pt x="26559" y="38991"/>
                  </a:cubicBezTo>
                </a:path>
              </a:pathLst>
            </a:custGeom>
            <a:solidFill>
              <a:srgbClr val="41454E"/>
            </a:solidFill>
            <a:ln w="1270" cap="flat">
              <a:noFill/>
              <a:prstDash val="solid"/>
              <a:miter/>
            </a:ln>
          </p:spPr>
          <p:txBody>
            <a:bodyPr rtlCol="0" anchor="ctr"/>
            <a:lstStyle/>
            <a:p>
              <a:endParaRPr lang="en-IN"/>
            </a:p>
          </p:txBody>
        </p:sp>
        <p:sp>
          <p:nvSpPr>
            <p:cNvPr id="1455" name="Freeform: Shape 1454">
              <a:extLst>
                <a:ext uri="{FF2B5EF4-FFF2-40B4-BE49-F238E27FC236}">
                  <a16:creationId xmlns:a16="http://schemas.microsoft.com/office/drawing/2014/main" id="{B108BE26-8829-80B7-4A6C-E233DFE09520}"/>
                </a:ext>
              </a:extLst>
            </p:cNvPr>
            <p:cNvSpPr/>
            <p:nvPr/>
          </p:nvSpPr>
          <p:spPr>
            <a:xfrm flipV="1">
              <a:off x="8016374" y="3148091"/>
              <a:ext cx="115931" cy="94481"/>
            </a:xfrm>
            <a:custGeom>
              <a:avLst/>
              <a:gdLst>
                <a:gd name="connsiteX0" fmla="*/ 41596 w 115931"/>
                <a:gd name="connsiteY0" fmla="*/ -198 h 94481"/>
                <a:gd name="connsiteX1" fmla="*/ 111269 w 115931"/>
                <a:gd name="connsiteY1" fmla="*/ 39998 h 94481"/>
                <a:gd name="connsiteX2" fmla="*/ 114025 w 115931"/>
                <a:gd name="connsiteY2" fmla="*/ 44798 h 94481"/>
                <a:gd name="connsiteX3" fmla="*/ 111269 w 115931"/>
                <a:gd name="connsiteY3" fmla="*/ 49586 h 94481"/>
                <a:gd name="connsiteX4" fmla="*/ 85640 w 115931"/>
                <a:gd name="connsiteY4" fmla="*/ 64382 h 94481"/>
                <a:gd name="connsiteX5" fmla="*/ 85628 w 115931"/>
                <a:gd name="connsiteY5" fmla="*/ 64395 h 94481"/>
                <a:gd name="connsiteX6" fmla="*/ 40212 w 115931"/>
                <a:gd name="connsiteY6" fmla="*/ 90607 h 94481"/>
                <a:gd name="connsiteX7" fmla="*/ 26484 w 115931"/>
                <a:gd name="connsiteY7" fmla="*/ 90607 h 94481"/>
                <a:gd name="connsiteX8" fmla="*/ 855 w 115931"/>
                <a:gd name="connsiteY8" fmla="*/ 75812 h 94481"/>
                <a:gd name="connsiteX9" fmla="*/ 855 w 115931"/>
                <a:gd name="connsiteY9" fmla="*/ 66249 h 94481"/>
                <a:gd name="connsiteX10" fmla="*/ 38003 w 115931"/>
                <a:gd name="connsiteY10" fmla="*/ 44798 h 94481"/>
                <a:gd name="connsiteX11" fmla="*/ 2239 w 115931"/>
                <a:gd name="connsiteY11" fmla="*/ 24161 h 94481"/>
                <a:gd name="connsiteX12" fmla="*/ 2239 w 115931"/>
                <a:gd name="connsiteY12" fmla="*/ 14598 h 94481"/>
                <a:gd name="connsiteX13" fmla="*/ 27868 w 115931"/>
                <a:gd name="connsiteY13" fmla="*/ -198 h 94481"/>
                <a:gd name="connsiteX14" fmla="*/ 41596 w 115931"/>
                <a:gd name="connsiteY14" fmla="*/ -198 h 9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5931" h="94481">
                  <a:moveTo>
                    <a:pt x="41596" y="-198"/>
                  </a:moveTo>
                  <a:lnTo>
                    <a:pt x="111269" y="39998"/>
                  </a:lnTo>
                  <a:cubicBezTo>
                    <a:pt x="113110" y="41065"/>
                    <a:pt x="114025" y="42931"/>
                    <a:pt x="114025" y="44798"/>
                  </a:cubicBezTo>
                  <a:cubicBezTo>
                    <a:pt x="114025" y="46652"/>
                    <a:pt x="113110" y="48520"/>
                    <a:pt x="111269" y="49586"/>
                  </a:cubicBezTo>
                  <a:lnTo>
                    <a:pt x="85640" y="64382"/>
                  </a:lnTo>
                  <a:lnTo>
                    <a:pt x="85628" y="64395"/>
                  </a:lnTo>
                  <a:lnTo>
                    <a:pt x="40212" y="90607"/>
                  </a:lnTo>
                  <a:cubicBezTo>
                    <a:pt x="35958" y="93058"/>
                    <a:pt x="30725" y="93058"/>
                    <a:pt x="26484" y="90607"/>
                  </a:cubicBezTo>
                  <a:lnTo>
                    <a:pt x="855" y="75812"/>
                  </a:lnTo>
                  <a:cubicBezTo>
                    <a:pt x="-2828" y="73691"/>
                    <a:pt x="-2828" y="68370"/>
                    <a:pt x="855" y="66249"/>
                  </a:cubicBezTo>
                  <a:lnTo>
                    <a:pt x="38003" y="44798"/>
                  </a:lnTo>
                  <a:lnTo>
                    <a:pt x="2239" y="24161"/>
                  </a:lnTo>
                  <a:cubicBezTo>
                    <a:pt x="-1444" y="22040"/>
                    <a:pt x="-1444" y="16719"/>
                    <a:pt x="2239" y="14598"/>
                  </a:cubicBezTo>
                  <a:lnTo>
                    <a:pt x="27868" y="-198"/>
                  </a:lnTo>
                  <a:cubicBezTo>
                    <a:pt x="32110" y="-2649"/>
                    <a:pt x="37342" y="-2649"/>
                    <a:pt x="41596" y="-198"/>
                  </a:cubicBezTo>
                </a:path>
              </a:pathLst>
            </a:custGeom>
            <a:solidFill>
              <a:srgbClr val="41454E"/>
            </a:solidFill>
            <a:ln w="1270" cap="flat">
              <a:noFill/>
              <a:prstDash val="solid"/>
              <a:miter/>
            </a:ln>
          </p:spPr>
          <p:txBody>
            <a:bodyPr rtlCol="0" anchor="ctr"/>
            <a:lstStyle/>
            <a:p>
              <a:endParaRPr lang="en-IN"/>
            </a:p>
          </p:txBody>
        </p:sp>
        <p:sp>
          <p:nvSpPr>
            <p:cNvPr id="1456" name="Freeform: Shape 1455">
              <a:extLst>
                <a:ext uri="{FF2B5EF4-FFF2-40B4-BE49-F238E27FC236}">
                  <a16:creationId xmlns:a16="http://schemas.microsoft.com/office/drawing/2014/main" id="{E284415F-0B09-B7E0-DDB9-866C7EC2A0C1}"/>
                </a:ext>
              </a:extLst>
            </p:cNvPr>
            <p:cNvSpPr/>
            <p:nvPr/>
          </p:nvSpPr>
          <p:spPr>
            <a:xfrm flipV="1">
              <a:off x="7708069" y="3326081"/>
              <a:ext cx="70510" cy="42843"/>
            </a:xfrm>
            <a:custGeom>
              <a:avLst/>
              <a:gdLst>
                <a:gd name="connsiteX0" fmla="*/ 40438 w 70510"/>
                <a:gd name="connsiteY0" fmla="*/ -62 h 42843"/>
                <a:gd name="connsiteX1" fmla="*/ 66067 w 70510"/>
                <a:gd name="connsiteY1" fmla="*/ 14733 h 42843"/>
                <a:gd name="connsiteX2" fmla="*/ 66067 w 70510"/>
                <a:gd name="connsiteY2" fmla="*/ 24309 h 42843"/>
                <a:gd name="connsiteX3" fmla="*/ 40438 w 70510"/>
                <a:gd name="connsiteY3" fmla="*/ 39105 h 42843"/>
                <a:gd name="connsiteX4" fmla="*/ 26709 w 70510"/>
                <a:gd name="connsiteY4" fmla="*/ 39105 h 42843"/>
                <a:gd name="connsiteX5" fmla="*/ 1081 w 70510"/>
                <a:gd name="connsiteY5" fmla="*/ 24309 h 42843"/>
                <a:gd name="connsiteX6" fmla="*/ 1081 w 70510"/>
                <a:gd name="connsiteY6" fmla="*/ 14733 h 42843"/>
                <a:gd name="connsiteX7" fmla="*/ 26709 w 70510"/>
                <a:gd name="connsiteY7" fmla="*/ -62 h 42843"/>
                <a:gd name="connsiteX8" fmla="*/ 40438 w 70510"/>
                <a:gd name="connsiteY8" fmla="*/ -6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38" y="-62"/>
                  </a:moveTo>
                  <a:lnTo>
                    <a:pt x="66067" y="14733"/>
                  </a:lnTo>
                  <a:cubicBezTo>
                    <a:pt x="69750" y="16867"/>
                    <a:pt x="69750" y="22176"/>
                    <a:pt x="66067" y="24309"/>
                  </a:cubicBezTo>
                  <a:lnTo>
                    <a:pt x="40438" y="39105"/>
                  </a:lnTo>
                  <a:cubicBezTo>
                    <a:pt x="36196" y="41556"/>
                    <a:pt x="30964" y="41556"/>
                    <a:pt x="26709" y="39105"/>
                  </a:cubicBezTo>
                  <a:lnTo>
                    <a:pt x="1081" y="24309"/>
                  </a:lnTo>
                  <a:cubicBezTo>
                    <a:pt x="-2602" y="22176"/>
                    <a:pt x="-2602" y="16867"/>
                    <a:pt x="1081" y="14733"/>
                  </a:cubicBezTo>
                  <a:lnTo>
                    <a:pt x="26709" y="-62"/>
                  </a:lnTo>
                  <a:cubicBezTo>
                    <a:pt x="30964" y="-2513"/>
                    <a:pt x="36196" y="-2513"/>
                    <a:pt x="40438" y="-62"/>
                  </a:cubicBezTo>
                </a:path>
              </a:pathLst>
            </a:custGeom>
            <a:solidFill>
              <a:srgbClr val="41454E"/>
            </a:solidFill>
            <a:ln w="1270" cap="flat">
              <a:noFill/>
              <a:prstDash val="solid"/>
              <a:miter/>
            </a:ln>
          </p:spPr>
          <p:txBody>
            <a:bodyPr rtlCol="0" anchor="ctr"/>
            <a:lstStyle/>
            <a:p>
              <a:endParaRPr lang="en-IN"/>
            </a:p>
          </p:txBody>
        </p:sp>
        <p:sp>
          <p:nvSpPr>
            <p:cNvPr id="1457" name="Freeform: Shape 1456">
              <a:extLst>
                <a:ext uri="{FF2B5EF4-FFF2-40B4-BE49-F238E27FC236}">
                  <a16:creationId xmlns:a16="http://schemas.microsoft.com/office/drawing/2014/main" id="{D4BCB18B-D7C8-5643-FA35-3BD35A6DE4DE}"/>
                </a:ext>
              </a:extLst>
            </p:cNvPr>
            <p:cNvSpPr/>
            <p:nvPr/>
          </p:nvSpPr>
          <p:spPr>
            <a:xfrm flipV="1">
              <a:off x="7665410" y="3403170"/>
              <a:ext cx="70510" cy="42830"/>
            </a:xfrm>
            <a:custGeom>
              <a:avLst/>
              <a:gdLst>
                <a:gd name="connsiteX0" fmla="*/ 26738 w 70510"/>
                <a:gd name="connsiteY0" fmla="*/ 39161 h 42830"/>
                <a:gd name="connsiteX1" fmla="*/ 1110 w 70510"/>
                <a:gd name="connsiteY1" fmla="*/ 24366 h 42830"/>
                <a:gd name="connsiteX2" fmla="*/ 1110 w 70510"/>
                <a:gd name="connsiteY2" fmla="*/ 14803 h 42830"/>
                <a:gd name="connsiteX3" fmla="*/ 26738 w 70510"/>
                <a:gd name="connsiteY3" fmla="*/ 7 h 42830"/>
                <a:gd name="connsiteX4" fmla="*/ 40467 w 70510"/>
                <a:gd name="connsiteY4" fmla="*/ 7 h 42830"/>
                <a:gd name="connsiteX5" fmla="*/ 66096 w 70510"/>
                <a:gd name="connsiteY5" fmla="*/ 14803 h 42830"/>
                <a:gd name="connsiteX6" fmla="*/ 66096 w 70510"/>
                <a:gd name="connsiteY6" fmla="*/ 24366 h 42830"/>
                <a:gd name="connsiteX7" fmla="*/ 40467 w 70510"/>
                <a:gd name="connsiteY7" fmla="*/ 39161 h 42830"/>
                <a:gd name="connsiteX8" fmla="*/ 26738 w 70510"/>
                <a:gd name="connsiteY8" fmla="*/ 3916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38" y="39161"/>
                  </a:moveTo>
                  <a:lnTo>
                    <a:pt x="1110" y="24366"/>
                  </a:lnTo>
                  <a:cubicBezTo>
                    <a:pt x="-2573" y="22245"/>
                    <a:pt x="-2573" y="16923"/>
                    <a:pt x="1110" y="14803"/>
                  </a:cubicBezTo>
                  <a:lnTo>
                    <a:pt x="26738" y="7"/>
                  </a:lnTo>
                  <a:cubicBezTo>
                    <a:pt x="30993" y="-2444"/>
                    <a:pt x="36225" y="-2444"/>
                    <a:pt x="40467" y="7"/>
                  </a:cubicBezTo>
                  <a:lnTo>
                    <a:pt x="66096" y="14803"/>
                  </a:lnTo>
                  <a:cubicBezTo>
                    <a:pt x="69779" y="16923"/>
                    <a:pt x="69779" y="22245"/>
                    <a:pt x="66096" y="24366"/>
                  </a:cubicBezTo>
                  <a:lnTo>
                    <a:pt x="40467" y="39161"/>
                  </a:lnTo>
                  <a:cubicBezTo>
                    <a:pt x="36225" y="41612"/>
                    <a:pt x="30993" y="41612"/>
                    <a:pt x="26738" y="39161"/>
                  </a:cubicBezTo>
                </a:path>
              </a:pathLst>
            </a:custGeom>
            <a:solidFill>
              <a:srgbClr val="41454E"/>
            </a:solidFill>
            <a:ln w="1270" cap="flat">
              <a:noFill/>
              <a:prstDash val="solid"/>
              <a:miter/>
            </a:ln>
          </p:spPr>
          <p:txBody>
            <a:bodyPr rtlCol="0" anchor="ctr"/>
            <a:lstStyle/>
            <a:p>
              <a:endParaRPr lang="en-IN"/>
            </a:p>
          </p:txBody>
        </p:sp>
        <p:sp>
          <p:nvSpPr>
            <p:cNvPr id="1458" name="Freeform: Shape 1457">
              <a:extLst>
                <a:ext uri="{FF2B5EF4-FFF2-40B4-BE49-F238E27FC236}">
                  <a16:creationId xmlns:a16="http://schemas.microsoft.com/office/drawing/2014/main" id="{96DDCD9F-2DCE-5E29-33B2-F78AE49B84F6}"/>
                </a:ext>
              </a:extLst>
            </p:cNvPr>
            <p:cNvSpPr/>
            <p:nvPr/>
          </p:nvSpPr>
          <p:spPr>
            <a:xfrm flipV="1">
              <a:off x="7885628" y="3276021"/>
              <a:ext cx="70510" cy="42840"/>
            </a:xfrm>
            <a:custGeom>
              <a:avLst/>
              <a:gdLst>
                <a:gd name="connsiteX0" fmla="*/ 40317 w 70510"/>
                <a:gd name="connsiteY0" fmla="*/ -107 h 42840"/>
                <a:gd name="connsiteX1" fmla="*/ 65946 w 70510"/>
                <a:gd name="connsiteY1" fmla="*/ 14689 h 42840"/>
                <a:gd name="connsiteX2" fmla="*/ 65946 w 70510"/>
                <a:gd name="connsiteY2" fmla="*/ 24252 h 42840"/>
                <a:gd name="connsiteX3" fmla="*/ 40317 w 70510"/>
                <a:gd name="connsiteY3" fmla="*/ 39048 h 42840"/>
                <a:gd name="connsiteX4" fmla="*/ 26588 w 70510"/>
                <a:gd name="connsiteY4" fmla="*/ 39048 h 42840"/>
                <a:gd name="connsiteX5" fmla="*/ 960 w 70510"/>
                <a:gd name="connsiteY5" fmla="*/ 24252 h 42840"/>
                <a:gd name="connsiteX6" fmla="*/ 960 w 70510"/>
                <a:gd name="connsiteY6" fmla="*/ 14689 h 42840"/>
                <a:gd name="connsiteX7" fmla="*/ 26588 w 70510"/>
                <a:gd name="connsiteY7" fmla="*/ -107 h 42840"/>
                <a:gd name="connsiteX8" fmla="*/ 40317 w 70510"/>
                <a:gd name="connsiteY8" fmla="*/ -107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317" y="-107"/>
                  </a:moveTo>
                  <a:lnTo>
                    <a:pt x="65946" y="14689"/>
                  </a:lnTo>
                  <a:cubicBezTo>
                    <a:pt x="69628" y="16823"/>
                    <a:pt x="69628" y="22131"/>
                    <a:pt x="65946" y="24252"/>
                  </a:cubicBezTo>
                  <a:lnTo>
                    <a:pt x="40317" y="39048"/>
                  </a:lnTo>
                  <a:cubicBezTo>
                    <a:pt x="36062" y="41511"/>
                    <a:pt x="30830" y="41511"/>
                    <a:pt x="26588" y="39048"/>
                  </a:cubicBezTo>
                  <a:lnTo>
                    <a:pt x="960" y="24252"/>
                  </a:lnTo>
                  <a:cubicBezTo>
                    <a:pt x="-2723" y="22131"/>
                    <a:pt x="-2723" y="16823"/>
                    <a:pt x="960" y="14689"/>
                  </a:cubicBezTo>
                  <a:lnTo>
                    <a:pt x="26588" y="-107"/>
                  </a:lnTo>
                  <a:cubicBezTo>
                    <a:pt x="30830" y="-2558"/>
                    <a:pt x="36062" y="-2558"/>
                    <a:pt x="40317" y="-107"/>
                  </a:cubicBezTo>
                </a:path>
              </a:pathLst>
            </a:custGeom>
            <a:solidFill>
              <a:srgbClr val="4F555F"/>
            </a:solidFill>
            <a:ln w="1270" cap="flat">
              <a:noFill/>
              <a:prstDash val="solid"/>
              <a:miter/>
            </a:ln>
          </p:spPr>
          <p:txBody>
            <a:bodyPr rtlCol="0" anchor="ctr"/>
            <a:lstStyle/>
            <a:p>
              <a:endParaRPr lang="en-IN"/>
            </a:p>
          </p:txBody>
        </p:sp>
        <p:sp>
          <p:nvSpPr>
            <p:cNvPr id="1459" name="Freeform: Shape 1458">
              <a:extLst>
                <a:ext uri="{FF2B5EF4-FFF2-40B4-BE49-F238E27FC236}">
                  <a16:creationId xmlns:a16="http://schemas.microsoft.com/office/drawing/2014/main" id="{D514993D-4A6B-C900-C5D1-3FBDA7DECF3F}"/>
                </a:ext>
              </a:extLst>
            </p:cNvPr>
            <p:cNvSpPr/>
            <p:nvPr/>
          </p:nvSpPr>
          <p:spPr>
            <a:xfrm flipV="1">
              <a:off x="7753497" y="3352307"/>
              <a:ext cx="70510" cy="42843"/>
            </a:xfrm>
            <a:custGeom>
              <a:avLst/>
              <a:gdLst>
                <a:gd name="connsiteX0" fmla="*/ 40407 w 70510"/>
                <a:gd name="connsiteY0" fmla="*/ -38 h 42843"/>
                <a:gd name="connsiteX1" fmla="*/ 66036 w 70510"/>
                <a:gd name="connsiteY1" fmla="*/ 14757 h 42843"/>
                <a:gd name="connsiteX2" fmla="*/ 66036 w 70510"/>
                <a:gd name="connsiteY2" fmla="*/ 24333 h 42843"/>
                <a:gd name="connsiteX3" fmla="*/ 40407 w 70510"/>
                <a:gd name="connsiteY3" fmla="*/ 39128 h 42843"/>
                <a:gd name="connsiteX4" fmla="*/ 26678 w 70510"/>
                <a:gd name="connsiteY4" fmla="*/ 39128 h 42843"/>
                <a:gd name="connsiteX5" fmla="*/ 1050 w 70510"/>
                <a:gd name="connsiteY5" fmla="*/ 24333 h 42843"/>
                <a:gd name="connsiteX6" fmla="*/ 1050 w 70510"/>
                <a:gd name="connsiteY6" fmla="*/ 14757 h 42843"/>
                <a:gd name="connsiteX7" fmla="*/ 26678 w 70510"/>
                <a:gd name="connsiteY7" fmla="*/ -38 h 42843"/>
                <a:gd name="connsiteX8" fmla="*/ 40407 w 70510"/>
                <a:gd name="connsiteY8" fmla="*/ -3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07" y="-38"/>
                  </a:moveTo>
                  <a:lnTo>
                    <a:pt x="66036" y="14757"/>
                  </a:lnTo>
                  <a:cubicBezTo>
                    <a:pt x="69719" y="16891"/>
                    <a:pt x="69719" y="22199"/>
                    <a:pt x="66036" y="24333"/>
                  </a:cubicBezTo>
                  <a:lnTo>
                    <a:pt x="40407" y="39128"/>
                  </a:lnTo>
                  <a:cubicBezTo>
                    <a:pt x="36165" y="41580"/>
                    <a:pt x="30933" y="41580"/>
                    <a:pt x="26678" y="39128"/>
                  </a:cubicBezTo>
                  <a:lnTo>
                    <a:pt x="1050" y="24333"/>
                  </a:lnTo>
                  <a:cubicBezTo>
                    <a:pt x="-2633" y="22199"/>
                    <a:pt x="-2633" y="16891"/>
                    <a:pt x="1050" y="14757"/>
                  </a:cubicBezTo>
                  <a:lnTo>
                    <a:pt x="26678" y="-38"/>
                  </a:lnTo>
                  <a:cubicBezTo>
                    <a:pt x="30933" y="-2490"/>
                    <a:pt x="36165" y="-2490"/>
                    <a:pt x="40407" y="-38"/>
                  </a:cubicBezTo>
                </a:path>
              </a:pathLst>
            </a:custGeom>
            <a:solidFill>
              <a:srgbClr val="41454E"/>
            </a:solidFill>
            <a:ln w="1270" cap="flat">
              <a:noFill/>
              <a:prstDash val="solid"/>
              <a:miter/>
            </a:ln>
          </p:spPr>
          <p:txBody>
            <a:bodyPr rtlCol="0" anchor="ctr"/>
            <a:lstStyle/>
            <a:p>
              <a:endParaRPr lang="en-IN"/>
            </a:p>
          </p:txBody>
        </p:sp>
        <p:sp>
          <p:nvSpPr>
            <p:cNvPr id="1460" name="Freeform: Shape 1459">
              <a:extLst>
                <a:ext uri="{FF2B5EF4-FFF2-40B4-BE49-F238E27FC236}">
                  <a16:creationId xmlns:a16="http://schemas.microsoft.com/office/drawing/2014/main" id="{F19848CA-CA1E-771A-DBAC-125511FC1CCE}"/>
                </a:ext>
              </a:extLst>
            </p:cNvPr>
            <p:cNvSpPr/>
            <p:nvPr/>
          </p:nvSpPr>
          <p:spPr>
            <a:xfrm flipV="1">
              <a:off x="7841584" y="3301456"/>
              <a:ext cx="70510" cy="42830"/>
            </a:xfrm>
            <a:custGeom>
              <a:avLst/>
              <a:gdLst>
                <a:gd name="connsiteX0" fmla="*/ 40347 w 70510"/>
                <a:gd name="connsiteY0" fmla="*/ -84 h 42830"/>
                <a:gd name="connsiteX1" fmla="*/ 65976 w 70510"/>
                <a:gd name="connsiteY1" fmla="*/ 14712 h 42830"/>
                <a:gd name="connsiteX2" fmla="*/ 65976 w 70510"/>
                <a:gd name="connsiteY2" fmla="*/ 24275 h 42830"/>
                <a:gd name="connsiteX3" fmla="*/ 40347 w 70510"/>
                <a:gd name="connsiteY3" fmla="*/ 39070 h 42830"/>
                <a:gd name="connsiteX4" fmla="*/ 26618 w 70510"/>
                <a:gd name="connsiteY4" fmla="*/ 39070 h 42830"/>
                <a:gd name="connsiteX5" fmla="*/ 990 w 70510"/>
                <a:gd name="connsiteY5" fmla="*/ 24275 h 42830"/>
                <a:gd name="connsiteX6" fmla="*/ 990 w 70510"/>
                <a:gd name="connsiteY6" fmla="*/ 14712 h 42830"/>
                <a:gd name="connsiteX7" fmla="*/ 26618 w 70510"/>
                <a:gd name="connsiteY7" fmla="*/ -84 h 42830"/>
                <a:gd name="connsiteX8" fmla="*/ 40347 w 70510"/>
                <a:gd name="connsiteY8" fmla="*/ -8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47" y="-84"/>
                  </a:moveTo>
                  <a:lnTo>
                    <a:pt x="65976" y="14712"/>
                  </a:lnTo>
                  <a:cubicBezTo>
                    <a:pt x="69659" y="16833"/>
                    <a:pt x="69659" y="22154"/>
                    <a:pt x="65976" y="24275"/>
                  </a:cubicBezTo>
                  <a:lnTo>
                    <a:pt x="40347" y="39070"/>
                  </a:lnTo>
                  <a:cubicBezTo>
                    <a:pt x="36093" y="41521"/>
                    <a:pt x="30860" y="41521"/>
                    <a:pt x="26618" y="39070"/>
                  </a:cubicBezTo>
                  <a:lnTo>
                    <a:pt x="990" y="24275"/>
                  </a:lnTo>
                  <a:cubicBezTo>
                    <a:pt x="-2693" y="22154"/>
                    <a:pt x="-2693" y="16833"/>
                    <a:pt x="990" y="14712"/>
                  </a:cubicBezTo>
                  <a:lnTo>
                    <a:pt x="26618" y="-84"/>
                  </a:lnTo>
                  <a:cubicBezTo>
                    <a:pt x="30860" y="-2535"/>
                    <a:pt x="36093" y="-2535"/>
                    <a:pt x="40347" y="-84"/>
                  </a:cubicBezTo>
                </a:path>
              </a:pathLst>
            </a:custGeom>
            <a:solidFill>
              <a:srgbClr val="41454E"/>
            </a:solidFill>
            <a:ln w="1270" cap="flat">
              <a:noFill/>
              <a:prstDash val="solid"/>
              <a:miter/>
            </a:ln>
          </p:spPr>
          <p:txBody>
            <a:bodyPr rtlCol="0" anchor="ctr"/>
            <a:lstStyle/>
            <a:p>
              <a:endParaRPr lang="en-IN"/>
            </a:p>
          </p:txBody>
        </p:sp>
        <p:sp>
          <p:nvSpPr>
            <p:cNvPr id="1461" name="Freeform: Shape 1460">
              <a:extLst>
                <a:ext uri="{FF2B5EF4-FFF2-40B4-BE49-F238E27FC236}">
                  <a16:creationId xmlns:a16="http://schemas.microsoft.com/office/drawing/2014/main" id="{5264340A-4349-1E59-4CAF-9E2481CF9174}"/>
                </a:ext>
              </a:extLst>
            </p:cNvPr>
            <p:cNvSpPr/>
            <p:nvPr/>
          </p:nvSpPr>
          <p:spPr>
            <a:xfrm flipV="1">
              <a:off x="7797540" y="3326882"/>
              <a:ext cx="70510" cy="42830"/>
            </a:xfrm>
            <a:custGeom>
              <a:avLst/>
              <a:gdLst>
                <a:gd name="connsiteX0" fmla="*/ 40377 w 70510"/>
                <a:gd name="connsiteY0" fmla="*/ -61 h 42830"/>
                <a:gd name="connsiteX1" fmla="*/ 66006 w 70510"/>
                <a:gd name="connsiteY1" fmla="*/ 14735 h 42830"/>
                <a:gd name="connsiteX2" fmla="*/ 66006 w 70510"/>
                <a:gd name="connsiteY2" fmla="*/ 24298 h 42830"/>
                <a:gd name="connsiteX3" fmla="*/ 40377 w 70510"/>
                <a:gd name="connsiteY3" fmla="*/ 39093 h 42830"/>
                <a:gd name="connsiteX4" fmla="*/ 26648 w 70510"/>
                <a:gd name="connsiteY4" fmla="*/ 39093 h 42830"/>
                <a:gd name="connsiteX5" fmla="*/ 1020 w 70510"/>
                <a:gd name="connsiteY5" fmla="*/ 24298 h 42830"/>
                <a:gd name="connsiteX6" fmla="*/ 1020 w 70510"/>
                <a:gd name="connsiteY6" fmla="*/ 14735 h 42830"/>
                <a:gd name="connsiteX7" fmla="*/ 26648 w 70510"/>
                <a:gd name="connsiteY7" fmla="*/ -61 h 42830"/>
                <a:gd name="connsiteX8" fmla="*/ 40377 w 70510"/>
                <a:gd name="connsiteY8" fmla="*/ -6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77" y="-61"/>
                  </a:moveTo>
                  <a:lnTo>
                    <a:pt x="66006" y="14735"/>
                  </a:lnTo>
                  <a:cubicBezTo>
                    <a:pt x="69689" y="16855"/>
                    <a:pt x="69689" y="22177"/>
                    <a:pt x="66006" y="24298"/>
                  </a:cubicBezTo>
                  <a:lnTo>
                    <a:pt x="40377" y="39093"/>
                  </a:lnTo>
                  <a:cubicBezTo>
                    <a:pt x="36135" y="41544"/>
                    <a:pt x="30903" y="41544"/>
                    <a:pt x="26648" y="39093"/>
                  </a:cubicBezTo>
                  <a:lnTo>
                    <a:pt x="1020" y="24298"/>
                  </a:lnTo>
                  <a:cubicBezTo>
                    <a:pt x="-2663" y="22177"/>
                    <a:pt x="-2663" y="16855"/>
                    <a:pt x="1020" y="14735"/>
                  </a:cubicBezTo>
                  <a:lnTo>
                    <a:pt x="26648" y="-61"/>
                  </a:lnTo>
                  <a:cubicBezTo>
                    <a:pt x="30903" y="-2512"/>
                    <a:pt x="36135" y="-2512"/>
                    <a:pt x="40377" y="-61"/>
                  </a:cubicBezTo>
                </a:path>
              </a:pathLst>
            </a:custGeom>
            <a:solidFill>
              <a:srgbClr val="41454E"/>
            </a:solidFill>
            <a:ln w="1270" cap="flat">
              <a:noFill/>
              <a:prstDash val="solid"/>
              <a:miter/>
            </a:ln>
          </p:spPr>
          <p:txBody>
            <a:bodyPr rtlCol="0" anchor="ctr"/>
            <a:lstStyle/>
            <a:p>
              <a:endParaRPr lang="en-IN"/>
            </a:p>
          </p:txBody>
        </p:sp>
        <p:sp>
          <p:nvSpPr>
            <p:cNvPr id="1462" name="Freeform: Shape 1461">
              <a:extLst>
                <a:ext uri="{FF2B5EF4-FFF2-40B4-BE49-F238E27FC236}">
                  <a16:creationId xmlns:a16="http://schemas.microsoft.com/office/drawing/2014/main" id="{B2C40767-7DD1-99A4-86CA-C73563B75EEE}"/>
                </a:ext>
              </a:extLst>
            </p:cNvPr>
            <p:cNvSpPr/>
            <p:nvPr/>
          </p:nvSpPr>
          <p:spPr>
            <a:xfrm flipV="1">
              <a:off x="7489245" y="3479447"/>
              <a:ext cx="114550" cy="68268"/>
            </a:xfrm>
            <a:custGeom>
              <a:avLst/>
              <a:gdLst>
                <a:gd name="connsiteX0" fmla="*/ 113004 w 114550"/>
                <a:gd name="connsiteY0" fmla="*/ 45082 h 68268"/>
                <a:gd name="connsiteX1" fmla="*/ 110235 w 114550"/>
                <a:gd name="connsiteY1" fmla="*/ 49883 h 68268"/>
                <a:gd name="connsiteX2" fmla="*/ 84607 w 114550"/>
                <a:gd name="connsiteY2" fmla="*/ 64679 h 68268"/>
                <a:gd name="connsiteX3" fmla="*/ 70878 w 114550"/>
                <a:gd name="connsiteY3" fmla="*/ 64679 h 68268"/>
                <a:gd name="connsiteX4" fmla="*/ 45249 w 114550"/>
                <a:gd name="connsiteY4" fmla="*/ 49883 h 68268"/>
                <a:gd name="connsiteX5" fmla="*/ 45224 w 114550"/>
                <a:gd name="connsiteY5" fmla="*/ 49845 h 68268"/>
                <a:gd name="connsiteX6" fmla="*/ 1206 w 114550"/>
                <a:gd name="connsiteY6" fmla="*/ 24445 h 68268"/>
                <a:gd name="connsiteX7" fmla="*/ 1206 w 114550"/>
                <a:gd name="connsiteY7" fmla="*/ 14882 h 68268"/>
                <a:gd name="connsiteX8" fmla="*/ 26847 w 114550"/>
                <a:gd name="connsiteY8" fmla="*/ 86 h 68268"/>
                <a:gd name="connsiteX9" fmla="*/ 40563 w 114550"/>
                <a:gd name="connsiteY9" fmla="*/ 86 h 68268"/>
                <a:gd name="connsiteX10" fmla="*/ 110235 w 114550"/>
                <a:gd name="connsiteY10" fmla="*/ 40294 h 68268"/>
                <a:gd name="connsiteX11" fmla="*/ 113004 w 114550"/>
                <a:gd name="connsiteY11" fmla="*/ 45082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50" h="68268">
                  <a:moveTo>
                    <a:pt x="113004" y="45082"/>
                  </a:moveTo>
                  <a:cubicBezTo>
                    <a:pt x="113004" y="46950"/>
                    <a:pt x="112089" y="48816"/>
                    <a:pt x="110235" y="49883"/>
                  </a:cubicBezTo>
                  <a:lnTo>
                    <a:pt x="84607" y="64679"/>
                  </a:lnTo>
                  <a:cubicBezTo>
                    <a:pt x="80365" y="67130"/>
                    <a:pt x="75132" y="67130"/>
                    <a:pt x="70878" y="64679"/>
                  </a:cubicBezTo>
                  <a:lnTo>
                    <a:pt x="45249" y="49883"/>
                  </a:lnTo>
                  <a:lnTo>
                    <a:pt x="45224" y="49845"/>
                  </a:lnTo>
                  <a:lnTo>
                    <a:pt x="1206" y="24445"/>
                  </a:lnTo>
                  <a:cubicBezTo>
                    <a:pt x="-2465" y="22324"/>
                    <a:pt x="-2465" y="17016"/>
                    <a:pt x="1206" y="14882"/>
                  </a:cubicBezTo>
                  <a:lnTo>
                    <a:pt x="26847" y="86"/>
                  </a:lnTo>
                  <a:cubicBezTo>
                    <a:pt x="31089" y="-2365"/>
                    <a:pt x="36321" y="-2365"/>
                    <a:pt x="40563" y="86"/>
                  </a:cubicBezTo>
                  <a:lnTo>
                    <a:pt x="110235" y="40294"/>
                  </a:lnTo>
                  <a:cubicBezTo>
                    <a:pt x="112089" y="41349"/>
                    <a:pt x="113004" y="43215"/>
                    <a:pt x="113004" y="45082"/>
                  </a:cubicBezTo>
                </a:path>
              </a:pathLst>
            </a:custGeom>
            <a:solidFill>
              <a:srgbClr val="41454E"/>
            </a:solidFill>
            <a:ln w="1270" cap="flat">
              <a:noFill/>
              <a:prstDash val="solid"/>
              <a:miter/>
            </a:ln>
          </p:spPr>
          <p:txBody>
            <a:bodyPr rtlCol="0" anchor="ctr"/>
            <a:lstStyle/>
            <a:p>
              <a:endParaRPr lang="en-IN"/>
            </a:p>
          </p:txBody>
        </p:sp>
        <p:sp>
          <p:nvSpPr>
            <p:cNvPr id="1463" name="Freeform: Shape 1462">
              <a:extLst>
                <a:ext uri="{FF2B5EF4-FFF2-40B4-BE49-F238E27FC236}">
                  <a16:creationId xmlns:a16="http://schemas.microsoft.com/office/drawing/2014/main" id="{C67FD6E6-F332-CDBC-2D25-6492429D66AC}"/>
                </a:ext>
              </a:extLst>
            </p:cNvPr>
            <p:cNvSpPr/>
            <p:nvPr/>
          </p:nvSpPr>
          <p:spPr>
            <a:xfrm flipV="1">
              <a:off x="7534663" y="3480244"/>
              <a:ext cx="158603" cy="93697"/>
            </a:xfrm>
            <a:custGeom>
              <a:avLst/>
              <a:gdLst>
                <a:gd name="connsiteX0" fmla="*/ 157011 w 158603"/>
                <a:gd name="connsiteY0" fmla="*/ 70520 h 93697"/>
                <a:gd name="connsiteX1" fmla="*/ 156998 w 158603"/>
                <a:gd name="connsiteY1" fmla="*/ 70533 h 93697"/>
                <a:gd name="connsiteX2" fmla="*/ 156668 w 158603"/>
                <a:gd name="connsiteY2" fmla="*/ 71866 h 93697"/>
                <a:gd name="connsiteX3" fmla="*/ 156312 w 158603"/>
                <a:gd name="connsiteY3" fmla="*/ 73225 h 93697"/>
                <a:gd name="connsiteX4" fmla="*/ 155931 w 158603"/>
                <a:gd name="connsiteY4" fmla="*/ 73619 h 93697"/>
                <a:gd name="connsiteX5" fmla="*/ 154242 w 158603"/>
                <a:gd name="connsiteY5" fmla="*/ 75321 h 93697"/>
                <a:gd name="connsiteX6" fmla="*/ 128614 w 158603"/>
                <a:gd name="connsiteY6" fmla="*/ 90116 h 93697"/>
                <a:gd name="connsiteX7" fmla="*/ 121756 w 158603"/>
                <a:gd name="connsiteY7" fmla="*/ 91957 h 93697"/>
                <a:gd name="connsiteX8" fmla="*/ 114885 w 158603"/>
                <a:gd name="connsiteY8" fmla="*/ 90116 h 93697"/>
                <a:gd name="connsiteX9" fmla="*/ 89256 w 158603"/>
                <a:gd name="connsiteY9" fmla="*/ 75321 h 93697"/>
                <a:gd name="connsiteX10" fmla="*/ 89256 w 158603"/>
                <a:gd name="connsiteY10" fmla="*/ 75321 h 93697"/>
                <a:gd name="connsiteX11" fmla="*/ 45213 w 158603"/>
                <a:gd name="connsiteY11" fmla="*/ 49895 h 93697"/>
                <a:gd name="connsiteX12" fmla="*/ 45187 w 158603"/>
                <a:gd name="connsiteY12" fmla="*/ 49857 h 93697"/>
                <a:gd name="connsiteX13" fmla="*/ 1169 w 158603"/>
                <a:gd name="connsiteY13" fmla="*/ 24457 h 93697"/>
                <a:gd name="connsiteX14" fmla="*/ 1169 w 158603"/>
                <a:gd name="connsiteY14" fmla="*/ 14894 h 93697"/>
                <a:gd name="connsiteX15" fmla="*/ 26798 w 158603"/>
                <a:gd name="connsiteY15" fmla="*/ 98 h 93697"/>
                <a:gd name="connsiteX16" fmla="*/ 40526 w 158603"/>
                <a:gd name="connsiteY16" fmla="*/ 98 h 93697"/>
                <a:gd name="connsiteX17" fmla="*/ 154242 w 158603"/>
                <a:gd name="connsiteY17" fmla="*/ 65732 h 93697"/>
                <a:gd name="connsiteX18" fmla="*/ 157011 w 158603"/>
                <a:gd name="connsiteY18" fmla="*/ 70520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603" h="93697">
                  <a:moveTo>
                    <a:pt x="157011" y="70520"/>
                  </a:moveTo>
                  <a:lnTo>
                    <a:pt x="156998" y="70533"/>
                  </a:lnTo>
                  <a:lnTo>
                    <a:pt x="156668" y="71866"/>
                  </a:lnTo>
                  <a:lnTo>
                    <a:pt x="156312" y="73225"/>
                  </a:lnTo>
                  <a:lnTo>
                    <a:pt x="155931" y="73619"/>
                  </a:lnTo>
                  <a:lnTo>
                    <a:pt x="154242" y="75321"/>
                  </a:lnTo>
                  <a:lnTo>
                    <a:pt x="128614" y="90116"/>
                  </a:lnTo>
                  <a:cubicBezTo>
                    <a:pt x="126493" y="91348"/>
                    <a:pt x="124118" y="91957"/>
                    <a:pt x="121756" y="91957"/>
                  </a:cubicBezTo>
                  <a:cubicBezTo>
                    <a:pt x="119381" y="91957"/>
                    <a:pt x="117018" y="91348"/>
                    <a:pt x="114885" y="90116"/>
                  </a:cubicBezTo>
                  <a:lnTo>
                    <a:pt x="89256" y="75321"/>
                  </a:lnTo>
                  <a:lnTo>
                    <a:pt x="89256" y="75321"/>
                  </a:lnTo>
                  <a:lnTo>
                    <a:pt x="45213" y="49895"/>
                  </a:lnTo>
                  <a:lnTo>
                    <a:pt x="45187" y="49857"/>
                  </a:lnTo>
                  <a:lnTo>
                    <a:pt x="1169" y="24457"/>
                  </a:lnTo>
                  <a:cubicBezTo>
                    <a:pt x="-2514" y="22336"/>
                    <a:pt x="-2514" y="17028"/>
                    <a:pt x="1169" y="14894"/>
                  </a:cubicBezTo>
                  <a:lnTo>
                    <a:pt x="26798" y="98"/>
                  </a:lnTo>
                  <a:cubicBezTo>
                    <a:pt x="31052" y="-2353"/>
                    <a:pt x="36285" y="-2353"/>
                    <a:pt x="40526" y="98"/>
                  </a:cubicBezTo>
                  <a:lnTo>
                    <a:pt x="154242" y="65732"/>
                  </a:lnTo>
                  <a:cubicBezTo>
                    <a:pt x="156096" y="66799"/>
                    <a:pt x="157011" y="68666"/>
                    <a:pt x="157011" y="70520"/>
                  </a:cubicBezTo>
                </a:path>
              </a:pathLst>
            </a:custGeom>
            <a:solidFill>
              <a:srgbClr val="41454E"/>
            </a:solidFill>
            <a:ln w="1270" cap="flat">
              <a:noFill/>
              <a:prstDash val="solid"/>
              <a:miter/>
            </a:ln>
          </p:spPr>
          <p:txBody>
            <a:bodyPr rtlCol="0" anchor="ctr"/>
            <a:lstStyle/>
            <a:p>
              <a:endParaRPr lang="en-IN"/>
            </a:p>
          </p:txBody>
        </p:sp>
        <p:sp>
          <p:nvSpPr>
            <p:cNvPr id="1464" name="Freeform: Shape 1463">
              <a:extLst>
                <a:ext uri="{FF2B5EF4-FFF2-40B4-BE49-F238E27FC236}">
                  <a16:creationId xmlns:a16="http://schemas.microsoft.com/office/drawing/2014/main" id="{C9CDACC8-D4FC-EEDE-CA0D-53A8B401EDC9}"/>
                </a:ext>
              </a:extLst>
            </p:cNvPr>
            <p:cNvSpPr/>
            <p:nvPr/>
          </p:nvSpPr>
          <p:spPr>
            <a:xfrm flipV="1">
              <a:off x="8019143" y="3200576"/>
              <a:ext cx="158587" cy="93634"/>
            </a:xfrm>
            <a:custGeom>
              <a:avLst/>
              <a:gdLst>
                <a:gd name="connsiteX0" fmla="*/ 40196 w 158587"/>
                <a:gd name="connsiteY0" fmla="*/ -151 h 93634"/>
                <a:gd name="connsiteX1" fmla="*/ 153912 w 158587"/>
                <a:gd name="connsiteY1" fmla="*/ 65483 h 93634"/>
                <a:gd name="connsiteX2" fmla="*/ 153912 w 158587"/>
                <a:gd name="connsiteY2" fmla="*/ 75046 h 93634"/>
                <a:gd name="connsiteX3" fmla="*/ 128384 w 158587"/>
                <a:gd name="connsiteY3" fmla="*/ 89790 h 93634"/>
                <a:gd name="connsiteX4" fmla="*/ 127610 w 158587"/>
                <a:gd name="connsiteY4" fmla="*/ 90120 h 93634"/>
                <a:gd name="connsiteX5" fmla="*/ 114554 w 158587"/>
                <a:gd name="connsiteY5" fmla="*/ 89841 h 93634"/>
                <a:gd name="connsiteX6" fmla="*/ 838 w 158587"/>
                <a:gd name="connsiteY6" fmla="*/ 24220 h 93634"/>
                <a:gd name="connsiteX7" fmla="*/ 838 w 158587"/>
                <a:gd name="connsiteY7" fmla="*/ 14644 h 93634"/>
                <a:gd name="connsiteX8" fmla="*/ 26467 w 158587"/>
                <a:gd name="connsiteY8" fmla="*/ -151 h 93634"/>
                <a:gd name="connsiteX9" fmla="*/ 40196 w 158587"/>
                <a:gd name="connsiteY9" fmla="*/ -151 h 93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587" h="93634">
                  <a:moveTo>
                    <a:pt x="40196" y="-151"/>
                  </a:moveTo>
                  <a:lnTo>
                    <a:pt x="153912" y="65483"/>
                  </a:lnTo>
                  <a:cubicBezTo>
                    <a:pt x="157582" y="67616"/>
                    <a:pt x="157582" y="72925"/>
                    <a:pt x="153912" y="75046"/>
                  </a:cubicBezTo>
                  <a:lnTo>
                    <a:pt x="128384" y="89790"/>
                  </a:lnTo>
                  <a:lnTo>
                    <a:pt x="127610" y="90120"/>
                  </a:lnTo>
                  <a:cubicBezTo>
                    <a:pt x="123482" y="92216"/>
                    <a:pt x="118580" y="92178"/>
                    <a:pt x="114554" y="89841"/>
                  </a:cubicBezTo>
                  <a:lnTo>
                    <a:pt x="838" y="24220"/>
                  </a:lnTo>
                  <a:cubicBezTo>
                    <a:pt x="-2844" y="22087"/>
                    <a:pt x="-2844" y="16778"/>
                    <a:pt x="838" y="14644"/>
                  </a:cubicBezTo>
                  <a:lnTo>
                    <a:pt x="26467" y="-151"/>
                  </a:lnTo>
                  <a:cubicBezTo>
                    <a:pt x="30709" y="-2602"/>
                    <a:pt x="35941" y="-2602"/>
                    <a:pt x="40196" y="-151"/>
                  </a:cubicBezTo>
                </a:path>
              </a:pathLst>
            </a:custGeom>
            <a:solidFill>
              <a:srgbClr val="41454E"/>
            </a:solidFill>
            <a:ln w="1270" cap="flat">
              <a:noFill/>
              <a:prstDash val="solid"/>
              <a:miter/>
            </a:ln>
          </p:spPr>
          <p:txBody>
            <a:bodyPr rtlCol="0" anchor="ctr"/>
            <a:lstStyle/>
            <a:p>
              <a:endParaRPr lang="en-IN"/>
            </a:p>
          </p:txBody>
        </p:sp>
        <p:sp>
          <p:nvSpPr>
            <p:cNvPr id="1465" name="Freeform: Shape 1464">
              <a:extLst>
                <a:ext uri="{FF2B5EF4-FFF2-40B4-BE49-F238E27FC236}">
                  <a16:creationId xmlns:a16="http://schemas.microsoft.com/office/drawing/2014/main" id="{9E6FEDA5-3246-CE0C-4A85-8FCD53479102}"/>
                </a:ext>
              </a:extLst>
            </p:cNvPr>
            <p:cNvSpPr/>
            <p:nvPr/>
          </p:nvSpPr>
          <p:spPr>
            <a:xfrm flipV="1">
              <a:off x="7668178" y="3506472"/>
              <a:ext cx="70510" cy="42830"/>
            </a:xfrm>
            <a:custGeom>
              <a:avLst/>
              <a:gdLst>
                <a:gd name="connsiteX0" fmla="*/ 40465 w 70510"/>
                <a:gd name="connsiteY0" fmla="*/ 39253 h 42830"/>
                <a:gd name="connsiteX1" fmla="*/ 26737 w 70510"/>
                <a:gd name="connsiteY1" fmla="*/ 39253 h 42830"/>
                <a:gd name="connsiteX2" fmla="*/ 1108 w 70510"/>
                <a:gd name="connsiteY2" fmla="*/ 24458 h 42830"/>
                <a:gd name="connsiteX3" fmla="*/ 1108 w 70510"/>
                <a:gd name="connsiteY3" fmla="*/ 14895 h 42830"/>
                <a:gd name="connsiteX4" fmla="*/ 26737 w 70510"/>
                <a:gd name="connsiteY4" fmla="*/ 99 h 42830"/>
                <a:gd name="connsiteX5" fmla="*/ 40465 w 70510"/>
                <a:gd name="connsiteY5" fmla="*/ 99 h 42830"/>
                <a:gd name="connsiteX6" fmla="*/ 66094 w 70510"/>
                <a:gd name="connsiteY6" fmla="*/ 14895 h 42830"/>
                <a:gd name="connsiteX7" fmla="*/ 66094 w 70510"/>
                <a:gd name="connsiteY7" fmla="*/ 24458 h 42830"/>
                <a:gd name="connsiteX8" fmla="*/ 40465 w 70510"/>
                <a:gd name="connsiteY8" fmla="*/ 3925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65" y="39253"/>
                  </a:moveTo>
                  <a:cubicBezTo>
                    <a:pt x="36224" y="41704"/>
                    <a:pt x="30991" y="41704"/>
                    <a:pt x="26737" y="39253"/>
                  </a:cubicBezTo>
                  <a:lnTo>
                    <a:pt x="1108" y="24458"/>
                  </a:lnTo>
                  <a:cubicBezTo>
                    <a:pt x="-2575" y="22337"/>
                    <a:pt x="-2575" y="17016"/>
                    <a:pt x="1108" y="14895"/>
                  </a:cubicBezTo>
                  <a:lnTo>
                    <a:pt x="26737" y="99"/>
                  </a:lnTo>
                  <a:cubicBezTo>
                    <a:pt x="30991" y="-2352"/>
                    <a:pt x="36224" y="-2352"/>
                    <a:pt x="40465" y="99"/>
                  </a:cubicBezTo>
                  <a:lnTo>
                    <a:pt x="66094" y="14895"/>
                  </a:lnTo>
                  <a:cubicBezTo>
                    <a:pt x="69777" y="17016"/>
                    <a:pt x="69777" y="22337"/>
                    <a:pt x="66094" y="24458"/>
                  </a:cubicBezTo>
                  <a:lnTo>
                    <a:pt x="40465" y="39253"/>
                  </a:lnTo>
                </a:path>
              </a:pathLst>
            </a:custGeom>
            <a:solidFill>
              <a:srgbClr val="41454E"/>
            </a:solidFill>
            <a:ln w="1270" cap="flat">
              <a:noFill/>
              <a:prstDash val="solid"/>
              <a:miter/>
            </a:ln>
          </p:spPr>
          <p:txBody>
            <a:bodyPr rtlCol="0" anchor="ctr"/>
            <a:lstStyle/>
            <a:p>
              <a:endParaRPr lang="en-IN"/>
            </a:p>
          </p:txBody>
        </p:sp>
        <p:sp>
          <p:nvSpPr>
            <p:cNvPr id="1466" name="Freeform: Shape 1465">
              <a:extLst>
                <a:ext uri="{FF2B5EF4-FFF2-40B4-BE49-F238E27FC236}">
                  <a16:creationId xmlns:a16="http://schemas.microsoft.com/office/drawing/2014/main" id="{6CED9A52-6B61-1C2C-CE85-8E5A4D878736}"/>
                </a:ext>
              </a:extLst>
            </p:cNvPr>
            <p:cNvSpPr/>
            <p:nvPr/>
          </p:nvSpPr>
          <p:spPr>
            <a:xfrm flipV="1">
              <a:off x="7398392" y="3452434"/>
              <a:ext cx="70500" cy="42830"/>
            </a:xfrm>
            <a:custGeom>
              <a:avLst/>
              <a:gdLst>
                <a:gd name="connsiteX0" fmla="*/ 66278 w 70500"/>
                <a:gd name="connsiteY0" fmla="*/ 24409 h 42830"/>
                <a:gd name="connsiteX1" fmla="*/ 40637 w 70500"/>
                <a:gd name="connsiteY1" fmla="*/ 39205 h 42830"/>
                <a:gd name="connsiteX2" fmla="*/ 26921 w 70500"/>
                <a:gd name="connsiteY2" fmla="*/ 39205 h 42830"/>
                <a:gd name="connsiteX3" fmla="*/ 1292 w 70500"/>
                <a:gd name="connsiteY3" fmla="*/ 24409 h 42830"/>
                <a:gd name="connsiteX4" fmla="*/ 1292 w 70500"/>
                <a:gd name="connsiteY4" fmla="*/ 14846 h 42830"/>
                <a:gd name="connsiteX5" fmla="*/ 26921 w 70500"/>
                <a:gd name="connsiteY5" fmla="*/ 51 h 42830"/>
                <a:gd name="connsiteX6" fmla="*/ 40637 w 70500"/>
                <a:gd name="connsiteY6" fmla="*/ 51 h 42830"/>
                <a:gd name="connsiteX7" fmla="*/ 66278 w 70500"/>
                <a:gd name="connsiteY7" fmla="*/ 14846 h 42830"/>
                <a:gd name="connsiteX8" fmla="*/ 66278 w 70500"/>
                <a:gd name="connsiteY8" fmla="*/ 2440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66278" y="24409"/>
                  </a:moveTo>
                  <a:lnTo>
                    <a:pt x="40637" y="39205"/>
                  </a:lnTo>
                  <a:cubicBezTo>
                    <a:pt x="36395" y="41656"/>
                    <a:pt x="31162" y="41656"/>
                    <a:pt x="26921" y="39205"/>
                  </a:cubicBezTo>
                  <a:lnTo>
                    <a:pt x="1292" y="24409"/>
                  </a:lnTo>
                  <a:cubicBezTo>
                    <a:pt x="-2391" y="22289"/>
                    <a:pt x="-2391" y="16967"/>
                    <a:pt x="1292" y="14846"/>
                  </a:cubicBezTo>
                  <a:lnTo>
                    <a:pt x="26921" y="51"/>
                  </a:lnTo>
                  <a:cubicBezTo>
                    <a:pt x="31162" y="-2400"/>
                    <a:pt x="36395" y="-2400"/>
                    <a:pt x="40637" y="51"/>
                  </a:cubicBezTo>
                  <a:lnTo>
                    <a:pt x="66278" y="14846"/>
                  </a:lnTo>
                  <a:cubicBezTo>
                    <a:pt x="69948" y="16967"/>
                    <a:pt x="69948" y="22289"/>
                    <a:pt x="66278" y="24409"/>
                  </a:cubicBezTo>
                </a:path>
              </a:pathLst>
            </a:custGeom>
            <a:solidFill>
              <a:srgbClr val="41454E"/>
            </a:solidFill>
            <a:ln w="1270" cap="flat">
              <a:noFill/>
              <a:prstDash val="solid"/>
              <a:miter/>
            </a:ln>
          </p:spPr>
          <p:txBody>
            <a:bodyPr rtlCol="0" anchor="ctr"/>
            <a:lstStyle/>
            <a:p>
              <a:endParaRPr lang="en-IN"/>
            </a:p>
          </p:txBody>
        </p:sp>
        <p:sp>
          <p:nvSpPr>
            <p:cNvPr id="1467" name="Freeform: Shape 1466">
              <a:extLst>
                <a:ext uri="{FF2B5EF4-FFF2-40B4-BE49-F238E27FC236}">
                  <a16:creationId xmlns:a16="http://schemas.microsoft.com/office/drawing/2014/main" id="{562E4531-79DA-4093-D1D5-D6085EF331E7}"/>
                </a:ext>
              </a:extLst>
            </p:cNvPr>
            <p:cNvSpPr/>
            <p:nvPr/>
          </p:nvSpPr>
          <p:spPr>
            <a:xfrm flipV="1">
              <a:off x="7580091" y="3531758"/>
              <a:ext cx="114535" cy="68408"/>
            </a:xfrm>
            <a:custGeom>
              <a:avLst/>
              <a:gdLst>
                <a:gd name="connsiteX0" fmla="*/ 84554 w 114535"/>
                <a:gd name="connsiteY0" fmla="*/ 64865 h 68408"/>
                <a:gd name="connsiteX1" fmla="*/ 70825 w 114535"/>
                <a:gd name="connsiteY1" fmla="*/ 64865 h 68408"/>
                <a:gd name="connsiteX2" fmla="*/ 1153 w 114535"/>
                <a:gd name="connsiteY2" fmla="*/ 24504 h 68408"/>
                <a:gd name="connsiteX3" fmla="*/ 1153 w 114535"/>
                <a:gd name="connsiteY3" fmla="*/ 14929 h 68408"/>
                <a:gd name="connsiteX4" fmla="*/ 26782 w 114535"/>
                <a:gd name="connsiteY4" fmla="*/ 133 h 68408"/>
                <a:gd name="connsiteX5" fmla="*/ 40510 w 114535"/>
                <a:gd name="connsiteY5" fmla="*/ 133 h 68408"/>
                <a:gd name="connsiteX6" fmla="*/ 84008 w 114535"/>
                <a:gd name="connsiteY6" fmla="*/ 25343 h 68408"/>
                <a:gd name="connsiteX7" fmla="*/ 84554 w 114535"/>
                <a:gd name="connsiteY7" fmla="*/ 25571 h 68408"/>
                <a:gd name="connsiteX8" fmla="*/ 110183 w 114535"/>
                <a:gd name="connsiteY8" fmla="*/ 40367 h 68408"/>
                <a:gd name="connsiteX9" fmla="*/ 112926 w 114535"/>
                <a:gd name="connsiteY9" fmla="*/ 45218 h 68408"/>
                <a:gd name="connsiteX10" fmla="*/ 110183 w 114535"/>
                <a:gd name="connsiteY10" fmla="*/ 50070 h 68408"/>
                <a:gd name="connsiteX11" fmla="*/ 84554 w 114535"/>
                <a:gd name="connsiteY11" fmla="*/ 64865 h 6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35" h="68408">
                  <a:moveTo>
                    <a:pt x="84554" y="64865"/>
                  </a:moveTo>
                  <a:cubicBezTo>
                    <a:pt x="80312" y="67316"/>
                    <a:pt x="75080" y="67316"/>
                    <a:pt x="70825" y="64865"/>
                  </a:cubicBezTo>
                  <a:lnTo>
                    <a:pt x="1153" y="24504"/>
                  </a:lnTo>
                  <a:cubicBezTo>
                    <a:pt x="-2530" y="22371"/>
                    <a:pt x="-2530" y="17062"/>
                    <a:pt x="1153" y="14929"/>
                  </a:cubicBezTo>
                  <a:lnTo>
                    <a:pt x="26782" y="133"/>
                  </a:lnTo>
                  <a:cubicBezTo>
                    <a:pt x="31036" y="-2318"/>
                    <a:pt x="36269" y="-2318"/>
                    <a:pt x="40510" y="133"/>
                  </a:cubicBezTo>
                  <a:lnTo>
                    <a:pt x="84008" y="25343"/>
                  </a:lnTo>
                  <a:lnTo>
                    <a:pt x="84554" y="25571"/>
                  </a:lnTo>
                  <a:lnTo>
                    <a:pt x="110183" y="40367"/>
                  </a:lnTo>
                  <a:cubicBezTo>
                    <a:pt x="112049" y="41433"/>
                    <a:pt x="112951" y="43338"/>
                    <a:pt x="112926" y="45218"/>
                  </a:cubicBezTo>
                  <a:cubicBezTo>
                    <a:pt x="112951" y="47098"/>
                    <a:pt x="112049" y="48990"/>
                    <a:pt x="110183" y="50070"/>
                  </a:cubicBezTo>
                  <a:lnTo>
                    <a:pt x="84554" y="64865"/>
                  </a:lnTo>
                </a:path>
              </a:pathLst>
            </a:custGeom>
            <a:solidFill>
              <a:srgbClr val="41454E"/>
            </a:solidFill>
            <a:ln w="1270" cap="flat">
              <a:noFill/>
              <a:prstDash val="solid"/>
              <a:miter/>
            </a:ln>
          </p:spPr>
          <p:txBody>
            <a:bodyPr rtlCol="0" anchor="ctr"/>
            <a:lstStyle/>
            <a:p>
              <a:endParaRPr lang="en-IN"/>
            </a:p>
          </p:txBody>
        </p:sp>
        <p:sp>
          <p:nvSpPr>
            <p:cNvPr id="1468" name="Freeform: Shape 1467">
              <a:extLst>
                <a:ext uri="{FF2B5EF4-FFF2-40B4-BE49-F238E27FC236}">
                  <a16:creationId xmlns:a16="http://schemas.microsoft.com/office/drawing/2014/main" id="{6E85F507-A935-13A8-CE2E-F7E7A4D06165}"/>
                </a:ext>
              </a:extLst>
            </p:cNvPr>
            <p:cNvSpPr/>
            <p:nvPr/>
          </p:nvSpPr>
          <p:spPr>
            <a:xfrm flipV="1">
              <a:off x="7538372" y="3329764"/>
              <a:ext cx="52225" cy="32391"/>
            </a:xfrm>
            <a:custGeom>
              <a:avLst/>
              <a:gdLst>
                <a:gd name="connsiteX0" fmla="*/ 8556 w 52225"/>
                <a:gd name="connsiteY0" fmla="*/ -63 h 32391"/>
                <a:gd name="connsiteX1" fmla="*/ 22272 w 52225"/>
                <a:gd name="connsiteY1" fmla="*/ -63 h 32391"/>
                <a:gd name="connsiteX2" fmla="*/ 47913 w 52225"/>
                <a:gd name="connsiteY2" fmla="*/ 14732 h 32391"/>
                <a:gd name="connsiteX3" fmla="*/ 47913 w 52225"/>
                <a:gd name="connsiteY3" fmla="*/ 24295 h 32391"/>
                <a:gd name="connsiteX4" fmla="*/ 40560 w 52225"/>
                <a:gd name="connsiteY4" fmla="*/ 28651 h 32391"/>
                <a:gd name="connsiteX5" fmla="*/ 26831 w 52225"/>
                <a:gd name="connsiteY5" fmla="*/ 28651 h 32391"/>
                <a:gd name="connsiteX6" fmla="*/ 1203 w 52225"/>
                <a:gd name="connsiteY6" fmla="*/ 13856 h 32391"/>
                <a:gd name="connsiteX7" fmla="*/ 1203 w 52225"/>
                <a:gd name="connsiteY7" fmla="*/ 4293 h 32391"/>
                <a:gd name="connsiteX8" fmla="*/ 8556 w 52225"/>
                <a:gd name="connsiteY8" fmla="*/ -63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391">
                  <a:moveTo>
                    <a:pt x="8556" y="-63"/>
                  </a:moveTo>
                  <a:cubicBezTo>
                    <a:pt x="12798" y="-2514"/>
                    <a:pt x="18030" y="-2514"/>
                    <a:pt x="22272" y="-63"/>
                  </a:cubicBezTo>
                  <a:lnTo>
                    <a:pt x="47913" y="14732"/>
                  </a:lnTo>
                  <a:cubicBezTo>
                    <a:pt x="51584" y="16853"/>
                    <a:pt x="51584" y="22175"/>
                    <a:pt x="47913" y="24295"/>
                  </a:cubicBezTo>
                  <a:lnTo>
                    <a:pt x="40560" y="28651"/>
                  </a:lnTo>
                  <a:cubicBezTo>
                    <a:pt x="36306" y="31103"/>
                    <a:pt x="31073" y="31103"/>
                    <a:pt x="26831" y="28651"/>
                  </a:cubicBezTo>
                  <a:lnTo>
                    <a:pt x="1203" y="13856"/>
                  </a:lnTo>
                  <a:cubicBezTo>
                    <a:pt x="-2480" y="11735"/>
                    <a:pt x="-2480" y="6414"/>
                    <a:pt x="1203" y="4293"/>
                  </a:cubicBezTo>
                  <a:lnTo>
                    <a:pt x="8556" y="-63"/>
                  </a:lnTo>
                </a:path>
              </a:pathLst>
            </a:custGeom>
            <a:solidFill>
              <a:srgbClr val="41454E"/>
            </a:solidFill>
            <a:ln w="1270" cap="flat">
              <a:noFill/>
              <a:prstDash val="solid"/>
              <a:miter/>
            </a:ln>
          </p:spPr>
          <p:txBody>
            <a:bodyPr rtlCol="0" anchor="ctr"/>
            <a:lstStyle/>
            <a:p>
              <a:endParaRPr lang="en-IN"/>
            </a:p>
          </p:txBody>
        </p:sp>
        <p:sp>
          <p:nvSpPr>
            <p:cNvPr id="1469" name="Freeform: Shape 1468">
              <a:extLst>
                <a:ext uri="{FF2B5EF4-FFF2-40B4-BE49-F238E27FC236}">
                  <a16:creationId xmlns:a16="http://schemas.microsoft.com/office/drawing/2014/main" id="{B4386467-509A-1348-200F-648A8E17CB0F}"/>
                </a:ext>
              </a:extLst>
            </p:cNvPr>
            <p:cNvSpPr/>
            <p:nvPr/>
          </p:nvSpPr>
          <p:spPr>
            <a:xfrm flipV="1">
              <a:off x="7712222" y="3481047"/>
              <a:ext cx="70510" cy="42830"/>
            </a:xfrm>
            <a:custGeom>
              <a:avLst/>
              <a:gdLst>
                <a:gd name="connsiteX0" fmla="*/ 40435 w 70510"/>
                <a:gd name="connsiteY0" fmla="*/ 39231 h 42830"/>
                <a:gd name="connsiteX1" fmla="*/ 26707 w 70510"/>
                <a:gd name="connsiteY1" fmla="*/ 39231 h 42830"/>
                <a:gd name="connsiteX2" fmla="*/ 1078 w 70510"/>
                <a:gd name="connsiteY2" fmla="*/ 24435 h 42830"/>
                <a:gd name="connsiteX3" fmla="*/ 1078 w 70510"/>
                <a:gd name="connsiteY3" fmla="*/ 14872 h 42830"/>
                <a:gd name="connsiteX4" fmla="*/ 26707 w 70510"/>
                <a:gd name="connsiteY4" fmla="*/ 76 h 42830"/>
                <a:gd name="connsiteX5" fmla="*/ 40435 w 70510"/>
                <a:gd name="connsiteY5" fmla="*/ 76 h 42830"/>
                <a:gd name="connsiteX6" fmla="*/ 66064 w 70510"/>
                <a:gd name="connsiteY6" fmla="*/ 14872 h 42830"/>
                <a:gd name="connsiteX7" fmla="*/ 66064 w 70510"/>
                <a:gd name="connsiteY7" fmla="*/ 24435 h 42830"/>
                <a:gd name="connsiteX8" fmla="*/ 40435 w 70510"/>
                <a:gd name="connsiteY8" fmla="*/ 3923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35" y="39231"/>
                  </a:moveTo>
                  <a:cubicBezTo>
                    <a:pt x="36181" y="41682"/>
                    <a:pt x="30961" y="41682"/>
                    <a:pt x="26707" y="39231"/>
                  </a:cubicBezTo>
                  <a:lnTo>
                    <a:pt x="1078" y="24435"/>
                  </a:lnTo>
                  <a:cubicBezTo>
                    <a:pt x="-2605" y="22314"/>
                    <a:pt x="-2605" y="16993"/>
                    <a:pt x="1078" y="14872"/>
                  </a:cubicBezTo>
                  <a:lnTo>
                    <a:pt x="26707" y="76"/>
                  </a:lnTo>
                  <a:cubicBezTo>
                    <a:pt x="30961" y="-2375"/>
                    <a:pt x="36181" y="-2375"/>
                    <a:pt x="40435" y="76"/>
                  </a:cubicBezTo>
                  <a:lnTo>
                    <a:pt x="66064" y="14872"/>
                  </a:lnTo>
                  <a:cubicBezTo>
                    <a:pt x="69747" y="16993"/>
                    <a:pt x="69747" y="22314"/>
                    <a:pt x="66064" y="24435"/>
                  </a:cubicBezTo>
                  <a:lnTo>
                    <a:pt x="40435" y="39231"/>
                  </a:lnTo>
                </a:path>
              </a:pathLst>
            </a:custGeom>
            <a:solidFill>
              <a:srgbClr val="41454E"/>
            </a:solidFill>
            <a:ln w="1270" cap="flat">
              <a:noFill/>
              <a:prstDash val="solid"/>
              <a:miter/>
            </a:ln>
          </p:spPr>
          <p:txBody>
            <a:bodyPr rtlCol="0" anchor="ctr"/>
            <a:lstStyle/>
            <a:p>
              <a:endParaRPr lang="en-IN"/>
            </a:p>
          </p:txBody>
        </p:sp>
        <p:sp>
          <p:nvSpPr>
            <p:cNvPr id="1470" name="Freeform: Shape 1469">
              <a:extLst>
                <a:ext uri="{FF2B5EF4-FFF2-40B4-BE49-F238E27FC236}">
                  <a16:creationId xmlns:a16="http://schemas.microsoft.com/office/drawing/2014/main" id="{14221F67-5C2D-A12E-A426-A98BD30A2450}"/>
                </a:ext>
              </a:extLst>
            </p:cNvPr>
            <p:cNvSpPr/>
            <p:nvPr/>
          </p:nvSpPr>
          <p:spPr>
            <a:xfrm flipV="1">
              <a:off x="7494328" y="3355190"/>
              <a:ext cx="52225" cy="32400"/>
            </a:xfrm>
            <a:custGeom>
              <a:avLst/>
              <a:gdLst>
                <a:gd name="connsiteX0" fmla="*/ 8586 w 52225"/>
                <a:gd name="connsiteY0" fmla="*/ -31 h 32400"/>
                <a:gd name="connsiteX1" fmla="*/ 22315 w 52225"/>
                <a:gd name="connsiteY1" fmla="*/ -31 h 32400"/>
                <a:gd name="connsiteX2" fmla="*/ 47944 w 52225"/>
                <a:gd name="connsiteY2" fmla="*/ 14764 h 32400"/>
                <a:gd name="connsiteX3" fmla="*/ 47944 w 52225"/>
                <a:gd name="connsiteY3" fmla="*/ 24327 h 32400"/>
                <a:gd name="connsiteX4" fmla="*/ 40590 w 52225"/>
                <a:gd name="connsiteY4" fmla="*/ 28683 h 32400"/>
                <a:gd name="connsiteX5" fmla="*/ 26862 w 52225"/>
                <a:gd name="connsiteY5" fmla="*/ 28683 h 32400"/>
                <a:gd name="connsiteX6" fmla="*/ 1233 w 52225"/>
                <a:gd name="connsiteY6" fmla="*/ 13888 h 32400"/>
                <a:gd name="connsiteX7" fmla="*/ 1233 w 52225"/>
                <a:gd name="connsiteY7" fmla="*/ 4325 h 32400"/>
                <a:gd name="connsiteX8" fmla="*/ 8586 w 52225"/>
                <a:gd name="connsiteY8" fmla="*/ -31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400">
                  <a:moveTo>
                    <a:pt x="8586" y="-31"/>
                  </a:moveTo>
                  <a:cubicBezTo>
                    <a:pt x="12828" y="-2495"/>
                    <a:pt x="18060" y="-2495"/>
                    <a:pt x="22315" y="-31"/>
                  </a:cubicBezTo>
                  <a:lnTo>
                    <a:pt x="47944" y="14764"/>
                  </a:lnTo>
                  <a:cubicBezTo>
                    <a:pt x="51614" y="16885"/>
                    <a:pt x="51614" y="22207"/>
                    <a:pt x="47944" y="24327"/>
                  </a:cubicBezTo>
                  <a:lnTo>
                    <a:pt x="40590" y="28683"/>
                  </a:lnTo>
                  <a:cubicBezTo>
                    <a:pt x="36336" y="31135"/>
                    <a:pt x="31103" y="31135"/>
                    <a:pt x="26862" y="28683"/>
                  </a:cubicBezTo>
                  <a:lnTo>
                    <a:pt x="1233" y="13888"/>
                  </a:lnTo>
                  <a:cubicBezTo>
                    <a:pt x="-2450" y="11767"/>
                    <a:pt x="-2450" y="6446"/>
                    <a:pt x="1233" y="4325"/>
                  </a:cubicBezTo>
                  <a:lnTo>
                    <a:pt x="8586" y="-31"/>
                  </a:lnTo>
                </a:path>
              </a:pathLst>
            </a:custGeom>
            <a:solidFill>
              <a:srgbClr val="41454E"/>
            </a:solidFill>
            <a:ln w="1270" cap="flat">
              <a:noFill/>
              <a:prstDash val="solid"/>
              <a:miter/>
            </a:ln>
          </p:spPr>
          <p:txBody>
            <a:bodyPr rtlCol="0" anchor="ctr"/>
            <a:lstStyle/>
            <a:p>
              <a:endParaRPr lang="en-IN"/>
            </a:p>
          </p:txBody>
        </p:sp>
        <p:sp>
          <p:nvSpPr>
            <p:cNvPr id="1471" name="Freeform: Shape 1470">
              <a:extLst>
                <a:ext uri="{FF2B5EF4-FFF2-40B4-BE49-F238E27FC236}">
                  <a16:creationId xmlns:a16="http://schemas.microsoft.com/office/drawing/2014/main" id="{94EF821A-2CD0-BDE2-C225-50A6BF41AA14}"/>
                </a:ext>
              </a:extLst>
            </p:cNvPr>
            <p:cNvSpPr/>
            <p:nvPr/>
          </p:nvSpPr>
          <p:spPr>
            <a:xfrm flipV="1">
              <a:off x="7442436" y="3426999"/>
              <a:ext cx="70500" cy="42840"/>
            </a:xfrm>
            <a:custGeom>
              <a:avLst/>
              <a:gdLst>
                <a:gd name="connsiteX0" fmla="*/ 26891 w 70500"/>
                <a:gd name="connsiteY0" fmla="*/ 28 h 42840"/>
                <a:gd name="connsiteX1" fmla="*/ 40607 w 70500"/>
                <a:gd name="connsiteY1" fmla="*/ 28 h 42840"/>
                <a:gd name="connsiteX2" fmla="*/ 66248 w 70500"/>
                <a:gd name="connsiteY2" fmla="*/ 14824 h 42840"/>
                <a:gd name="connsiteX3" fmla="*/ 66248 w 70500"/>
                <a:gd name="connsiteY3" fmla="*/ 24387 h 42840"/>
                <a:gd name="connsiteX4" fmla="*/ 40607 w 70500"/>
                <a:gd name="connsiteY4" fmla="*/ 39182 h 42840"/>
                <a:gd name="connsiteX5" fmla="*/ 26891 w 70500"/>
                <a:gd name="connsiteY5" fmla="*/ 39182 h 42840"/>
                <a:gd name="connsiteX6" fmla="*/ 1262 w 70500"/>
                <a:gd name="connsiteY6" fmla="*/ 24387 h 42840"/>
                <a:gd name="connsiteX7" fmla="*/ 1262 w 70500"/>
                <a:gd name="connsiteY7" fmla="*/ 14824 h 42840"/>
                <a:gd name="connsiteX8" fmla="*/ 26891 w 70500"/>
                <a:gd name="connsiteY8" fmla="*/ 28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0">
                  <a:moveTo>
                    <a:pt x="26891" y="28"/>
                  </a:moveTo>
                  <a:cubicBezTo>
                    <a:pt x="31133" y="-2423"/>
                    <a:pt x="36365" y="-2423"/>
                    <a:pt x="40607" y="28"/>
                  </a:cubicBezTo>
                  <a:lnTo>
                    <a:pt x="66248" y="14824"/>
                  </a:lnTo>
                  <a:cubicBezTo>
                    <a:pt x="69918" y="16957"/>
                    <a:pt x="69918" y="22266"/>
                    <a:pt x="66248" y="24387"/>
                  </a:cubicBezTo>
                  <a:lnTo>
                    <a:pt x="40607" y="39182"/>
                  </a:lnTo>
                  <a:cubicBezTo>
                    <a:pt x="36365" y="41646"/>
                    <a:pt x="31133" y="41646"/>
                    <a:pt x="26891" y="39182"/>
                  </a:cubicBezTo>
                  <a:lnTo>
                    <a:pt x="1262" y="24387"/>
                  </a:lnTo>
                  <a:cubicBezTo>
                    <a:pt x="-2421" y="22266"/>
                    <a:pt x="-2421" y="16957"/>
                    <a:pt x="1262" y="14824"/>
                  </a:cubicBezTo>
                  <a:lnTo>
                    <a:pt x="26891" y="28"/>
                  </a:lnTo>
                </a:path>
              </a:pathLst>
            </a:custGeom>
            <a:solidFill>
              <a:srgbClr val="41454E"/>
            </a:solidFill>
            <a:ln w="1270" cap="flat">
              <a:noFill/>
              <a:prstDash val="solid"/>
              <a:miter/>
            </a:ln>
          </p:spPr>
          <p:txBody>
            <a:bodyPr rtlCol="0" anchor="ctr"/>
            <a:lstStyle/>
            <a:p>
              <a:endParaRPr lang="en-IN"/>
            </a:p>
          </p:txBody>
        </p:sp>
        <p:sp>
          <p:nvSpPr>
            <p:cNvPr id="1472" name="Freeform: Shape 1471">
              <a:extLst>
                <a:ext uri="{FF2B5EF4-FFF2-40B4-BE49-F238E27FC236}">
                  <a16:creationId xmlns:a16="http://schemas.microsoft.com/office/drawing/2014/main" id="{7BFD1396-4616-D76F-FAAC-ABC4D0C97A83}"/>
                </a:ext>
              </a:extLst>
            </p:cNvPr>
            <p:cNvSpPr/>
            <p:nvPr/>
          </p:nvSpPr>
          <p:spPr>
            <a:xfrm flipV="1">
              <a:off x="7362197" y="3431469"/>
              <a:ext cx="52235" cy="32400"/>
            </a:xfrm>
            <a:custGeom>
              <a:avLst/>
              <a:gdLst>
                <a:gd name="connsiteX0" fmla="*/ 48034 w 52235"/>
                <a:gd name="connsiteY0" fmla="*/ 24386 h 32400"/>
                <a:gd name="connsiteX1" fmla="*/ 40680 w 52235"/>
                <a:gd name="connsiteY1" fmla="*/ 28742 h 32400"/>
                <a:gd name="connsiteX2" fmla="*/ 26952 w 52235"/>
                <a:gd name="connsiteY2" fmla="*/ 28742 h 32400"/>
                <a:gd name="connsiteX3" fmla="*/ 1323 w 52235"/>
                <a:gd name="connsiteY3" fmla="*/ 13947 h 32400"/>
                <a:gd name="connsiteX4" fmla="*/ 1323 w 52235"/>
                <a:gd name="connsiteY4" fmla="*/ 4384 h 32400"/>
                <a:gd name="connsiteX5" fmla="*/ 8676 w 52235"/>
                <a:gd name="connsiteY5" fmla="*/ 28 h 32400"/>
                <a:gd name="connsiteX6" fmla="*/ 22405 w 52235"/>
                <a:gd name="connsiteY6" fmla="*/ 28 h 32400"/>
                <a:gd name="connsiteX7" fmla="*/ 48034 w 52235"/>
                <a:gd name="connsiteY7" fmla="*/ 14823 h 32400"/>
                <a:gd name="connsiteX8" fmla="*/ 48034 w 52235"/>
                <a:gd name="connsiteY8" fmla="*/ 24386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0">
                  <a:moveTo>
                    <a:pt x="48034" y="24386"/>
                  </a:moveTo>
                  <a:lnTo>
                    <a:pt x="40680" y="28742"/>
                  </a:lnTo>
                  <a:cubicBezTo>
                    <a:pt x="36439" y="31206"/>
                    <a:pt x="31206" y="31206"/>
                    <a:pt x="26952" y="28742"/>
                  </a:cubicBezTo>
                  <a:lnTo>
                    <a:pt x="1323" y="13947"/>
                  </a:lnTo>
                  <a:cubicBezTo>
                    <a:pt x="-2360" y="11826"/>
                    <a:pt x="-2360" y="6517"/>
                    <a:pt x="1323" y="4384"/>
                  </a:cubicBezTo>
                  <a:lnTo>
                    <a:pt x="8676" y="28"/>
                  </a:lnTo>
                  <a:cubicBezTo>
                    <a:pt x="12918" y="-2424"/>
                    <a:pt x="18150" y="-2424"/>
                    <a:pt x="22405" y="28"/>
                  </a:cubicBezTo>
                  <a:lnTo>
                    <a:pt x="48034" y="14823"/>
                  </a:lnTo>
                  <a:cubicBezTo>
                    <a:pt x="51717" y="16944"/>
                    <a:pt x="51717" y="22265"/>
                    <a:pt x="48034" y="24386"/>
                  </a:cubicBezTo>
                </a:path>
              </a:pathLst>
            </a:custGeom>
            <a:solidFill>
              <a:srgbClr val="41454E"/>
            </a:solidFill>
            <a:ln w="1270" cap="flat">
              <a:noFill/>
              <a:prstDash val="solid"/>
              <a:miter/>
            </a:ln>
          </p:spPr>
          <p:txBody>
            <a:bodyPr rtlCol="0" anchor="ctr"/>
            <a:lstStyle/>
            <a:p>
              <a:endParaRPr lang="en-IN"/>
            </a:p>
          </p:txBody>
        </p:sp>
        <p:sp>
          <p:nvSpPr>
            <p:cNvPr id="1473" name="Freeform: Shape 1472">
              <a:extLst>
                <a:ext uri="{FF2B5EF4-FFF2-40B4-BE49-F238E27FC236}">
                  <a16:creationId xmlns:a16="http://schemas.microsoft.com/office/drawing/2014/main" id="{1793FF0E-08E2-542D-D757-F78DF5512785}"/>
                </a:ext>
              </a:extLst>
            </p:cNvPr>
            <p:cNvSpPr/>
            <p:nvPr/>
          </p:nvSpPr>
          <p:spPr>
            <a:xfrm flipV="1">
              <a:off x="7450284" y="3380615"/>
              <a:ext cx="52235" cy="32403"/>
            </a:xfrm>
            <a:custGeom>
              <a:avLst/>
              <a:gdLst>
                <a:gd name="connsiteX0" fmla="*/ 8616 w 52235"/>
                <a:gd name="connsiteY0" fmla="*/ -18 h 32403"/>
                <a:gd name="connsiteX1" fmla="*/ 22345 w 52235"/>
                <a:gd name="connsiteY1" fmla="*/ -18 h 32403"/>
                <a:gd name="connsiteX2" fmla="*/ 47973 w 52235"/>
                <a:gd name="connsiteY2" fmla="*/ 14790 h 32403"/>
                <a:gd name="connsiteX3" fmla="*/ 47973 w 52235"/>
                <a:gd name="connsiteY3" fmla="*/ 24353 h 32403"/>
                <a:gd name="connsiteX4" fmla="*/ 40620 w 52235"/>
                <a:gd name="connsiteY4" fmla="*/ 28709 h 32403"/>
                <a:gd name="connsiteX5" fmla="*/ 26891 w 52235"/>
                <a:gd name="connsiteY5" fmla="*/ 28709 h 32403"/>
                <a:gd name="connsiteX6" fmla="*/ 1263 w 52235"/>
                <a:gd name="connsiteY6" fmla="*/ 13914 h 32403"/>
                <a:gd name="connsiteX7" fmla="*/ 1263 w 52235"/>
                <a:gd name="connsiteY7" fmla="*/ 4351 h 32403"/>
                <a:gd name="connsiteX8" fmla="*/ 8616 w 52235"/>
                <a:gd name="connsiteY8" fmla="*/ -18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3">
                  <a:moveTo>
                    <a:pt x="8616" y="-18"/>
                  </a:moveTo>
                  <a:cubicBezTo>
                    <a:pt x="12858" y="-2469"/>
                    <a:pt x="18090" y="-2469"/>
                    <a:pt x="22345" y="-18"/>
                  </a:cubicBezTo>
                  <a:lnTo>
                    <a:pt x="47973" y="14790"/>
                  </a:lnTo>
                  <a:cubicBezTo>
                    <a:pt x="51656" y="16911"/>
                    <a:pt x="51656" y="22220"/>
                    <a:pt x="47973" y="24353"/>
                  </a:cubicBezTo>
                  <a:lnTo>
                    <a:pt x="40620" y="28709"/>
                  </a:lnTo>
                  <a:cubicBezTo>
                    <a:pt x="36366" y="31161"/>
                    <a:pt x="31146" y="31161"/>
                    <a:pt x="26891" y="28709"/>
                  </a:cubicBezTo>
                  <a:lnTo>
                    <a:pt x="1263" y="13914"/>
                  </a:lnTo>
                  <a:cubicBezTo>
                    <a:pt x="-2420" y="11780"/>
                    <a:pt x="-2420" y="6472"/>
                    <a:pt x="1263" y="4351"/>
                  </a:cubicBezTo>
                  <a:lnTo>
                    <a:pt x="8616" y="-18"/>
                  </a:lnTo>
                </a:path>
              </a:pathLst>
            </a:custGeom>
            <a:solidFill>
              <a:srgbClr val="41454E"/>
            </a:solidFill>
            <a:ln w="1270" cap="flat">
              <a:noFill/>
              <a:prstDash val="solid"/>
              <a:miter/>
            </a:ln>
          </p:spPr>
          <p:txBody>
            <a:bodyPr rtlCol="0" anchor="ctr"/>
            <a:lstStyle/>
            <a:p>
              <a:endParaRPr lang="en-IN"/>
            </a:p>
          </p:txBody>
        </p:sp>
        <p:sp>
          <p:nvSpPr>
            <p:cNvPr id="1474" name="Freeform: Shape 1473">
              <a:extLst>
                <a:ext uri="{FF2B5EF4-FFF2-40B4-BE49-F238E27FC236}">
                  <a16:creationId xmlns:a16="http://schemas.microsoft.com/office/drawing/2014/main" id="{FECDA9A1-0ECA-BF08-B3A5-C3325FC49799}"/>
                </a:ext>
              </a:extLst>
            </p:cNvPr>
            <p:cNvSpPr/>
            <p:nvPr/>
          </p:nvSpPr>
          <p:spPr>
            <a:xfrm flipV="1">
              <a:off x="8291240" y="3146605"/>
              <a:ext cx="70510" cy="42840"/>
            </a:xfrm>
            <a:custGeom>
              <a:avLst/>
              <a:gdLst>
                <a:gd name="connsiteX0" fmla="*/ 40040 w 70510"/>
                <a:gd name="connsiteY0" fmla="*/ 38942 h 42840"/>
                <a:gd name="connsiteX1" fmla="*/ 26311 w 70510"/>
                <a:gd name="connsiteY1" fmla="*/ 38942 h 42840"/>
                <a:gd name="connsiteX2" fmla="*/ 683 w 70510"/>
                <a:gd name="connsiteY2" fmla="*/ 24146 h 42840"/>
                <a:gd name="connsiteX3" fmla="*/ 683 w 70510"/>
                <a:gd name="connsiteY3" fmla="*/ 14583 h 42840"/>
                <a:gd name="connsiteX4" fmla="*/ 26311 w 70510"/>
                <a:gd name="connsiteY4" fmla="*/ -212 h 42840"/>
                <a:gd name="connsiteX5" fmla="*/ 40040 w 70510"/>
                <a:gd name="connsiteY5" fmla="*/ -212 h 42840"/>
                <a:gd name="connsiteX6" fmla="*/ 65669 w 70510"/>
                <a:gd name="connsiteY6" fmla="*/ 14583 h 42840"/>
                <a:gd name="connsiteX7" fmla="*/ 65669 w 70510"/>
                <a:gd name="connsiteY7" fmla="*/ 24146 h 42840"/>
                <a:gd name="connsiteX8" fmla="*/ 40040 w 70510"/>
                <a:gd name="connsiteY8" fmla="*/ 38942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040" y="38942"/>
                  </a:moveTo>
                  <a:cubicBezTo>
                    <a:pt x="35798" y="41393"/>
                    <a:pt x="30566" y="41393"/>
                    <a:pt x="26311" y="38942"/>
                  </a:cubicBezTo>
                  <a:lnTo>
                    <a:pt x="683" y="24146"/>
                  </a:lnTo>
                  <a:cubicBezTo>
                    <a:pt x="-3000" y="22013"/>
                    <a:pt x="-3000" y="16704"/>
                    <a:pt x="683" y="14583"/>
                  </a:cubicBezTo>
                  <a:lnTo>
                    <a:pt x="26311" y="-212"/>
                  </a:lnTo>
                  <a:cubicBezTo>
                    <a:pt x="30566" y="-2676"/>
                    <a:pt x="35798" y="-2676"/>
                    <a:pt x="40040" y="-212"/>
                  </a:cubicBezTo>
                  <a:lnTo>
                    <a:pt x="65669" y="14583"/>
                  </a:lnTo>
                  <a:cubicBezTo>
                    <a:pt x="69352" y="16704"/>
                    <a:pt x="69352" y="22013"/>
                    <a:pt x="65669" y="24146"/>
                  </a:cubicBezTo>
                  <a:lnTo>
                    <a:pt x="40040" y="38942"/>
                  </a:lnTo>
                </a:path>
              </a:pathLst>
            </a:custGeom>
            <a:solidFill>
              <a:srgbClr val="41454E"/>
            </a:solidFill>
            <a:ln w="1270" cap="flat">
              <a:noFill/>
              <a:prstDash val="solid"/>
              <a:miter/>
            </a:ln>
          </p:spPr>
          <p:txBody>
            <a:bodyPr rtlCol="0" anchor="ctr"/>
            <a:lstStyle/>
            <a:p>
              <a:endParaRPr lang="en-IN"/>
            </a:p>
          </p:txBody>
        </p:sp>
        <p:sp>
          <p:nvSpPr>
            <p:cNvPr id="1475" name="Freeform: Shape 1474">
              <a:extLst>
                <a:ext uri="{FF2B5EF4-FFF2-40B4-BE49-F238E27FC236}">
                  <a16:creationId xmlns:a16="http://schemas.microsoft.com/office/drawing/2014/main" id="{8C0DB00C-3D1F-17DD-D1B9-7EBA74C29F9F}"/>
                </a:ext>
              </a:extLst>
            </p:cNvPr>
            <p:cNvSpPr/>
            <p:nvPr/>
          </p:nvSpPr>
          <p:spPr>
            <a:xfrm flipV="1">
              <a:off x="7574563" y="3350719"/>
              <a:ext cx="70500" cy="42830"/>
            </a:xfrm>
            <a:custGeom>
              <a:avLst/>
              <a:gdLst>
                <a:gd name="connsiteX0" fmla="*/ 1162 w 70500"/>
                <a:gd name="connsiteY0" fmla="*/ 14756 h 42830"/>
                <a:gd name="connsiteX1" fmla="*/ 26804 w 70500"/>
                <a:gd name="connsiteY1" fmla="*/ -40 h 42830"/>
                <a:gd name="connsiteX2" fmla="*/ 40520 w 70500"/>
                <a:gd name="connsiteY2" fmla="*/ -40 h 42830"/>
                <a:gd name="connsiteX3" fmla="*/ 66148 w 70500"/>
                <a:gd name="connsiteY3" fmla="*/ 14756 h 42830"/>
                <a:gd name="connsiteX4" fmla="*/ 66148 w 70500"/>
                <a:gd name="connsiteY4" fmla="*/ 24319 h 42830"/>
                <a:gd name="connsiteX5" fmla="*/ 40520 w 70500"/>
                <a:gd name="connsiteY5" fmla="*/ 39114 h 42830"/>
                <a:gd name="connsiteX6" fmla="*/ 26804 w 70500"/>
                <a:gd name="connsiteY6" fmla="*/ 39114 h 42830"/>
                <a:gd name="connsiteX7" fmla="*/ 1162 w 70500"/>
                <a:gd name="connsiteY7" fmla="*/ 24319 h 42830"/>
                <a:gd name="connsiteX8" fmla="*/ 1162 w 70500"/>
                <a:gd name="connsiteY8" fmla="*/ 1475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1162" y="14756"/>
                  </a:moveTo>
                  <a:lnTo>
                    <a:pt x="26804" y="-40"/>
                  </a:lnTo>
                  <a:cubicBezTo>
                    <a:pt x="31045" y="-2491"/>
                    <a:pt x="36278" y="-2491"/>
                    <a:pt x="40520" y="-40"/>
                  </a:cubicBezTo>
                  <a:lnTo>
                    <a:pt x="66148" y="14756"/>
                  </a:lnTo>
                  <a:cubicBezTo>
                    <a:pt x="69831" y="16877"/>
                    <a:pt x="69831" y="22198"/>
                    <a:pt x="66148" y="24319"/>
                  </a:cubicBezTo>
                  <a:lnTo>
                    <a:pt x="40520" y="39114"/>
                  </a:lnTo>
                  <a:cubicBezTo>
                    <a:pt x="36278" y="41566"/>
                    <a:pt x="31045" y="41566"/>
                    <a:pt x="26804" y="39114"/>
                  </a:cubicBezTo>
                  <a:lnTo>
                    <a:pt x="1162" y="24319"/>
                  </a:lnTo>
                  <a:cubicBezTo>
                    <a:pt x="-2508" y="22198"/>
                    <a:pt x="-2508" y="16877"/>
                    <a:pt x="1162" y="14756"/>
                  </a:cubicBezTo>
                </a:path>
              </a:pathLst>
            </a:custGeom>
            <a:solidFill>
              <a:srgbClr val="41454E"/>
            </a:solidFill>
            <a:ln w="1270" cap="flat">
              <a:noFill/>
              <a:prstDash val="solid"/>
              <a:miter/>
            </a:ln>
          </p:spPr>
          <p:txBody>
            <a:bodyPr rtlCol="0" anchor="ctr"/>
            <a:lstStyle/>
            <a:p>
              <a:endParaRPr lang="en-IN"/>
            </a:p>
          </p:txBody>
        </p:sp>
        <p:sp>
          <p:nvSpPr>
            <p:cNvPr id="1476" name="Freeform: Shape 1475">
              <a:extLst>
                <a:ext uri="{FF2B5EF4-FFF2-40B4-BE49-F238E27FC236}">
                  <a16:creationId xmlns:a16="http://schemas.microsoft.com/office/drawing/2014/main" id="{D26F74EA-E61A-A4B8-047C-739FF82107CC}"/>
                </a:ext>
              </a:extLst>
            </p:cNvPr>
            <p:cNvSpPr/>
            <p:nvPr/>
          </p:nvSpPr>
          <p:spPr>
            <a:xfrm flipV="1">
              <a:off x="8247197" y="3172030"/>
              <a:ext cx="70510" cy="42843"/>
            </a:xfrm>
            <a:custGeom>
              <a:avLst/>
              <a:gdLst>
                <a:gd name="connsiteX0" fmla="*/ 40070 w 70510"/>
                <a:gd name="connsiteY0" fmla="*/ 38967 h 42843"/>
                <a:gd name="connsiteX1" fmla="*/ 26342 w 70510"/>
                <a:gd name="connsiteY1" fmla="*/ 38967 h 42843"/>
                <a:gd name="connsiteX2" fmla="*/ 713 w 70510"/>
                <a:gd name="connsiteY2" fmla="*/ 24172 h 42843"/>
                <a:gd name="connsiteX3" fmla="*/ 713 w 70510"/>
                <a:gd name="connsiteY3" fmla="*/ 14596 h 42843"/>
                <a:gd name="connsiteX4" fmla="*/ 26342 w 70510"/>
                <a:gd name="connsiteY4" fmla="*/ -199 h 42843"/>
                <a:gd name="connsiteX5" fmla="*/ 40070 w 70510"/>
                <a:gd name="connsiteY5" fmla="*/ -199 h 42843"/>
                <a:gd name="connsiteX6" fmla="*/ 65699 w 70510"/>
                <a:gd name="connsiteY6" fmla="*/ 14596 h 42843"/>
                <a:gd name="connsiteX7" fmla="*/ 65699 w 70510"/>
                <a:gd name="connsiteY7" fmla="*/ 24172 h 42843"/>
                <a:gd name="connsiteX8" fmla="*/ 40070 w 70510"/>
                <a:gd name="connsiteY8" fmla="*/ 3896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070" y="38967"/>
                  </a:moveTo>
                  <a:cubicBezTo>
                    <a:pt x="35828" y="41419"/>
                    <a:pt x="30596" y="41419"/>
                    <a:pt x="26342" y="38967"/>
                  </a:cubicBezTo>
                  <a:lnTo>
                    <a:pt x="713" y="24172"/>
                  </a:lnTo>
                  <a:cubicBezTo>
                    <a:pt x="-2970" y="22038"/>
                    <a:pt x="-2970" y="16730"/>
                    <a:pt x="713" y="14596"/>
                  </a:cubicBezTo>
                  <a:lnTo>
                    <a:pt x="26342" y="-199"/>
                  </a:lnTo>
                  <a:cubicBezTo>
                    <a:pt x="30596" y="-2650"/>
                    <a:pt x="35828" y="-2650"/>
                    <a:pt x="40070" y="-199"/>
                  </a:cubicBezTo>
                  <a:lnTo>
                    <a:pt x="65699" y="14596"/>
                  </a:lnTo>
                  <a:cubicBezTo>
                    <a:pt x="69382" y="16730"/>
                    <a:pt x="69382" y="22038"/>
                    <a:pt x="65699" y="24172"/>
                  </a:cubicBezTo>
                  <a:lnTo>
                    <a:pt x="40070" y="38967"/>
                  </a:lnTo>
                </a:path>
              </a:pathLst>
            </a:custGeom>
            <a:solidFill>
              <a:srgbClr val="41454E"/>
            </a:solidFill>
            <a:ln w="1270" cap="flat">
              <a:noFill/>
              <a:prstDash val="solid"/>
              <a:miter/>
            </a:ln>
          </p:spPr>
          <p:txBody>
            <a:bodyPr rtlCol="0" anchor="ctr"/>
            <a:lstStyle/>
            <a:p>
              <a:endParaRPr lang="en-IN"/>
            </a:p>
          </p:txBody>
        </p:sp>
        <p:sp>
          <p:nvSpPr>
            <p:cNvPr id="1477" name="Freeform: Shape 1476">
              <a:extLst>
                <a:ext uri="{FF2B5EF4-FFF2-40B4-BE49-F238E27FC236}">
                  <a16:creationId xmlns:a16="http://schemas.microsoft.com/office/drawing/2014/main" id="{F00E9C92-7E69-9B41-6518-36E5616D1A31}"/>
                </a:ext>
              </a:extLst>
            </p:cNvPr>
            <p:cNvSpPr/>
            <p:nvPr/>
          </p:nvSpPr>
          <p:spPr>
            <a:xfrm flipV="1">
              <a:off x="7976483" y="3328469"/>
              <a:ext cx="70510" cy="42843"/>
            </a:xfrm>
            <a:custGeom>
              <a:avLst/>
              <a:gdLst>
                <a:gd name="connsiteX0" fmla="*/ 40255 w 70510"/>
                <a:gd name="connsiteY0" fmla="*/ 39107 h 42843"/>
                <a:gd name="connsiteX1" fmla="*/ 26526 w 70510"/>
                <a:gd name="connsiteY1" fmla="*/ 39107 h 42843"/>
                <a:gd name="connsiteX2" fmla="*/ 898 w 70510"/>
                <a:gd name="connsiteY2" fmla="*/ 24312 h 42843"/>
                <a:gd name="connsiteX3" fmla="*/ 898 w 70510"/>
                <a:gd name="connsiteY3" fmla="*/ 14736 h 42843"/>
                <a:gd name="connsiteX4" fmla="*/ 26526 w 70510"/>
                <a:gd name="connsiteY4" fmla="*/ -60 h 42843"/>
                <a:gd name="connsiteX5" fmla="*/ 40255 w 70510"/>
                <a:gd name="connsiteY5" fmla="*/ -60 h 42843"/>
                <a:gd name="connsiteX6" fmla="*/ 65884 w 70510"/>
                <a:gd name="connsiteY6" fmla="*/ 14736 h 42843"/>
                <a:gd name="connsiteX7" fmla="*/ 65884 w 70510"/>
                <a:gd name="connsiteY7" fmla="*/ 24312 h 42843"/>
                <a:gd name="connsiteX8" fmla="*/ 40255 w 70510"/>
                <a:gd name="connsiteY8" fmla="*/ 39107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55" y="39107"/>
                  </a:moveTo>
                  <a:cubicBezTo>
                    <a:pt x="36001" y="41558"/>
                    <a:pt x="30768" y="41558"/>
                    <a:pt x="26526" y="39107"/>
                  </a:cubicBezTo>
                  <a:lnTo>
                    <a:pt x="898" y="24312"/>
                  </a:lnTo>
                  <a:cubicBezTo>
                    <a:pt x="-2785" y="22178"/>
                    <a:pt x="-2785" y="16869"/>
                    <a:pt x="898" y="14736"/>
                  </a:cubicBezTo>
                  <a:lnTo>
                    <a:pt x="26526" y="-60"/>
                  </a:lnTo>
                  <a:cubicBezTo>
                    <a:pt x="30768" y="-2511"/>
                    <a:pt x="36001" y="-2511"/>
                    <a:pt x="40255" y="-60"/>
                  </a:cubicBezTo>
                  <a:lnTo>
                    <a:pt x="65884" y="14736"/>
                  </a:lnTo>
                  <a:cubicBezTo>
                    <a:pt x="69567" y="16869"/>
                    <a:pt x="69567" y="22178"/>
                    <a:pt x="65884" y="24312"/>
                  </a:cubicBezTo>
                  <a:lnTo>
                    <a:pt x="40255" y="39107"/>
                  </a:lnTo>
                </a:path>
              </a:pathLst>
            </a:custGeom>
            <a:solidFill>
              <a:srgbClr val="41454E"/>
            </a:solidFill>
            <a:ln w="1270" cap="flat">
              <a:noFill/>
              <a:prstDash val="solid"/>
              <a:miter/>
            </a:ln>
          </p:spPr>
          <p:txBody>
            <a:bodyPr rtlCol="0" anchor="ctr"/>
            <a:lstStyle/>
            <a:p>
              <a:endParaRPr lang="en-IN"/>
            </a:p>
          </p:txBody>
        </p:sp>
        <p:sp>
          <p:nvSpPr>
            <p:cNvPr id="1478" name="Freeform: Shape 1477">
              <a:extLst>
                <a:ext uri="{FF2B5EF4-FFF2-40B4-BE49-F238E27FC236}">
                  <a16:creationId xmlns:a16="http://schemas.microsoft.com/office/drawing/2014/main" id="{36C6C872-EFF6-F063-57FE-80FCC0826A33}"/>
                </a:ext>
              </a:extLst>
            </p:cNvPr>
            <p:cNvSpPr/>
            <p:nvPr/>
          </p:nvSpPr>
          <p:spPr>
            <a:xfrm flipV="1">
              <a:off x="7756265" y="3353898"/>
              <a:ext cx="246684" cy="144554"/>
            </a:xfrm>
            <a:custGeom>
              <a:avLst/>
              <a:gdLst>
                <a:gd name="connsiteX0" fmla="*/ 216519 w 246684"/>
                <a:gd name="connsiteY0" fmla="*/ 140877 h 144554"/>
                <a:gd name="connsiteX1" fmla="*/ 202791 w 246684"/>
                <a:gd name="connsiteY1" fmla="*/ 140877 h 144554"/>
                <a:gd name="connsiteX2" fmla="*/ 988 w 246684"/>
                <a:gd name="connsiteY2" fmla="*/ 24367 h 144554"/>
                <a:gd name="connsiteX3" fmla="*/ 988 w 246684"/>
                <a:gd name="connsiteY3" fmla="*/ 14804 h 144554"/>
                <a:gd name="connsiteX4" fmla="*/ 26616 w 246684"/>
                <a:gd name="connsiteY4" fmla="*/ 8 h 144554"/>
                <a:gd name="connsiteX5" fmla="*/ 40345 w 246684"/>
                <a:gd name="connsiteY5" fmla="*/ 8 h 144554"/>
                <a:gd name="connsiteX6" fmla="*/ 216519 w 246684"/>
                <a:gd name="connsiteY6" fmla="*/ 101723 h 144554"/>
                <a:gd name="connsiteX7" fmla="*/ 242148 w 246684"/>
                <a:gd name="connsiteY7" fmla="*/ 116518 h 144554"/>
                <a:gd name="connsiteX8" fmla="*/ 242148 w 246684"/>
                <a:gd name="connsiteY8" fmla="*/ 126081 h 144554"/>
                <a:gd name="connsiteX9" fmla="*/ 216519 w 246684"/>
                <a:gd name="connsiteY9" fmla="*/ 140877 h 14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84" h="144554">
                  <a:moveTo>
                    <a:pt x="216519" y="140877"/>
                  </a:moveTo>
                  <a:cubicBezTo>
                    <a:pt x="212265" y="143341"/>
                    <a:pt x="207033" y="143341"/>
                    <a:pt x="202791" y="140877"/>
                  </a:cubicBezTo>
                  <a:lnTo>
                    <a:pt x="988" y="24367"/>
                  </a:lnTo>
                  <a:cubicBezTo>
                    <a:pt x="-2695" y="22246"/>
                    <a:pt x="-2695" y="16938"/>
                    <a:pt x="988" y="14804"/>
                  </a:cubicBezTo>
                  <a:lnTo>
                    <a:pt x="26616" y="8"/>
                  </a:lnTo>
                  <a:cubicBezTo>
                    <a:pt x="30871" y="-2443"/>
                    <a:pt x="36091" y="-2443"/>
                    <a:pt x="40345" y="8"/>
                  </a:cubicBezTo>
                  <a:lnTo>
                    <a:pt x="216519" y="101723"/>
                  </a:lnTo>
                  <a:lnTo>
                    <a:pt x="242148" y="116518"/>
                  </a:lnTo>
                  <a:cubicBezTo>
                    <a:pt x="245831" y="118652"/>
                    <a:pt x="245831" y="123960"/>
                    <a:pt x="242148" y="126081"/>
                  </a:cubicBezTo>
                  <a:lnTo>
                    <a:pt x="216519" y="140877"/>
                  </a:lnTo>
                </a:path>
              </a:pathLst>
            </a:custGeom>
            <a:solidFill>
              <a:srgbClr val="41454E"/>
            </a:solidFill>
            <a:ln w="1270" cap="flat">
              <a:noFill/>
              <a:prstDash val="solid"/>
              <a:miter/>
            </a:ln>
          </p:spPr>
          <p:txBody>
            <a:bodyPr rtlCol="0" anchor="ctr"/>
            <a:lstStyle/>
            <a:p>
              <a:endParaRPr lang="en-IN"/>
            </a:p>
          </p:txBody>
        </p:sp>
        <p:sp>
          <p:nvSpPr>
            <p:cNvPr id="1479" name="Freeform: Shape 1478">
              <a:extLst>
                <a:ext uri="{FF2B5EF4-FFF2-40B4-BE49-F238E27FC236}">
                  <a16:creationId xmlns:a16="http://schemas.microsoft.com/office/drawing/2014/main" id="{C38A0831-6CD2-C588-114F-E565C97CE41A}"/>
                </a:ext>
              </a:extLst>
            </p:cNvPr>
            <p:cNvSpPr/>
            <p:nvPr/>
          </p:nvSpPr>
          <p:spPr>
            <a:xfrm flipV="1">
              <a:off x="8020527" y="3303044"/>
              <a:ext cx="70510" cy="42843"/>
            </a:xfrm>
            <a:custGeom>
              <a:avLst/>
              <a:gdLst>
                <a:gd name="connsiteX0" fmla="*/ 40225 w 70510"/>
                <a:gd name="connsiteY0" fmla="*/ 39084 h 42843"/>
                <a:gd name="connsiteX1" fmla="*/ 26496 w 70510"/>
                <a:gd name="connsiteY1" fmla="*/ 39084 h 42843"/>
                <a:gd name="connsiteX2" fmla="*/ 868 w 70510"/>
                <a:gd name="connsiteY2" fmla="*/ 24289 h 42843"/>
                <a:gd name="connsiteX3" fmla="*/ 868 w 70510"/>
                <a:gd name="connsiteY3" fmla="*/ 14726 h 42843"/>
                <a:gd name="connsiteX4" fmla="*/ 26496 w 70510"/>
                <a:gd name="connsiteY4" fmla="*/ -82 h 42843"/>
                <a:gd name="connsiteX5" fmla="*/ 40225 w 70510"/>
                <a:gd name="connsiteY5" fmla="*/ -82 h 42843"/>
                <a:gd name="connsiteX6" fmla="*/ 65854 w 70510"/>
                <a:gd name="connsiteY6" fmla="*/ 14726 h 42843"/>
                <a:gd name="connsiteX7" fmla="*/ 65854 w 70510"/>
                <a:gd name="connsiteY7" fmla="*/ 24289 h 42843"/>
                <a:gd name="connsiteX8" fmla="*/ 40225 w 70510"/>
                <a:gd name="connsiteY8" fmla="*/ 39084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25" y="39084"/>
                  </a:moveTo>
                  <a:cubicBezTo>
                    <a:pt x="35970" y="41535"/>
                    <a:pt x="30738" y="41535"/>
                    <a:pt x="26496" y="39084"/>
                  </a:cubicBezTo>
                  <a:lnTo>
                    <a:pt x="868" y="24289"/>
                  </a:lnTo>
                  <a:cubicBezTo>
                    <a:pt x="-2815" y="22155"/>
                    <a:pt x="-2815" y="16847"/>
                    <a:pt x="868" y="14726"/>
                  </a:cubicBezTo>
                  <a:lnTo>
                    <a:pt x="26496" y="-82"/>
                  </a:lnTo>
                  <a:cubicBezTo>
                    <a:pt x="30738" y="-2533"/>
                    <a:pt x="35970" y="-2533"/>
                    <a:pt x="40225" y="-82"/>
                  </a:cubicBezTo>
                  <a:lnTo>
                    <a:pt x="65854" y="14726"/>
                  </a:lnTo>
                  <a:cubicBezTo>
                    <a:pt x="69536" y="16847"/>
                    <a:pt x="69536" y="22155"/>
                    <a:pt x="65854" y="24289"/>
                  </a:cubicBezTo>
                  <a:lnTo>
                    <a:pt x="40225" y="39084"/>
                  </a:lnTo>
                </a:path>
              </a:pathLst>
            </a:custGeom>
            <a:solidFill>
              <a:srgbClr val="41454E"/>
            </a:solidFill>
            <a:ln w="1270" cap="flat">
              <a:noFill/>
              <a:prstDash val="solid"/>
              <a:miter/>
            </a:ln>
          </p:spPr>
          <p:txBody>
            <a:bodyPr rtlCol="0" anchor="ctr"/>
            <a:lstStyle/>
            <a:p>
              <a:endParaRPr lang="en-IN"/>
            </a:p>
          </p:txBody>
        </p:sp>
        <p:sp>
          <p:nvSpPr>
            <p:cNvPr id="1480" name="Freeform: Shape 1479">
              <a:extLst>
                <a:ext uri="{FF2B5EF4-FFF2-40B4-BE49-F238E27FC236}">
                  <a16:creationId xmlns:a16="http://schemas.microsoft.com/office/drawing/2014/main" id="{CD52F369-0BD4-C124-F8BA-13A3FDE16E30}"/>
                </a:ext>
              </a:extLst>
            </p:cNvPr>
            <p:cNvSpPr/>
            <p:nvPr/>
          </p:nvSpPr>
          <p:spPr>
            <a:xfrm flipV="1">
              <a:off x="8203153" y="3197456"/>
              <a:ext cx="70510" cy="42843"/>
            </a:xfrm>
            <a:custGeom>
              <a:avLst/>
              <a:gdLst>
                <a:gd name="connsiteX0" fmla="*/ 40100 w 70510"/>
                <a:gd name="connsiteY0" fmla="*/ 38990 h 42843"/>
                <a:gd name="connsiteX1" fmla="*/ 26372 w 70510"/>
                <a:gd name="connsiteY1" fmla="*/ 38990 h 42843"/>
                <a:gd name="connsiteX2" fmla="*/ 743 w 70510"/>
                <a:gd name="connsiteY2" fmla="*/ 24182 h 42843"/>
                <a:gd name="connsiteX3" fmla="*/ 743 w 70510"/>
                <a:gd name="connsiteY3" fmla="*/ 14619 h 42843"/>
                <a:gd name="connsiteX4" fmla="*/ 26372 w 70510"/>
                <a:gd name="connsiteY4" fmla="*/ -177 h 42843"/>
                <a:gd name="connsiteX5" fmla="*/ 40100 w 70510"/>
                <a:gd name="connsiteY5" fmla="*/ -177 h 42843"/>
                <a:gd name="connsiteX6" fmla="*/ 65729 w 70510"/>
                <a:gd name="connsiteY6" fmla="*/ 14619 h 42843"/>
                <a:gd name="connsiteX7" fmla="*/ 65729 w 70510"/>
                <a:gd name="connsiteY7" fmla="*/ 24182 h 42843"/>
                <a:gd name="connsiteX8" fmla="*/ 40100 w 70510"/>
                <a:gd name="connsiteY8" fmla="*/ 3899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100" y="38990"/>
                  </a:moveTo>
                  <a:cubicBezTo>
                    <a:pt x="35858" y="41441"/>
                    <a:pt x="30626" y="41441"/>
                    <a:pt x="26372" y="38990"/>
                  </a:cubicBezTo>
                  <a:lnTo>
                    <a:pt x="743" y="24182"/>
                  </a:lnTo>
                  <a:cubicBezTo>
                    <a:pt x="-2940" y="22061"/>
                    <a:pt x="-2940" y="16753"/>
                    <a:pt x="743" y="14619"/>
                  </a:cubicBezTo>
                  <a:lnTo>
                    <a:pt x="26372" y="-177"/>
                  </a:lnTo>
                  <a:cubicBezTo>
                    <a:pt x="30626" y="-2628"/>
                    <a:pt x="35858" y="-2628"/>
                    <a:pt x="40100" y="-177"/>
                  </a:cubicBezTo>
                  <a:lnTo>
                    <a:pt x="65729" y="14619"/>
                  </a:lnTo>
                  <a:cubicBezTo>
                    <a:pt x="69412" y="16753"/>
                    <a:pt x="69412" y="22061"/>
                    <a:pt x="65729" y="24182"/>
                  </a:cubicBezTo>
                  <a:lnTo>
                    <a:pt x="40100" y="38990"/>
                  </a:lnTo>
                </a:path>
              </a:pathLst>
            </a:custGeom>
            <a:solidFill>
              <a:srgbClr val="41454E"/>
            </a:solidFill>
            <a:ln w="1270" cap="flat">
              <a:noFill/>
              <a:prstDash val="solid"/>
              <a:miter/>
            </a:ln>
          </p:spPr>
          <p:txBody>
            <a:bodyPr rtlCol="0" anchor="ctr"/>
            <a:lstStyle/>
            <a:p>
              <a:endParaRPr lang="en-IN"/>
            </a:p>
          </p:txBody>
        </p:sp>
        <p:sp>
          <p:nvSpPr>
            <p:cNvPr id="1481" name="Freeform: Shape 1480">
              <a:extLst>
                <a:ext uri="{FF2B5EF4-FFF2-40B4-BE49-F238E27FC236}">
                  <a16:creationId xmlns:a16="http://schemas.microsoft.com/office/drawing/2014/main" id="{3D0D9728-E8EC-CCC2-3AB9-FE7C4A6E5EBD}"/>
                </a:ext>
              </a:extLst>
            </p:cNvPr>
            <p:cNvSpPr/>
            <p:nvPr/>
          </p:nvSpPr>
          <p:spPr>
            <a:xfrm flipV="1">
              <a:off x="8108614" y="3226755"/>
              <a:ext cx="114544" cy="68268"/>
            </a:xfrm>
            <a:custGeom>
              <a:avLst/>
              <a:gdLst>
                <a:gd name="connsiteX0" fmla="*/ 84181 w 114544"/>
                <a:gd name="connsiteY0" fmla="*/ 64453 h 68268"/>
                <a:gd name="connsiteX1" fmla="*/ 70465 w 114544"/>
                <a:gd name="connsiteY1" fmla="*/ 64453 h 68268"/>
                <a:gd name="connsiteX2" fmla="*/ 792 w 114544"/>
                <a:gd name="connsiteY2" fmla="*/ 24220 h 68268"/>
                <a:gd name="connsiteX3" fmla="*/ 792 w 114544"/>
                <a:gd name="connsiteY3" fmla="*/ 14657 h 68268"/>
                <a:gd name="connsiteX4" fmla="*/ 26421 w 114544"/>
                <a:gd name="connsiteY4" fmla="*/ -139 h 68268"/>
                <a:gd name="connsiteX5" fmla="*/ 40137 w 114544"/>
                <a:gd name="connsiteY5" fmla="*/ -139 h 68268"/>
                <a:gd name="connsiteX6" fmla="*/ 109822 w 114544"/>
                <a:gd name="connsiteY6" fmla="*/ 40082 h 68268"/>
                <a:gd name="connsiteX7" fmla="*/ 109822 w 114544"/>
                <a:gd name="connsiteY7" fmla="*/ 49645 h 68268"/>
                <a:gd name="connsiteX8" fmla="*/ 84181 w 114544"/>
                <a:gd name="connsiteY8" fmla="*/ 64453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544" h="68268">
                  <a:moveTo>
                    <a:pt x="84181" y="64453"/>
                  </a:moveTo>
                  <a:cubicBezTo>
                    <a:pt x="79939" y="66904"/>
                    <a:pt x="74706" y="66904"/>
                    <a:pt x="70465" y="64453"/>
                  </a:cubicBezTo>
                  <a:lnTo>
                    <a:pt x="792" y="24220"/>
                  </a:lnTo>
                  <a:cubicBezTo>
                    <a:pt x="-2891" y="22099"/>
                    <a:pt x="-2891" y="16777"/>
                    <a:pt x="792" y="14657"/>
                  </a:cubicBezTo>
                  <a:lnTo>
                    <a:pt x="26421" y="-139"/>
                  </a:lnTo>
                  <a:cubicBezTo>
                    <a:pt x="30663" y="-2590"/>
                    <a:pt x="35895" y="-2590"/>
                    <a:pt x="40137" y="-139"/>
                  </a:cubicBezTo>
                  <a:lnTo>
                    <a:pt x="109822" y="40082"/>
                  </a:lnTo>
                  <a:cubicBezTo>
                    <a:pt x="113492" y="42215"/>
                    <a:pt x="113492" y="47524"/>
                    <a:pt x="109822" y="49645"/>
                  </a:cubicBezTo>
                  <a:lnTo>
                    <a:pt x="84181" y="64453"/>
                  </a:lnTo>
                </a:path>
              </a:pathLst>
            </a:custGeom>
            <a:solidFill>
              <a:srgbClr val="41454E"/>
            </a:solidFill>
            <a:ln w="1270" cap="flat">
              <a:noFill/>
              <a:prstDash val="solid"/>
              <a:miter/>
            </a:ln>
          </p:spPr>
          <p:txBody>
            <a:bodyPr rtlCol="0" anchor="ctr"/>
            <a:lstStyle/>
            <a:p>
              <a:endParaRPr lang="en-IN"/>
            </a:p>
          </p:txBody>
        </p:sp>
        <p:sp>
          <p:nvSpPr>
            <p:cNvPr id="1482" name="Freeform: Shape 1481">
              <a:extLst>
                <a:ext uri="{FF2B5EF4-FFF2-40B4-BE49-F238E27FC236}">
                  <a16:creationId xmlns:a16="http://schemas.microsoft.com/office/drawing/2014/main" id="{AB9AB7E1-054D-D1D7-FEB4-584FA611D41A}"/>
                </a:ext>
              </a:extLst>
            </p:cNvPr>
            <p:cNvSpPr/>
            <p:nvPr/>
          </p:nvSpPr>
          <p:spPr>
            <a:xfrm flipV="1">
              <a:off x="8064571" y="3277618"/>
              <a:ext cx="70510" cy="42830"/>
            </a:xfrm>
            <a:custGeom>
              <a:avLst/>
              <a:gdLst>
                <a:gd name="connsiteX0" fmla="*/ 40195 w 70510"/>
                <a:gd name="connsiteY0" fmla="*/ 39049 h 42830"/>
                <a:gd name="connsiteX1" fmla="*/ 26466 w 70510"/>
                <a:gd name="connsiteY1" fmla="*/ 39049 h 42830"/>
                <a:gd name="connsiteX2" fmla="*/ 837 w 70510"/>
                <a:gd name="connsiteY2" fmla="*/ 24254 h 42830"/>
                <a:gd name="connsiteX3" fmla="*/ 837 w 70510"/>
                <a:gd name="connsiteY3" fmla="*/ 14691 h 42830"/>
                <a:gd name="connsiteX4" fmla="*/ 26466 w 70510"/>
                <a:gd name="connsiteY4" fmla="*/ -105 h 42830"/>
                <a:gd name="connsiteX5" fmla="*/ 40195 w 70510"/>
                <a:gd name="connsiteY5" fmla="*/ -105 h 42830"/>
                <a:gd name="connsiteX6" fmla="*/ 65823 w 70510"/>
                <a:gd name="connsiteY6" fmla="*/ 14691 h 42830"/>
                <a:gd name="connsiteX7" fmla="*/ 65823 w 70510"/>
                <a:gd name="connsiteY7" fmla="*/ 24254 h 42830"/>
                <a:gd name="connsiteX8" fmla="*/ 40195 w 70510"/>
                <a:gd name="connsiteY8" fmla="*/ 3904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195" y="39049"/>
                  </a:moveTo>
                  <a:cubicBezTo>
                    <a:pt x="35940" y="41500"/>
                    <a:pt x="30708" y="41500"/>
                    <a:pt x="26466" y="39049"/>
                  </a:cubicBezTo>
                  <a:lnTo>
                    <a:pt x="837" y="24254"/>
                  </a:lnTo>
                  <a:cubicBezTo>
                    <a:pt x="-2845" y="22133"/>
                    <a:pt x="-2845" y="16811"/>
                    <a:pt x="837" y="14691"/>
                  </a:cubicBezTo>
                  <a:lnTo>
                    <a:pt x="26466" y="-105"/>
                  </a:lnTo>
                  <a:cubicBezTo>
                    <a:pt x="30708" y="-2556"/>
                    <a:pt x="35940" y="-2556"/>
                    <a:pt x="40195" y="-105"/>
                  </a:cubicBezTo>
                  <a:lnTo>
                    <a:pt x="65823" y="14691"/>
                  </a:lnTo>
                  <a:cubicBezTo>
                    <a:pt x="69506" y="16811"/>
                    <a:pt x="69506" y="22133"/>
                    <a:pt x="65823" y="24254"/>
                  </a:cubicBezTo>
                  <a:lnTo>
                    <a:pt x="40195" y="39049"/>
                  </a:lnTo>
                </a:path>
              </a:pathLst>
            </a:custGeom>
            <a:solidFill>
              <a:srgbClr val="4F555F"/>
            </a:solidFill>
            <a:ln w="1270" cap="flat">
              <a:noFill/>
              <a:prstDash val="solid"/>
              <a:miter/>
            </a:ln>
          </p:spPr>
          <p:txBody>
            <a:bodyPr rtlCol="0" anchor="ctr"/>
            <a:lstStyle/>
            <a:p>
              <a:endParaRPr lang="en-IN"/>
            </a:p>
          </p:txBody>
        </p:sp>
        <p:sp>
          <p:nvSpPr>
            <p:cNvPr id="1483" name="Freeform: Shape 1482">
              <a:extLst>
                <a:ext uri="{FF2B5EF4-FFF2-40B4-BE49-F238E27FC236}">
                  <a16:creationId xmlns:a16="http://schemas.microsoft.com/office/drawing/2014/main" id="{31636B7A-ED73-E832-605E-0AF98A194732}"/>
                </a:ext>
              </a:extLst>
            </p:cNvPr>
            <p:cNvSpPr/>
            <p:nvPr/>
          </p:nvSpPr>
          <p:spPr>
            <a:xfrm flipV="1">
              <a:off x="7443820" y="3453221"/>
              <a:ext cx="114547" cy="68268"/>
            </a:xfrm>
            <a:custGeom>
              <a:avLst/>
              <a:gdLst>
                <a:gd name="connsiteX0" fmla="*/ 113032 w 114547"/>
                <a:gd name="connsiteY0" fmla="*/ 45059 h 68268"/>
                <a:gd name="connsiteX1" fmla="*/ 110263 w 114547"/>
                <a:gd name="connsiteY1" fmla="*/ 49847 h 68268"/>
                <a:gd name="connsiteX2" fmla="*/ 84634 w 114547"/>
                <a:gd name="connsiteY2" fmla="*/ 64655 h 68268"/>
                <a:gd name="connsiteX3" fmla="*/ 70918 w 114547"/>
                <a:gd name="connsiteY3" fmla="*/ 64655 h 68268"/>
                <a:gd name="connsiteX4" fmla="*/ 45277 w 114547"/>
                <a:gd name="connsiteY4" fmla="*/ 49847 h 68268"/>
                <a:gd name="connsiteX5" fmla="*/ 45252 w 114547"/>
                <a:gd name="connsiteY5" fmla="*/ 49822 h 68268"/>
                <a:gd name="connsiteX6" fmla="*/ 1246 w 114547"/>
                <a:gd name="connsiteY6" fmla="*/ 24422 h 68268"/>
                <a:gd name="connsiteX7" fmla="*/ 1246 w 114547"/>
                <a:gd name="connsiteY7" fmla="*/ 14859 h 68268"/>
                <a:gd name="connsiteX8" fmla="*/ 26875 w 114547"/>
                <a:gd name="connsiteY8" fmla="*/ 63 h 68268"/>
                <a:gd name="connsiteX9" fmla="*/ 40591 w 114547"/>
                <a:gd name="connsiteY9" fmla="*/ 63 h 68268"/>
                <a:gd name="connsiteX10" fmla="*/ 110263 w 114547"/>
                <a:gd name="connsiteY10" fmla="*/ 40271 h 68268"/>
                <a:gd name="connsiteX11" fmla="*/ 113032 w 114547"/>
                <a:gd name="connsiteY11" fmla="*/ 45059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68">
                  <a:moveTo>
                    <a:pt x="113032" y="45059"/>
                  </a:moveTo>
                  <a:cubicBezTo>
                    <a:pt x="113032" y="46926"/>
                    <a:pt x="112117" y="48793"/>
                    <a:pt x="110263" y="49847"/>
                  </a:cubicBezTo>
                  <a:lnTo>
                    <a:pt x="84634" y="64655"/>
                  </a:lnTo>
                  <a:cubicBezTo>
                    <a:pt x="80393" y="67106"/>
                    <a:pt x="75160" y="67106"/>
                    <a:pt x="70918" y="64655"/>
                  </a:cubicBezTo>
                  <a:lnTo>
                    <a:pt x="45277" y="49847"/>
                  </a:lnTo>
                  <a:lnTo>
                    <a:pt x="45252" y="49822"/>
                  </a:lnTo>
                  <a:lnTo>
                    <a:pt x="1246" y="24422"/>
                  </a:lnTo>
                  <a:cubicBezTo>
                    <a:pt x="-2437" y="22301"/>
                    <a:pt x="-2437" y="16979"/>
                    <a:pt x="1246" y="14859"/>
                  </a:cubicBezTo>
                  <a:lnTo>
                    <a:pt x="26875" y="63"/>
                  </a:lnTo>
                  <a:cubicBezTo>
                    <a:pt x="31117" y="-2388"/>
                    <a:pt x="36349" y="-2388"/>
                    <a:pt x="40591" y="63"/>
                  </a:cubicBezTo>
                  <a:lnTo>
                    <a:pt x="110263" y="40271"/>
                  </a:lnTo>
                  <a:cubicBezTo>
                    <a:pt x="112117" y="41325"/>
                    <a:pt x="113032" y="43192"/>
                    <a:pt x="113032" y="45059"/>
                  </a:cubicBezTo>
                </a:path>
              </a:pathLst>
            </a:custGeom>
            <a:solidFill>
              <a:srgbClr val="41454E"/>
            </a:solidFill>
            <a:ln w="1270" cap="flat">
              <a:noFill/>
              <a:prstDash val="solid"/>
              <a:miter/>
            </a:ln>
          </p:spPr>
          <p:txBody>
            <a:bodyPr rtlCol="0" anchor="ctr"/>
            <a:lstStyle/>
            <a:p>
              <a:endParaRPr lang="en-IN"/>
            </a:p>
          </p:txBody>
        </p:sp>
        <p:sp>
          <p:nvSpPr>
            <p:cNvPr id="1484" name="Freeform: Shape 1483">
              <a:extLst>
                <a:ext uri="{FF2B5EF4-FFF2-40B4-BE49-F238E27FC236}">
                  <a16:creationId xmlns:a16="http://schemas.microsoft.com/office/drawing/2014/main" id="{452906AA-2C94-2F0F-4B1F-97DF66F3264A}"/>
                </a:ext>
              </a:extLst>
            </p:cNvPr>
            <p:cNvSpPr/>
            <p:nvPr/>
          </p:nvSpPr>
          <p:spPr>
            <a:xfrm flipV="1">
              <a:off x="8155744" y="3068144"/>
              <a:ext cx="70510" cy="42830"/>
            </a:xfrm>
            <a:custGeom>
              <a:avLst/>
              <a:gdLst>
                <a:gd name="connsiteX0" fmla="*/ 40133 w 70510"/>
                <a:gd name="connsiteY0" fmla="*/ -292 h 42830"/>
                <a:gd name="connsiteX1" fmla="*/ 65761 w 70510"/>
                <a:gd name="connsiteY1" fmla="*/ 14504 h 42830"/>
                <a:gd name="connsiteX2" fmla="*/ 65761 w 70510"/>
                <a:gd name="connsiteY2" fmla="*/ 24067 h 42830"/>
                <a:gd name="connsiteX3" fmla="*/ 40133 w 70510"/>
                <a:gd name="connsiteY3" fmla="*/ 38862 h 42830"/>
                <a:gd name="connsiteX4" fmla="*/ 26404 w 70510"/>
                <a:gd name="connsiteY4" fmla="*/ 38862 h 42830"/>
                <a:gd name="connsiteX5" fmla="*/ 775 w 70510"/>
                <a:gd name="connsiteY5" fmla="*/ 24067 h 42830"/>
                <a:gd name="connsiteX6" fmla="*/ 775 w 70510"/>
                <a:gd name="connsiteY6" fmla="*/ 14504 h 42830"/>
                <a:gd name="connsiteX7" fmla="*/ 26404 w 70510"/>
                <a:gd name="connsiteY7" fmla="*/ -292 h 42830"/>
                <a:gd name="connsiteX8" fmla="*/ 40133 w 70510"/>
                <a:gd name="connsiteY8" fmla="*/ -29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133" y="-292"/>
                  </a:moveTo>
                  <a:lnTo>
                    <a:pt x="65761" y="14504"/>
                  </a:lnTo>
                  <a:cubicBezTo>
                    <a:pt x="69444" y="16624"/>
                    <a:pt x="69444" y="21946"/>
                    <a:pt x="65761" y="24067"/>
                  </a:cubicBezTo>
                  <a:lnTo>
                    <a:pt x="40133" y="38862"/>
                  </a:lnTo>
                  <a:cubicBezTo>
                    <a:pt x="35878" y="41313"/>
                    <a:pt x="30646" y="41313"/>
                    <a:pt x="26404" y="38862"/>
                  </a:cubicBezTo>
                  <a:lnTo>
                    <a:pt x="775" y="24067"/>
                  </a:lnTo>
                  <a:cubicBezTo>
                    <a:pt x="-2908" y="21946"/>
                    <a:pt x="-2908" y="16624"/>
                    <a:pt x="775" y="14504"/>
                  </a:cubicBezTo>
                  <a:lnTo>
                    <a:pt x="26404" y="-292"/>
                  </a:lnTo>
                  <a:cubicBezTo>
                    <a:pt x="30646" y="-2743"/>
                    <a:pt x="35878" y="-2743"/>
                    <a:pt x="40133" y="-292"/>
                  </a:cubicBezTo>
                </a:path>
              </a:pathLst>
            </a:custGeom>
            <a:solidFill>
              <a:srgbClr val="41454E"/>
            </a:solidFill>
            <a:ln w="1270" cap="flat">
              <a:noFill/>
              <a:prstDash val="solid"/>
              <a:miter/>
            </a:ln>
          </p:spPr>
          <p:txBody>
            <a:bodyPr rtlCol="0" anchor="ctr"/>
            <a:lstStyle/>
            <a:p>
              <a:endParaRPr lang="en-IN"/>
            </a:p>
          </p:txBody>
        </p:sp>
        <p:sp>
          <p:nvSpPr>
            <p:cNvPr id="1485" name="Freeform: Shape 1484">
              <a:extLst>
                <a:ext uri="{FF2B5EF4-FFF2-40B4-BE49-F238E27FC236}">
                  <a16:creationId xmlns:a16="http://schemas.microsoft.com/office/drawing/2014/main" id="{460B2595-C624-9000-6345-4E6A9E1614F9}"/>
                </a:ext>
              </a:extLst>
            </p:cNvPr>
            <p:cNvSpPr/>
            <p:nvPr/>
          </p:nvSpPr>
          <p:spPr>
            <a:xfrm flipV="1">
              <a:off x="8111700" y="3093570"/>
              <a:ext cx="70510" cy="42843"/>
            </a:xfrm>
            <a:custGeom>
              <a:avLst/>
              <a:gdLst>
                <a:gd name="connsiteX0" fmla="*/ 65791 w 70510"/>
                <a:gd name="connsiteY0" fmla="*/ 24102 h 42843"/>
                <a:gd name="connsiteX1" fmla="*/ 40163 w 70510"/>
                <a:gd name="connsiteY1" fmla="*/ 38897 h 42843"/>
                <a:gd name="connsiteX2" fmla="*/ 26434 w 70510"/>
                <a:gd name="connsiteY2" fmla="*/ 38897 h 42843"/>
                <a:gd name="connsiteX3" fmla="*/ 806 w 70510"/>
                <a:gd name="connsiteY3" fmla="*/ 24102 h 42843"/>
                <a:gd name="connsiteX4" fmla="*/ 806 w 70510"/>
                <a:gd name="connsiteY4" fmla="*/ 14526 h 42843"/>
                <a:gd name="connsiteX5" fmla="*/ 26434 w 70510"/>
                <a:gd name="connsiteY5" fmla="*/ -269 h 42843"/>
                <a:gd name="connsiteX6" fmla="*/ 40163 w 70510"/>
                <a:gd name="connsiteY6" fmla="*/ -269 h 42843"/>
                <a:gd name="connsiteX7" fmla="*/ 65791 w 70510"/>
                <a:gd name="connsiteY7" fmla="*/ 14526 h 42843"/>
                <a:gd name="connsiteX8" fmla="*/ 65791 w 70510"/>
                <a:gd name="connsiteY8" fmla="*/ 2410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65791" y="24102"/>
                  </a:moveTo>
                  <a:lnTo>
                    <a:pt x="40163" y="38897"/>
                  </a:lnTo>
                  <a:cubicBezTo>
                    <a:pt x="35921" y="41349"/>
                    <a:pt x="30688" y="41349"/>
                    <a:pt x="26434" y="38897"/>
                  </a:cubicBezTo>
                  <a:lnTo>
                    <a:pt x="806" y="24102"/>
                  </a:lnTo>
                  <a:cubicBezTo>
                    <a:pt x="-2878" y="21969"/>
                    <a:pt x="-2878" y="16660"/>
                    <a:pt x="806" y="14526"/>
                  </a:cubicBezTo>
                  <a:lnTo>
                    <a:pt x="26434" y="-269"/>
                  </a:lnTo>
                  <a:cubicBezTo>
                    <a:pt x="30688" y="-2720"/>
                    <a:pt x="35921" y="-2720"/>
                    <a:pt x="40163" y="-269"/>
                  </a:cubicBezTo>
                  <a:lnTo>
                    <a:pt x="65791" y="14526"/>
                  </a:lnTo>
                  <a:cubicBezTo>
                    <a:pt x="69474" y="16660"/>
                    <a:pt x="69474" y="21969"/>
                    <a:pt x="65791" y="24102"/>
                  </a:cubicBezTo>
                </a:path>
              </a:pathLst>
            </a:custGeom>
            <a:solidFill>
              <a:srgbClr val="41454E"/>
            </a:solidFill>
            <a:ln w="1270" cap="flat">
              <a:noFill/>
              <a:prstDash val="solid"/>
              <a:miter/>
            </a:ln>
          </p:spPr>
          <p:txBody>
            <a:bodyPr rtlCol="0" anchor="ctr"/>
            <a:lstStyle/>
            <a:p>
              <a:endParaRPr lang="en-IN"/>
            </a:p>
          </p:txBody>
        </p:sp>
        <p:sp>
          <p:nvSpPr>
            <p:cNvPr id="1486" name="Freeform: Shape 1485">
              <a:extLst>
                <a:ext uri="{FF2B5EF4-FFF2-40B4-BE49-F238E27FC236}">
                  <a16:creationId xmlns:a16="http://schemas.microsoft.com/office/drawing/2014/main" id="{BAB8A424-9CA3-DB83-1241-DE6C13BF0CCB}"/>
                </a:ext>
              </a:extLst>
            </p:cNvPr>
            <p:cNvSpPr/>
            <p:nvPr/>
          </p:nvSpPr>
          <p:spPr>
            <a:xfrm flipV="1">
              <a:off x="7618597" y="3325294"/>
              <a:ext cx="70510" cy="42830"/>
            </a:xfrm>
            <a:custGeom>
              <a:avLst/>
              <a:gdLst>
                <a:gd name="connsiteX0" fmla="*/ 26771 w 70510"/>
                <a:gd name="connsiteY0" fmla="*/ -63 h 42830"/>
                <a:gd name="connsiteX1" fmla="*/ 40499 w 70510"/>
                <a:gd name="connsiteY1" fmla="*/ -63 h 42830"/>
                <a:gd name="connsiteX2" fmla="*/ 66128 w 70510"/>
                <a:gd name="connsiteY2" fmla="*/ 14733 h 42830"/>
                <a:gd name="connsiteX3" fmla="*/ 66128 w 70510"/>
                <a:gd name="connsiteY3" fmla="*/ 24296 h 42830"/>
                <a:gd name="connsiteX4" fmla="*/ 40499 w 70510"/>
                <a:gd name="connsiteY4" fmla="*/ 39092 h 42830"/>
                <a:gd name="connsiteX5" fmla="*/ 26771 w 70510"/>
                <a:gd name="connsiteY5" fmla="*/ 39092 h 42830"/>
                <a:gd name="connsiteX6" fmla="*/ 1142 w 70510"/>
                <a:gd name="connsiteY6" fmla="*/ 24296 h 42830"/>
                <a:gd name="connsiteX7" fmla="*/ 1142 w 70510"/>
                <a:gd name="connsiteY7" fmla="*/ 14733 h 42830"/>
                <a:gd name="connsiteX8" fmla="*/ 26771 w 70510"/>
                <a:gd name="connsiteY8" fmla="*/ -6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71" y="-63"/>
                  </a:moveTo>
                  <a:cubicBezTo>
                    <a:pt x="31025" y="-2514"/>
                    <a:pt x="36257" y="-2514"/>
                    <a:pt x="40499" y="-63"/>
                  </a:cubicBezTo>
                  <a:lnTo>
                    <a:pt x="66128" y="14733"/>
                  </a:lnTo>
                  <a:cubicBezTo>
                    <a:pt x="69811" y="16854"/>
                    <a:pt x="69811" y="22175"/>
                    <a:pt x="66128" y="24296"/>
                  </a:cubicBezTo>
                  <a:lnTo>
                    <a:pt x="40499" y="39092"/>
                  </a:lnTo>
                  <a:cubicBezTo>
                    <a:pt x="36257" y="41543"/>
                    <a:pt x="31025" y="41543"/>
                    <a:pt x="26771" y="39092"/>
                  </a:cubicBezTo>
                  <a:lnTo>
                    <a:pt x="1142" y="24296"/>
                  </a:lnTo>
                  <a:cubicBezTo>
                    <a:pt x="-2541" y="22175"/>
                    <a:pt x="-2541" y="16854"/>
                    <a:pt x="1142" y="14733"/>
                  </a:cubicBezTo>
                  <a:lnTo>
                    <a:pt x="26771" y="-63"/>
                  </a:lnTo>
                </a:path>
              </a:pathLst>
            </a:custGeom>
            <a:solidFill>
              <a:srgbClr val="41454E"/>
            </a:solidFill>
            <a:ln w="1270" cap="flat">
              <a:noFill/>
              <a:prstDash val="solid"/>
              <a:miter/>
            </a:ln>
          </p:spPr>
          <p:txBody>
            <a:bodyPr rtlCol="0" anchor="ctr"/>
            <a:lstStyle/>
            <a:p>
              <a:endParaRPr lang="en-IN"/>
            </a:p>
          </p:txBody>
        </p:sp>
        <p:sp>
          <p:nvSpPr>
            <p:cNvPr id="1487" name="Freeform: Shape 1486">
              <a:extLst>
                <a:ext uri="{FF2B5EF4-FFF2-40B4-BE49-F238E27FC236}">
                  <a16:creationId xmlns:a16="http://schemas.microsoft.com/office/drawing/2014/main" id="{EE678003-55D4-9CF5-4F4C-8F8F4E8C6CBA}"/>
                </a:ext>
              </a:extLst>
            </p:cNvPr>
            <p:cNvSpPr/>
            <p:nvPr/>
          </p:nvSpPr>
          <p:spPr>
            <a:xfrm flipV="1">
              <a:off x="8201769" y="3145805"/>
              <a:ext cx="70510" cy="42843"/>
            </a:xfrm>
            <a:custGeom>
              <a:avLst/>
              <a:gdLst>
                <a:gd name="connsiteX0" fmla="*/ 26373 w 70510"/>
                <a:gd name="connsiteY0" fmla="*/ -223 h 42843"/>
                <a:gd name="connsiteX1" fmla="*/ 40101 w 70510"/>
                <a:gd name="connsiteY1" fmla="*/ -223 h 42843"/>
                <a:gd name="connsiteX2" fmla="*/ 65730 w 70510"/>
                <a:gd name="connsiteY2" fmla="*/ 14573 h 42843"/>
                <a:gd name="connsiteX3" fmla="*/ 65730 w 70510"/>
                <a:gd name="connsiteY3" fmla="*/ 24148 h 42843"/>
                <a:gd name="connsiteX4" fmla="*/ 40101 w 70510"/>
                <a:gd name="connsiteY4" fmla="*/ 38944 h 42843"/>
                <a:gd name="connsiteX5" fmla="*/ 26373 w 70510"/>
                <a:gd name="connsiteY5" fmla="*/ 38944 h 42843"/>
                <a:gd name="connsiteX6" fmla="*/ 744 w 70510"/>
                <a:gd name="connsiteY6" fmla="*/ 24148 h 42843"/>
                <a:gd name="connsiteX7" fmla="*/ 744 w 70510"/>
                <a:gd name="connsiteY7" fmla="*/ 14573 h 42843"/>
                <a:gd name="connsiteX8" fmla="*/ 26373 w 70510"/>
                <a:gd name="connsiteY8" fmla="*/ -22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373" y="-223"/>
                  </a:moveTo>
                  <a:cubicBezTo>
                    <a:pt x="30627" y="-2674"/>
                    <a:pt x="35859" y="-2674"/>
                    <a:pt x="40101" y="-223"/>
                  </a:cubicBezTo>
                  <a:lnTo>
                    <a:pt x="65730" y="14573"/>
                  </a:lnTo>
                  <a:cubicBezTo>
                    <a:pt x="69413" y="16706"/>
                    <a:pt x="69413" y="22015"/>
                    <a:pt x="65730" y="24148"/>
                  </a:cubicBezTo>
                  <a:lnTo>
                    <a:pt x="40101" y="38944"/>
                  </a:lnTo>
                  <a:cubicBezTo>
                    <a:pt x="35859" y="41395"/>
                    <a:pt x="30627" y="41395"/>
                    <a:pt x="26373" y="38944"/>
                  </a:cubicBezTo>
                  <a:lnTo>
                    <a:pt x="744" y="24148"/>
                  </a:lnTo>
                  <a:cubicBezTo>
                    <a:pt x="-2939" y="22015"/>
                    <a:pt x="-2939" y="16706"/>
                    <a:pt x="744" y="14573"/>
                  </a:cubicBezTo>
                  <a:lnTo>
                    <a:pt x="26373" y="-223"/>
                  </a:lnTo>
                </a:path>
              </a:pathLst>
            </a:custGeom>
            <a:solidFill>
              <a:srgbClr val="41454E"/>
            </a:solidFill>
            <a:ln w="1270" cap="flat">
              <a:noFill/>
              <a:prstDash val="solid"/>
              <a:miter/>
            </a:ln>
          </p:spPr>
          <p:txBody>
            <a:bodyPr rtlCol="0" anchor="ctr"/>
            <a:lstStyle/>
            <a:p>
              <a:endParaRPr lang="en-IN"/>
            </a:p>
          </p:txBody>
        </p:sp>
        <p:sp>
          <p:nvSpPr>
            <p:cNvPr id="1488" name="Freeform: Shape 1487">
              <a:extLst>
                <a:ext uri="{FF2B5EF4-FFF2-40B4-BE49-F238E27FC236}">
                  <a16:creationId xmlns:a16="http://schemas.microsoft.com/office/drawing/2014/main" id="{A1BD85F7-9D3A-6825-E46A-10D273E63A3E}"/>
                </a:ext>
              </a:extLst>
            </p:cNvPr>
            <p:cNvSpPr/>
            <p:nvPr/>
          </p:nvSpPr>
          <p:spPr>
            <a:xfrm flipV="1">
              <a:off x="8074134" y="3020900"/>
              <a:ext cx="52222" cy="32391"/>
            </a:xfrm>
            <a:custGeom>
              <a:avLst/>
              <a:gdLst>
                <a:gd name="connsiteX0" fmla="*/ 8178 w 52222"/>
                <a:gd name="connsiteY0" fmla="*/ -339 h 32391"/>
                <a:gd name="connsiteX1" fmla="*/ 21907 w 52222"/>
                <a:gd name="connsiteY1" fmla="*/ -339 h 32391"/>
                <a:gd name="connsiteX2" fmla="*/ 47535 w 52222"/>
                <a:gd name="connsiteY2" fmla="*/ 14456 h 32391"/>
                <a:gd name="connsiteX3" fmla="*/ 47535 w 52222"/>
                <a:gd name="connsiteY3" fmla="*/ 24020 h 32391"/>
                <a:gd name="connsiteX4" fmla="*/ 40182 w 52222"/>
                <a:gd name="connsiteY4" fmla="*/ 28376 h 32391"/>
                <a:gd name="connsiteX5" fmla="*/ 26466 w 52222"/>
                <a:gd name="connsiteY5" fmla="*/ 28376 h 32391"/>
                <a:gd name="connsiteX6" fmla="*/ 837 w 52222"/>
                <a:gd name="connsiteY6" fmla="*/ 13580 h 32391"/>
                <a:gd name="connsiteX7" fmla="*/ 837 w 52222"/>
                <a:gd name="connsiteY7" fmla="*/ 4017 h 32391"/>
                <a:gd name="connsiteX8" fmla="*/ 8178 w 52222"/>
                <a:gd name="connsiteY8" fmla="*/ -339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8178" y="-339"/>
                  </a:moveTo>
                  <a:cubicBezTo>
                    <a:pt x="12432" y="-2790"/>
                    <a:pt x="17665" y="-2790"/>
                    <a:pt x="21907" y="-339"/>
                  </a:cubicBezTo>
                  <a:lnTo>
                    <a:pt x="47535" y="14456"/>
                  </a:lnTo>
                  <a:cubicBezTo>
                    <a:pt x="51218" y="16578"/>
                    <a:pt x="51218" y="21899"/>
                    <a:pt x="47535" y="24020"/>
                  </a:cubicBezTo>
                  <a:lnTo>
                    <a:pt x="40182" y="28376"/>
                  </a:lnTo>
                  <a:cubicBezTo>
                    <a:pt x="35940" y="30827"/>
                    <a:pt x="30708" y="30827"/>
                    <a:pt x="26466" y="28376"/>
                  </a:cubicBezTo>
                  <a:lnTo>
                    <a:pt x="837" y="13580"/>
                  </a:lnTo>
                  <a:cubicBezTo>
                    <a:pt x="-2846" y="11459"/>
                    <a:pt x="-2846" y="6138"/>
                    <a:pt x="837" y="4017"/>
                  </a:cubicBezTo>
                  <a:lnTo>
                    <a:pt x="8178" y="-339"/>
                  </a:lnTo>
                </a:path>
              </a:pathLst>
            </a:custGeom>
            <a:solidFill>
              <a:srgbClr val="41454E"/>
            </a:solidFill>
            <a:ln w="1270" cap="flat">
              <a:noFill/>
              <a:prstDash val="solid"/>
              <a:miter/>
            </a:ln>
          </p:spPr>
          <p:txBody>
            <a:bodyPr rtlCol="0" anchor="ctr"/>
            <a:lstStyle/>
            <a:p>
              <a:endParaRPr lang="en-IN"/>
            </a:p>
          </p:txBody>
        </p:sp>
        <p:sp>
          <p:nvSpPr>
            <p:cNvPr id="1489" name="Freeform: Shape 1488">
              <a:extLst>
                <a:ext uri="{FF2B5EF4-FFF2-40B4-BE49-F238E27FC236}">
                  <a16:creationId xmlns:a16="http://schemas.microsoft.com/office/drawing/2014/main" id="{1D2624A0-BE9C-DA42-2112-032EAC7B6EBF}"/>
                </a:ext>
              </a:extLst>
            </p:cNvPr>
            <p:cNvSpPr/>
            <p:nvPr/>
          </p:nvSpPr>
          <p:spPr>
            <a:xfrm flipV="1">
              <a:off x="7794772" y="3223580"/>
              <a:ext cx="70510" cy="42830"/>
            </a:xfrm>
            <a:custGeom>
              <a:avLst/>
              <a:gdLst>
                <a:gd name="connsiteX0" fmla="*/ 26650 w 70510"/>
                <a:gd name="connsiteY0" fmla="*/ -153 h 42830"/>
                <a:gd name="connsiteX1" fmla="*/ 40379 w 70510"/>
                <a:gd name="connsiteY1" fmla="*/ -153 h 42830"/>
                <a:gd name="connsiteX2" fmla="*/ 66007 w 70510"/>
                <a:gd name="connsiteY2" fmla="*/ 14642 h 42830"/>
                <a:gd name="connsiteX3" fmla="*/ 66007 w 70510"/>
                <a:gd name="connsiteY3" fmla="*/ 24205 h 42830"/>
                <a:gd name="connsiteX4" fmla="*/ 40379 w 70510"/>
                <a:gd name="connsiteY4" fmla="*/ 39001 h 42830"/>
                <a:gd name="connsiteX5" fmla="*/ 26650 w 70510"/>
                <a:gd name="connsiteY5" fmla="*/ 39001 h 42830"/>
                <a:gd name="connsiteX6" fmla="*/ 1022 w 70510"/>
                <a:gd name="connsiteY6" fmla="*/ 24205 h 42830"/>
                <a:gd name="connsiteX7" fmla="*/ 1022 w 70510"/>
                <a:gd name="connsiteY7" fmla="*/ 14642 h 42830"/>
                <a:gd name="connsiteX8" fmla="*/ 26650 w 70510"/>
                <a:gd name="connsiteY8" fmla="*/ -15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650" y="-153"/>
                  </a:moveTo>
                  <a:cubicBezTo>
                    <a:pt x="30905" y="-2604"/>
                    <a:pt x="36137" y="-2604"/>
                    <a:pt x="40379" y="-153"/>
                  </a:cubicBezTo>
                  <a:lnTo>
                    <a:pt x="66007" y="14642"/>
                  </a:lnTo>
                  <a:cubicBezTo>
                    <a:pt x="69690" y="16763"/>
                    <a:pt x="69690" y="22084"/>
                    <a:pt x="66007" y="24205"/>
                  </a:cubicBezTo>
                  <a:lnTo>
                    <a:pt x="40379" y="39001"/>
                  </a:lnTo>
                  <a:cubicBezTo>
                    <a:pt x="36137" y="41452"/>
                    <a:pt x="30905" y="41452"/>
                    <a:pt x="26650" y="39001"/>
                  </a:cubicBezTo>
                  <a:lnTo>
                    <a:pt x="1022" y="24205"/>
                  </a:lnTo>
                  <a:cubicBezTo>
                    <a:pt x="-2661" y="22084"/>
                    <a:pt x="-2661" y="16763"/>
                    <a:pt x="1022" y="14642"/>
                  </a:cubicBezTo>
                  <a:lnTo>
                    <a:pt x="26650" y="-153"/>
                  </a:lnTo>
                </a:path>
              </a:pathLst>
            </a:custGeom>
            <a:solidFill>
              <a:srgbClr val="41454E"/>
            </a:solidFill>
            <a:ln w="1270" cap="flat">
              <a:noFill/>
              <a:prstDash val="solid"/>
              <a:miter/>
            </a:ln>
          </p:spPr>
          <p:txBody>
            <a:bodyPr rtlCol="0" anchor="ctr"/>
            <a:lstStyle/>
            <a:p>
              <a:endParaRPr lang="en-IN"/>
            </a:p>
          </p:txBody>
        </p:sp>
        <p:sp>
          <p:nvSpPr>
            <p:cNvPr id="1490" name="Freeform: Shape 1489">
              <a:extLst>
                <a:ext uri="{FF2B5EF4-FFF2-40B4-BE49-F238E27FC236}">
                  <a16:creationId xmlns:a16="http://schemas.microsoft.com/office/drawing/2014/main" id="{944EBA27-D686-3885-B062-2091FB04008D}"/>
                </a:ext>
              </a:extLst>
            </p:cNvPr>
            <p:cNvSpPr/>
            <p:nvPr/>
          </p:nvSpPr>
          <p:spPr>
            <a:xfrm flipV="1">
              <a:off x="7714546" y="3228050"/>
              <a:ext cx="52222" cy="32391"/>
            </a:xfrm>
            <a:custGeom>
              <a:avLst/>
              <a:gdLst>
                <a:gd name="connsiteX0" fmla="*/ 8436 w 52222"/>
                <a:gd name="connsiteY0" fmla="*/ -154 h 32391"/>
                <a:gd name="connsiteX1" fmla="*/ 22152 w 52222"/>
                <a:gd name="connsiteY1" fmla="*/ -154 h 32391"/>
                <a:gd name="connsiteX2" fmla="*/ 47781 w 52222"/>
                <a:gd name="connsiteY2" fmla="*/ 14642 h 32391"/>
                <a:gd name="connsiteX3" fmla="*/ 47781 w 52222"/>
                <a:gd name="connsiteY3" fmla="*/ 24205 h 32391"/>
                <a:gd name="connsiteX4" fmla="*/ 40440 w 52222"/>
                <a:gd name="connsiteY4" fmla="*/ 28561 h 32391"/>
                <a:gd name="connsiteX5" fmla="*/ 26711 w 52222"/>
                <a:gd name="connsiteY5" fmla="*/ 28561 h 32391"/>
                <a:gd name="connsiteX6" fmla="*/ 1083 w 52222"/>
                <a:gd name="connsiteY6" fmla="*/ 13765 h 32391"/>
                <a:gd name="connsiteX7" fmla="*/ 1083 w 52222"/>
                <a:gd name="connsiteY7" fmla="*/ 4202 h 32391"/>
                <a:gd name="connsiteX8" fmla="*/ 8436 w 52222"/>
                <a:gd name="connsiteY8" fmla="*/ -154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8436" y="-154"/>
                  </a:moveTo>
                  <a:cubicBezTo>
                    <a:pt x="12678" y="-2605"/>
                    <a:pt x="17910" y="-2605"/>
                    <a:pt x="22152" y="-154"/>
                  </a:cubicBezTo>
                  <a:lnTo>
                    <a:pt x="47781" y="14642"/>
                  </a:lnTo>
                  <a:cubicBezTo>
                    <a:pt x="51464" y="16762"/>
                    <a:pt x="51464" y="22084"/>
                    <a:pt x="47781" y="24205"/>
                  </a:cubicBezTo>
                  <a:lnTo>
                    <a:pt x="40440" y="28561"/>
                  </a:lnTo>
                  <a:cubicBezTo>
                    <a:pt x="36185" y="31012"/>
                    <a:pt x="30953" y="31012"/>
                    <a:pt x="26711" y="28561"/>
                  </a:cubicBezTo>
                  <a:lnTo>
                    <a:pt x="1083" y="13765"/>
                  </a:lnTo>
                  <a:cubicBezTo>
                    <a:pt x="-2600" y="11644"/>
                    <a:pt x="-2600" y="6323"/>
                    <a:pt x="1083" y="4202"/>
                  </a:cubicBezTo>
                  <a:lnTo>
                    <a:pt x="8436" y="-154"/>
                  </a:lnTo>
                </a:path>
              </a:pathLst>
            </a:custGeom>
            <a:solidFill>
              <a:srgbClr val="41454E"/>
            </a:solidFill>
            <a:ln w="1270" cap="flat">
              <a:noFill/>
              <a:prstDash val="solid"/>
              <a:miter/>
            </a:ln>
          </p:spPr>
          <p:txBody>
            <a:bodyPr rtlCol="0" anchor="ctr"/>
            <a:lstStyle/>
            <a:p>
              <a:endParaRPr lang="en-IN"/>
            </a:p>
          </p:txBody>
        </p:sp>
        <p:sp>
          <p:nvSpPr>
            <p:cNvPr id="1491" name="Freeform: Shape 1490">
              <a:extLst>
                <a:ext uri="{FF2B5EF4-FFF2-40B4-BE49-F238E27FC236}">
                  <a16:creationId xmlns:a16="http://schemas.microsoft.com/office/drawing/2014/main" id="{462D19A8-B42F-DA84-0903-ABE77D06FE31}"/>
                </a:ext>
              </a:extLst>
            </p:cNvPr>
            <p:cNvSpPr/>
            <p:nvPr/>
          </p:nvSpPr>
          <p:spPr>
            <a:xfrm flipV="1">
              <a:off x="7750728" y="3249005"/>
              <a:ext cx="70510" cy="42840"/>
            </a:xfrm>
            <a:custGeom>
              <a:avLst/>
              <a:gdLst>
                <a:gd name="connsiteX0" fmla="*/ 1052 w 70510"/>
                <a:gd name="connsiteY0" fmla="*/ 14675 h 42840"/>
                <a:gd name="connsiteX1" fmla="*/ 26680 w 70510"/>
                <a:gd name="connsiteY1" fmla="*/ -121 h 42840"/>
                <a:gd name="connsiteX2" fmla="*/ 40409 w 70510"/>
                <a:gd name="connsiteY2" fmla="*/ -121 h 42840"/>
                <a:gd name="connsiteX3" fmla="*/ 66038 w 70510"/>
                <a:gd name="connsiteY3" fmla="*/ 14675 h 42840"/>
                <a:gd name="connsiteX4" fmla="*/ 66038 w 70510"/>
                <a:gd name="connsiteY4" fmla="*/ 24237 h 42840"/>
                <a:gd name="connsiteX5" fmla="*/ 40409 w 70510"/>
                <a:gd name="connsiteY5" fmla="*/ 39033 h 42840"/>
                <a:gd name="connsiteX6" fmla="*/ 26680 w 70510"/>
                <a:gd name="connsiteY6" fmla="*/ 39033 h 42840"/>
                <a:gd name="connsiteX7" fmla="*/ 1052 w 70510"/>
                <a:gd name="connsiteY7" fmla="*/ 24237 h 42840"/>
                <a:gd name="connsiteX8" fmla="*/ 1052 w 70510"/>
                <a:gd name="connsiteY8" fmla="*/ 14675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1052" y="14675"/>
                  </a:moveTo>
                  <a:lnTo>
                    <a:pt x="26680" y="-121"/>
                  </a:lnTo>
                  <a:cubicBezTo>
                    <a:pt x="30935" y="-2585"/>
                    <a:pt x="36167" y="-2585"/>
                    <a:pt x="40409" y="-121"/>
                  </a:cubicBezTo>
                  <a:lnTo>
                    <a:pt x="66038" y="14675"/>
                  </a:lnTo>
                  <a:cubicBezTo>
                    <a:pt x="69721" y="16795"/>
                    <a:pt x="69721" y="22104"/>
                    <a:pt x="66038" y="24237"/>
                  </a:cubicBezTo>
                  <a:lnTo>
                    <a:pt x="40409" y="39033"/>
                  </a:lnTo>
                  <a:cubicBezTo>
                    <a:pt x="36167" y="41484"/>
                    <a:pt x="30935" y="41484"/>
                    <a:pt x="26680" y="39033"/>
                  </a:cubicBezTo>
                  <a:lnTo>
                    <a:pt x="1052" y="24237"/>
                  </a:lnTo>
                  <a:cubicBezTo>
                    <a:pt x="-2631" y="22104"/>
                    <a:pt x="-2631" y="16795"/>
                    <a:pt x="1052" y="14675"/>
                  </a:cubicBezTo>
                </a:path>
              </a:pathLst>
            </a:custGeom>
            <a:solidFill>
              <a:srgbClr val="4F555F"/>
            </a:solidFill>
            <a:ln w="1270" cap="flat">
              <a:noFill/>
              <a:prstDash val="solid"/>
              <a:miter/>
            </a:ln>
          </p:spPr>
          <p:txBody>
            <a:bodyPr rtlCol="0" anchor="ctr"/>
            <a:lstStyle/>
            <a:p>
              <a:endParaRPr lang="en-IN"/>
            </a:p>
          </p:txBody>
        </p:sp>
        <p:sp>
          <p:nvSpPr>
            <p:cNvPr id="1492" name="Freeform: Shape 1491">
              <a:extLst>
                <a:ext uri="{FF2B5EF4-FFF2-40B4-BE49-F238E27FC236}">
                  <a16:creationId xmlns:a16="http://schemas.microsoft.com/office/drawing/2014/main" id="{8DD1B3A5-9095-E54D-C377-EBDB7D4DE662}"/>
                </a:ext>
              </a:extLst>
            </p:cNvPr>
            <p:cNvSpPr/>
            <p:nvPr/>
          </p:nvSpPr>
          <p:spPr>
            <a:xfrm flipV="1">
              <a:off x="7670502" y="3253476"/>
              <a:ext cx="52222" cy="32404"/>
            </a:xfrm>
            <a:custGeom>
              <a:avLst/>
              <a:gdLst>
                <a:gd name="connsiteX0" fmla="*/ 8466 w 52222"/>
                <a:gd name="connsiteY0" fmla="*/ -131 h 32404"/>
                <a:gd name="connsiteX1" fmla="*/ 22182 w 52222"/>
                <a:gd name="connsiteY1" fmla="*/ -131 h 32404"/>
                <a:gd name="connsiteX2" fmla="*/ 47811 w 52222"/>
                <a:gd name="connsiteY2" fmla="*/ 14677 h 32404"/>
                <a:gd name="connsiteX3" fmla="*/ 47811 w 52222"/>
                <a:gd name="connsiteY3" fmla="*/ 24240 h 32404"/>
                <a:gd name="connsiteX4" fmla="*/ 40470 w 52222"/>
                <a:gd name="connsiteY4" fmla="*/ 28596 h 32404"/>
                <a:gd name="connsiteX5" fmla="*/ 26741 w 52222"/>
                <a:gd name="connsiteY5" fmla="*/ 28596 h 32404"/>
                <a:gd name="connsiteX6" fmla="*/ 1113 w 52222"/>
                <a:gd name="connsiteY6" fmla="*/ 13801 h 32404"/>
                <a:gd name="connsiteX7" fmla="*/ 1113 w 52222"/>
                <a:gd name="connsiteY7" fmla="*/ 4238 h 32404"/>
                <a:gd name="connsiteX8" fmla="*/ 8466 w 52222"/>
                <a:gd name="connsiteY8" fmla="*/ -131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8466" y="-131"/>
                  </a:moveTo>
                  <a:cubicBezTo>
                    <a:pt x="12708" y="-2582"/>
                    <a:pt x="17940" y="-2582"/>
                    <a:pt x="22182" y="-131"/>
                  </a:cubicBezTo>
                  <a:lnTo>
                    <a:pt x="47811" y="14677"/>
                  </a:lnTo>
                  <a:cubicBezTo>
                    <a:pt x="51494" y="16798"/>
                    <a:pt x="51494" y="22106"/>
                    <a:pt x="47811" y="24240"/>
                  </a:cubicBezTo>
                  <a:lnTo>
                    <a:pt x="40470" y="28596"/>
                  </a:lnTo>
                  <a:cubicBezTo>
                    <a:pt x="36215" y="31047"/>
                    <a:pt x="30983" y="31047"/>
                    <a:pt x="26741" y="28596"/>
                  </a:cubicBezTo>
                  <a:lnTo>
                    <a:pt x="1113" y="13801"/>
                  </a:lnTo>
                  <a:cubicBezTo>
                    <a:pt x="-2570" y="11667"/>
                    <a:pt x="-2570" y="6359"/>
                    <a:pt x="1113" y="4238"/>
                  </a:cubicBezTo>
                  <a:lnTo>
                    <a:pt x="8466" y="-131"/>
                  </a:lnTo>
                </a:path>
              </a:pathLst>
            </a:custGeom>
            <a:solidFill>
              <a:srgbClr val="4F555F"/>
            </a:solidFill>
            <a:ln w="1270" cap="flat">
              <a:noFill/>
              <a:prstDash val="solid"/>
              <a:miter/>
            </a:ln>
          </p:spPr>
          <p:txBody>
            <a:bodyPr rtlCol="0" anchor="ctr"/>
            <a:lstStyle/>
            <a:p>
              <a:endParaRPr lang="en-IN"/>
            </a:p>
          </p:txBody>
        </p:sp>
        <p:sp>
          <p:nvSpPr>
            <p:cNvPr id="1493" name="Freeform: Shape 1492">
              <a:extLst>
                <a:ext uri="{FF2B5EF4-FFF2-40B4-BE49-F238E27FC236}">
                  <a16:creationId xmlns:a16="http://schemas.microsoft.com/office/drawing/2014/main" id="{7261A368-0328-06E0-03F0-28E83B122022}"/>
                </a:ext>
              </a:extLst>
            </p:cNvPr>
            <p:cNvSpPr/>
            <p:nvPr/>
          </p:nvSpPr>
          <p:spPr>
            <a:xfrm flipV="1">
              <a:off x="7626459" y="3278901"/>
              <a:ext cx="52222" cy="32403"/>
            </a:xfrm>
            <a:custGeom>
              <a:avLst/>
              <a:gdLst>
                <a:gd name="connsiteX0" fmla="*/ 8496 w 52222"/>
                <a:gd name="connsiteY0" fmla="*/ -108 h 32403"/>
                <a:gd name="connsiteX1" fmla="*/ 22212 w 52222"/>
                <a:gd name="connsiteY1" fmla="*/ -108 h 32403"/>
                <a:gd name="connsiteX2" fmla="*/ 47841 w 52222"/>
                <a:gd name="connsiteY2" fmla="*/ 14687 h 32403"/>
                <a:gd name="connsiteX3" fmla="*/ 47841 w 52222"/>
                <a:gd name="connsiteY3" fmla="*/ 24263 h 32403"/>
                <a:gd name="connsiteX4" fmla="*/ 40500 w 52222"/>
                <a:gd name="connsiteY4" fmla="*/ 28619 h 32403"/>
                <a:gd name="connsiteX5" fmla="*/ 26771 w 52222"/>
                <a:gd name="connsiteY5" fmla="*/ 28619 h 32403"/>
                <a:gd name="connsiteX6" fmla="*/ 1143 w 52222"/>
                <a:gd name="connsiteY6" fmla="*/ 13823 h 32403"/>
                <a:gd name="connsiteX7" fmla="*/ 1143 w 52222"/>
                <a:gd name="connsiteY7" fmla="*/ 4248 h 32403"/>
                <a:gd name="connsiteX8" fmla="*/ 8496 w 52222"/>
                <a:gd name="connsiteY8" fmla="*/ -108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3">
                  <a:moveTo>
                    <a:pt x="8496" y="-108"/>
                  </a:moveTo>
                  <a:cubicBezTo>
                    <a:pt x="12738" y="-2560"/>
                    <a:pt x="17970" y="-2560"/>
                    <a:pt x="22212" y="-108"/>
                  </a:cubicBezTo>
                  <a:lnTo>
                    <a:pt x="47841" y="14687"/>
                  </a:lnTo>
                  <a:cubicBezTo>
                    <a:pt x="51524" y="16820"/>
                    <a:pt x="51524" y="22129"/>
                    <a:pt x="47841" y="24263"/>
                  </a:cubicBezTo>
                  <a:lnTo>
                    <a:pt x="40500" y="28619"/>
                  </a:lnTo>
                  <a:cubicBezTo>
                    <a:pt x="36246" y="31070"/>
                    <a:pt x="31013" y="31070"/>
                    <a:pt x="26771" y="28619"/>
                  </a:cubicBezTo>
                  <a:lnTo>
                    <a:pt x="1143" y="13823"/>
                  </a:lnTo>
                  <a:cubicBezTo>
                    <a:pt x="-2540" y="11690"/>
                    <a:pt x="-2540" y="6381"/>
                    <a:pt x="1143" y="4248"/>
                  </a:cubicBezTo>
                  <a:lnTo>
                    <a:pt x="8496" y="-108"/>
                  </a:lnTo>
                </a:path>
              </a:pathLst>
            </a:custGeom>
            <a:solidFill>
              <a:srgbClr val="41454E"/>
            </a:solidFill>
            <a:ln w="1270" cap="flat">
              <a:noFill/>
              <a:prstDash val="solid"/>
              <a:miter/>
            </a:ln>
          </p:spPr>
          <p:txBody>
            <a:bodyPr rtlCol="0" anchor="ctr"/>
            <a:lstStyle/>
            <a:p>
              <a:endParaRPr lang="en-IN"/>
            </a:p>
          </p:txBody>
        </p:sp>
        <p:sp>
          <p:nvSpPr>
            <p:cNvPr id="1494" name="Freeform: Shape 1493">
              <a:extLst>
                <a:ext uri="{FF2B5EF4-FFF2-40B4-BE49-F238E27FC236}">
                  <a16:creationId xmlns:a16="http://schemas.microsoft.com/office/drawing/2014/main" id="{B29392B2-5EC0-7C28-F979-BFC984CCF1C0}"/>
                </a:ext>
              </a:extLst>
            </p:cNvPr>
            <p:cNvSpPr/>
            <p:nvPr/>
          </p:nvSpPr>
          <p:spPr>
            <a:xfrm flipV="1">
              <a:off x="7846677" y="3151761"/>
              <a:ext cx="52222" cy="32404"/>
            </a:xfrm>
            <a:custGeom>
              <a:avLst/>
              <a:gdLst>
                <a:gd name="connsiteX0" fmla="*/ 8333 w 52222"/>
                <a:gd name="connsiteY0" fmla="*/ -222 h 32404"/>
                <a:gd name="connsiteX1" fmla="*/ 22062 w 52222"/>
                <a:gd name="connsiteY1" fmla="*/ -222 h 32404"/>
                <a:gd name="connsiteX2" fmla="*/ 47690 w 52222"/>
                <a:gd name="connsiteY2" fmla="*/ 14573 h 32404"/>
                <a:gd name="connsiteX3" fmla="*/ 47690 w 52222"/>
                <a:gd name="connsiteY3" fmla="*/ 24149 h 32404"/>
                <a:gd name="connsiteX4" fmla="*/ 40337 w 52222"/>
                <a:gd name="connsiteY4" fmla="*/ 28505 h 32404"/>
                <a:gd name="connsiteX5" fmla="*/ 26621 w 52222"/>
                <a:gd name="connsiteY5" fmla="*/ 28505 h 32404"/>
                <a:gd name="connsiteX6" fmla="*/ 992 w 52222"/>
                <a:gd name="connsiteY6" fmla="*/ 13710 h 32404"/>
                <a:gd name="connsiteX7" fmla="*/ 992 w 52222"/>
                <a:gd name="connsiteY7" fmla="*/ 4147 h 32404"/>
                <a:gd name="connsiteX8" fmla="*/ 8333 w 52222"/>
                <a:gd name="connsiteY8" fmla="*/ -222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8333" y="-222"/>
                  </a:moveTo>
                  <a:cubicBezTo>
                    <a:pt x="12588" y="-2673"/>
                    <a:pt x="17820" y="-2673"/>
                    <a:pt x="22062" y="-222"/>
                  </a:cubicBezTo>
                  <a:lnTo>
                    <a:pt x="47690" y="14573"/>
                  </a:lnTo>
                  <a:cubicBezTo>
                    <a:pt x="51373" y="16707"/>
                    <a:pt x="51373" y="22016"/>
                    <a:pt x="47690" y="24149"/>
                  </a:cubicBezTo>
                  <a:lnTo>
                    <a:pt x="40337" y="28505"/>
                  </a:lnTo>
                  <a:cubicBezTo>
                    <a:pt x="36095" y="30956"/>
                    <a:pt x="30863" y="30956"/>
                    <a:pt x="26621" y="28505"/>
                  </a:cubicBezTo>
                  <a:lnTo>
                    <a:pt x="992" y="13710"/>
                  </a:lnTo>
                  <a:cubicBezTo>
                    <a:pt x="-2691" y="11576"/>
                    <a:pt x="-2691" y="6268"/>
                    <a:pt x="992" y="4147"/>
                  </a:cubicBezTo>
                  <a:lnTo>
                    <a:pt x="8333" y="-222"/>
                  </a:lnTo>
                </a:path>
              </a:pathLst>
            </a:custGeom>
            <a:solidFill>
              <a:srgbClr val="41454E"/>
            </a:solidFill>
            <a:ln w="1270" cap="flat">
              <a:noFill/>
              <a:prstDash val="solid"/>
              <a:miter/>
            </a:ln>
          </p:spPr>
          <p:txBody>
            <a:bodyPr rtlCol="0" anchor="ctr"/>
            <a:lstStyle/>
            <a:p>
              <a:endParaRPr lang="en-IN"/>
            </a:p>
          </p:txBody>
        </p:sp>
        <p:sp>
          <p:nvSpPr>
            <p:cNvPr id="1495" name="Freeform: Shape 1494">
              <a:extLst>
                <a:ext uri="{FF2B5EF4-FFF2-40B4-BE49-F238E27FC236}">
                  <a16:creationId xmlns:a16="http://schemas.microsoft.com/office/drawing/2014/main" id="{6B8991AF-6EEE-1B45-9B00-C628AD3A33AB}"/>
                </a:ext>
              </a:extLst>
            </p:cNvPr>
            <p:cNvSpPr/>
            <p:nvPr/>
          </p:nvSpPr>
          <p:spPr>
            <a:xfrm flipV="1">
              <a:off x="7934764" y="3100910"/>
              <a:ext cx="52222" cy="32391"/>
            </a:xfrm>
            <a:custGeom>
              <a:avLst/>
              <a:gdLst>
                <a:gd name="connsiteX0" fmla="*/ 8273 w 52222"/>
                <a:gd name="connsiteY0" fmla="*/ -267 h 32391"/>
                <a:gd name="connsiteX1" fmla="*/ 22002 w 52222"/>
                <a:gd name="connsiteY1" fmla="*/ -267 h 32391"/>
                <a:gd name="connsiteX2" fmla="*/ 47630 w 52222"/>
                <a:gd name="connsiteY2" fmla="*/ 14528 h 32391"/>
                <a:gd name="connsiteX3" fmla="*/ 47630 w 52222"/>
                <a:gd name="connsiteY3" fmla="*/ 24091 h 32391"/>
                <a:gd name="connsiteX4" fmla="*/ 40277 w 52222"/>
                <a:gd name="connsiteY4" fmla="*/ 28447 h 32391"/>
                <a:gd name="connsiteX5" fmla="*/ 26561 w 52222"/>
                <a:gd name="connsiteY5" fmla="*/ 28447 h 32391"/>
                <a:gd name="connsiteX6" fmla="*/ 932 w 52222"/>
                <a:gd name="connsiteY6" fmla="*/ 13652 h 32391"/>
                <a:gd name="connsiteX7" fmla="*/ 932 w 52222"/>
                <a:gd name="connsiteY7" fmla="*/ 4089 h 32391"/>
                <a:gd name="connsiteX8" fmla="*/ 8273 w 52222"/>
                <a:gd name="connsiteY8" fmla="*/ -267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8273" y="-267"/>
                  </a:moveTo>
                  <a:cubicBezTo>
                    <a:pt x="12527" y="-2718"/>
                    <a:pt x="17760" y="-2718"/>
                    <a:pt x="22002" y="-267"/>
                  </a:cubicBezTo>
                  <a:lnTo>
                    <a:pt x="47630" y="14528"/>
                  </a:lnTo>
                  <a:cubicBezTo>
                    <a:pt x="51313" y="16649"/>
                    <a:pt x="51313" y="21970"/>
                    <a:pt x="47630" y="24091"/>
                  </a:cubicBezTo>
                  <a:lnTo>
                    <a:pt x="40277" y="28447"/>
                  </a:lnTo>
                  <a:cubicBezTo>
                    <a:pt x="36035" y="30898"/>
                    <a:pt x="30803" y="30898"/>
                    <a:pt x="26561" y="28447"/>
                  </a:cubicBezTo>
                  <a:lnTo>
                    <a:pt x="932" y="13652"/>
                  </a:lnTo>
                  <a:cubicBezTo>
                    <a:pt x="-2751" y="11531"/>
                    <a:pt x="-2751" y="6209"/>
                    <a:pt x="932" y="4089"/>
                  </a:cubicBezTo>
                  <a:lnTo>
                    <a:pt x="8273" y="-267"/>
                  </a:lnTo>
                </a:path>
              </a:pathLst>
            </a:custGeom>
            <a:solidFill>
              <a:srgbClr val="41454E"/>
            </a:solidFill>
            <a:ln w="1270" cap="flat">
              <a:noFill/>
              <a:prstDash val="solid"/>
              <a:miter/>
            </a:ln>
          </p:spPr>
          <p:txBody>
            <a:bodyPr rtlCol="0" anchor="ctr"/>
            <a:lstStyle/>
            <a:p>
              <a:endParaRPr lang="en-IN"/>
            </a:p>
          </p:txBody>
        </p:sp>
        <p:sp>
          <p:nvSpPr>
            <p:cNvPr id="1496" name="Freeform: Shape 1495">
              <a:extLst>
                <a:ext uri="{FF2B5EF4-FFF2-40B4-BE49-F238E27FC236}">
                  <a16:creationId xmlns:a16="http://schemas.microsoft.com/office/drawing/2014/main" id="{4C7BDC06-AE73-DDD5-8B80-301CF04D272E}"/>
                </a:ext>
              </a:extLst>
            </p:cNvPr>
            <p:cNvSpPr/>
            <p:nvPr/>
          </p:nvSpPr>
          <p:spPr>
            <a:xfrm flipV="1">
              <a:off x="7986047" y="3071751"/>
              <a:ext cx="52222" cy="32404"/>
            </a:xfrm>
            <a:custGeom>
              <a:avLst/>
              <a:gdLst>
                <a:gd name="connsiteX0" fmla="*/ 8238 w 52222"/>
                <a:gd name="connsiteY0" fmla="*/ -294 h 32404"/>
                <a:gd name="connsiteX1" fmla="*/ 21967 w 52222"/>
                <a:gd name="connsiteY1" fmla="*/ -294 h 32404"/>
                <a:gd name="connsiteX2" fmla="*/ 47595 w 52222"/>
                <a:gd name="connsiteY2" fmla="*/ 14502 h 32404"/>
                <a:gd name="connsiteX3" fmla="*/ 47595 w 52222"/>
                <a:gd name="connsiteY3" fmla="*/ 24078 h 32404"/>
                <a:gd name="connsiteX4" fmla="*/ 40255 w 52222"/>
                <a:gd name="connsiteY4" fmla="*/ 28434 h 32404"/>
                <a:gd name="connsiteX5" fmla="*/ 26526 w 52222"/>
                <a:gd name="connsiteY5" fmla="*/ 28434 h 32404"/>
                <a:gd name="connsiteX6" fmla="*/ 897 w 52222"/>
                <a:gd name="connsiteY6" fmla="*/ 13638 h 32404"/>
                <a:gd name="connsiteX7" fmla="*/ 897 w 52222"/>
                <a:gd name="connsiteY7" fmla="*/ 4063 h 32404"/>
                <a:gd name="connsiteX8" fmla="*/ 8238 w 52222"/>
                <a:gd name="connsiteY8" fmla="*/ -294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8238" y="-294"/>
                  </a:moveTo>
                  <a:cubicBezTo>
                    <a:pt x="12493" y="-2745"/>
                    <a:pt x="17725" y="-2745"/>
                    <a:pt x="21967" y="-294"/>
                  </a:cubicBezTo>
                  <a:lnTo>
                    <a:pt x="47595" y="14502"/>
                  </a:lnTo>
                  <a:cubicBezTo>
                    <a:pt x="51278" y="16636"/>
                    <a:pt x="51278" y="21944"/>
                    <a:pt x="47595" y="24078"/>
                  </a:cubicBezTo>
                  <a:lnTo>
                    <a:pt x="40255" y="28434"/>
                  </a:lnTo>
                  <a:cubicBezTo>
                    <a:pt x="36000" y="30885"/>
                    <a:pt x="30768" y="30885"/>
                    <a:pt x="26526" y="28434"/>
                  </a:cubicBezTo>
                  <a:lnTo>
                    <a:pt x="897" y="13638"/>
                  </a:lnTo>
                  <a:cubicBezTo>
                    <a:pt x="-2786" y="11505"/>
                    <a:pt x="-2786" y="6196"/>
                    <a:pt x="897" y="4063"/>
                  </a:cubicBezTo>
                  <a:lnTo>
                    <a:pt x="8238" y="-294"/>
                  </a:lnTo>
                </a:path>
              </a:pathLst>
            </a:custGeom>
            <a:solidFill>
              <a:srgbClr val="41454E"/>
            </a:solidFill>
            <a:ln w="1270" cap="flat">
              <a:noFill/>
              <a:prstDash val="solid"/>
              <a:miter/>
            </a:ln>
          </p:spPr>
          <p:txBody>
            <a:bodyPr rtlCol="0" anchor="ctr"/>
            <a:lstStyle/>
            <a:p>
              <a:endParaRPr lang="en-IN"/>
            </a:p>
          </p:txBody>
        </p:sp>
        <p:sp>
          <p:nvSpPr>
            <p:cNvPr id="1497" name="Freeform: Shape 1496">
              <a:extLst>
                <a:ext uri="{FF2B5EF4-FFF2-40B4-BE49-F238E27FC236}">
                  <a16:creationId xmlns:a16="http://schemas.microsoft.com/office/drawing/2014/main" id="{94A18D14-45AF-58B1-819E-E602CBCCFF53}"/>
                </a:ext>
              </a:extLst>
            </p:cNvPr>
            <p:cNvSpPr/>
            <p:nvPr/>
          </p:nvSpPr>
          <p:spPr>
            <a:xfrm flipV="1">
              <a:off x="7890720" y="3126336"/>
              <a:ext cx="52222" cy="32391"/>
            </a:xfrm>
            <a:custGeom>
              <a:avLst/>
              <a:gdLst>
                <a:gd name="connsiteX0" fmla="*/ 8303 w 52222"/>
                <a:gd name="connsiteY0" fmla="*/ -245 h 32391"/>
                <a:gd name="connsiteX1" fmla="*/ 22032 w 52222"/>
                <a:gd name="connsiteY1" fmla="*/ -245 h 32391"/>
                <a:gd name="connsiteX2" fmla="*/ 47660 w 52222"/>
                <a:gd name="connsiteY2" fmla="*/ 14551 h 32391"/>
                <a:gd name="connsiteX3" fmla="*/ 47660 w 52222"/>
                <a:gd name="connsiteY3" fmla="*/ 24114 h 32391"/>
                <a:gd name="connsiteX4" fmla="*/ 40307 w 52222"/>
                <a:gd name="connsiteY4" fmla="*/ 28470 h 32391"/>
                <a:gd name="connsiteX5" fmla="*/ 26591 w 52222"/>
                <a:gd name="connsiteY5" fmla="*/ 28470 h 32391"/>
                <a:gd name="connsiteX6" fmla="*/ 963 w 52222"/>
                <a:gd name="connsiteY6" fmla="*/ 13674 h 32391"/>
                <a:gd name="connsiteX7" fmla="*/ 963 w 52222"/>
                <a:gd name="connsiteY7" fmla="*/ 4111 h 32391"/>
                <a:gd name="connsiteX8" fmla="*/ 8303 w 52222"/>
                <a:gd name="connsiteY8" fmla="*/ -245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391">
                  <a:moveTo>
                    <a:pt x="8303" y="-245"/>
                  </a:moveTo>
                  <a:cubicBezTo>
                    <a:pt x="12557" y="-2696"/>
                    <a:pt x="17790" y="-2696"/>
                    <a:pt x="22032" y="-245"/>
                  </a:cubicBezTo>
                  <a:lnTo>
                    <a:pt x="47660" y="14551"/>
                  </a:lnTo>
                  <a:cubicBezTo>
                    <a:pt x="51343" y="16672"/>
                    <a:pt x="51343" y="21980"/>
                    <a:pt x="47660" y="24114"/>
                  </a:cubicBezTo>
                  <a:lnTo>
                    <a:pt x="40307" y="28470"/>
                  </a:lnTo>
                  <a:cubicBezTo>
                    <a:pt x="36065" y="30921"/>
                    <a:pt x="30833" y="30921"/>
                    <a:pt x="26591" y="28470"/>
                  </a:cubicBezTo>
                  <a:lnTo>
                    <a:pt x="963" y="13674"/>
                  </a:lnTo>
                  <a:cubicBezTo>
                    <a:pt x="-2721" y="11554"/>
                    <a:pt x="-2721" y="6232"/>
                    <a:pt x="963" y="4111"/>
                  </a:cubicBezTo>
                  <a:lnTo>
                    <a:pt x="8303" y="-245"/>
                  </a:lnTo>
                </a:path>
              </a:pathLst>
            </a:custGeom>
            <a:solidFill>
              <a:srgbClr val="41454E"/>
            </a:solidFill>
            <a:ln w="1270" cap="flat">
              <a:noFill/>
              <a:prstDash val="solid"/>
              <a:miter/>
            </a:ln>
          </p:spPr>
          <p:txBody>
            <a:bodyPr rtlCol="0" anchor="ctr"/>
            <a:lstStyle/>
            <a:p>
              <a:endParaRPr lang="en-IN"/>
            </a:p>
          </p:txBody>
        </p:sp>
        <p:sp>
          <p:nvSpPr>
            <p:cNvPr id="1498" name="Freeform: Shape 1497">
              <a:extLst>
                <a:ext uri="{FF2B5EF4-FFF2-40B4-BE49-F238E27FC236}">
                  <a16:creationId xmlns:a16="http://schemas.microsoft.com/office/drawing/2014/main" id="{0A7BC472-CC33-6A2B-0C0F-DC6C9F542FC3}"/>
                </a:ext>
              </a:extLst>
            </p:cNvPr>
            <p:cNvSpPr/>
            <p:nvPr/>
          </p:nvSpPr>
          <p:spPr>
            <a:xfrm flipV="1">
              <a:off x="8030090" y="3046326"/>
              <a:ext cx="52222" cy="32404"/>
            </a:xfrm>
            <a:custGeom>
              <a:avLst/>
              <a:gdLst>
                <a:gd name="connsiteX0" fmla="*/ 8208 w 52222"/>
                <a:gd name="connsiteY0" fmla="*/ -316 h 32404"/>
                <a:gd name="connsiteX1" fmla="*/ 21937 w 52222"/>
                <a:gd name="connsiteY1" fmla="*/ -316 h 32404"/>
                <a:gd name="connsiteX2" fmla="*/ 47565 w 52222"/>
                <a:gd name="connsiteY2" fmla="*/ 14492 h 32404"/>
                <a:gd name="connsiteX3" fmla="*/ 47565 w 52222"/>
                <a:gd name="connsiteY3" fmla="*/ 24055 h 32404"/>
                <a:gd name="connsiteX4" fmla="*/ 40225 w 52222"/>
                <a:gd name="connsiteY4" fmla="*/ 28411 h 32404"/>
                <a:gd name="connsiteX5" fmla="*/ 26496 w 52222"/>
                <a:gd name="connsiteY5" fmla="*/ 28411 h 32404"/>
                <a:gd name="connsiteX6" fmla="*/ 867 w 52222"/>
                <a:gd name="connsiteY6" fmla="*/ 13616 h 32404"/>
                <a:gd name="connsiteX7" fmla="*/ 867 w 52222"/>
                <a:gd name="connsiteY7" fmla="*/ 4053 h 32404"/>
                <a:gd name="connsiteX8" fmla="*/ 8208 w 52222"/>
                <a:gd name="connsiteY8" fmla="*/ -316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8208" y="-316"/>
                  </a:moveTo>
                  <a:cubicBezTo>
                    <a:pt x="12462" y="-2767"/>
                    <a:pt x="17695" y="-2767"/>
                    <a:pt x="21937" y="-316"/>
                  </a:cubicBezTo>
                  <a:lnTo>
                    <a:pt x="47565" y="14492"/>
                  </a:lnTo>
                  <a:cubicBezTo>
                    <a:pt x="51248" y="16613"/>
                    <a:pt x="51248" y="21922"/>
                    <a:pt x="47565" y="24055"/>
                  </a:cubicBezTo>
                  <a:lnTo>
                    <a:pt x="40225" y="28411"/>
                  </a:lnTo>
                  <a:cubicBezTo>
                    <a:pt x="35970" y="30862"/>
                    <a:pt x="30738" y="30862"/>
                    <a:pt x="26496" y="28411"/>
                  </a:cubicBezTo>
                  <a:lnTo>
                    <a:pt x="867" y="13616"/>
                  </a:lnTo>
                  <a:cubicBezTo>
                    <a:pt x="-2816" y="11482"/>
                    <a:pt x="-2816" y="6174"/>
                    <a:pt x="867" y="4053"/>
                  </a:cubicBezTo>
                  <a:lnTo>
                    <a:pt x="8208" y="-316"/>
                  </a:lnTo>
                </a:path>
              </a:pathLst>
            </a:custGeom>
            <a:solidFill>
              <a:srgbClr val="41454E"/>
            </a:solidFill>
            <a:ln w="1270" cap="flat">
              <a:noFill/>
              <a:prstDash val="solid"/>
              <a:miter/>
            </a:ln>
          </p:spPr>
          <p:txBody>
            <a:bodyPr rtlCol="0" anchor="ctr"/>
            <a:lstStyle/>
            <a:p>
              <a:endParaRPr lang="en-IN"/>
            </a:p>
          </p:txBody>
        </p:sp>
        <p:sp>
          <p:nvSpPr>
            <p:cNvPr id="1499" name="Freeform: Shape 1498">
              <a:extLst>
                <a:ext uri="{FF2B5EF4-FFF2-40B4-BE49-F238E27FC236}">
                  <a16:creationId xmlns:a16="http://schemas.microsoft.com/office/drawing/2014/main" id="{01DAC9B9-5C5A-AEC8-1C05-304E755A438E}"/>
                </a:ext>
              </a:extLst>
            </p:cNvPr>
            <p:cNvSpPr/>
            <p:nvPr/>
          </p:nvSpPr>
          <p:spPr>
            <a:xfrm flipV="1">
              <a:off x="7802633" y="3177187"/>
              <a:ext cx="52222" cy="32404"/>
            </a:xfrm>
            <a:custGeom>
              <a:avLst/>
              <a:gdLst>
                <a:gd name="connsiteX0" fmla="*/ 8363 w 52222"/>
                <a:gd name="connsiteY0" fmla="*/ -199 h 32404"/>
                <a:gd name="connsiteX1" fmla="*/ 22092 w 52222"/>
                <a:gd name="connsiteY1" fmla="*/ -199 h 32404"/>
                <a:gd name="connsiteX2" fmla="*/ 47720 w 52222"/>
                <a:gd name="connsiteY2" fmla="*/ 14596 h 32404"/>
                <a:gd name="connsiteX3" fmla="*/ 47720 w 52222"/>
                <a:gd name="connsiteY3" fmla="*/ 24159 h 32404"/>
                <a:gd name="connsiteX4" fmla="*/ 40380 w 52222"/>
                <a:gd name="connsiteY4" fmla="*/ 28528 h 32404"/>
                <a:gd name="connsiteX5" fmla="*/ 26651 w 52222"/>
                <a:gd name="connsiteY5" fmla="*/ 28528 h 32404"/>
                <a:gd name="connsiteX6" fmla="*/ 1023 w 52222"/>
                <a:gd name="connsiteY6" fmla="*/ 13720 h 32404"/>
                <a:gd name="connsiteX7" fmla="*/ 1023 w 52222"/>
                <a:gd name="connsiteY7" fmla="*/ 4157 h 32404"/>
                <a:gd name="connsiteX8" fmla="*/ 8363 w 52222"/>
                <a:gd name="connsiteY8" fmla="*/ -199 h 3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4">
                  <a:moveTo>
                    <a:pt x="8363" y="-199"/>
                  </a:moveTo>
                  <a:cubicBezTo>
                    <a:pt x="12618" y="-2650"/>
                    <a:pt x="17850" y="-2650"/>
                    <a:pt x="22092" y="-199"/>
                  </a:cubicBezTo>
                  <a:lnTo>
                    <a:pt x="47720" y="14596"/>
                  </a:lnTo>
                  <a:cubicBezTo>
                    <a:pt x="51403" y="16730"/>
                    <a:pt x="51403" y="22038"/>
                    <a:pt x="47720" y="24159"/>
                  </a:cubicBezTo>
                  <a:lnTo>
                    <a:pt x="40380" y="28528"/>
                  </a:lnTo>
                  <a:cubicBezTo>
                    <a:pt x="36125" y="30979"/>
                    <a:pt x="30893" y="30979"/>
                    <a:pt x="26651" y="28528"/>
                  </a:cubicBezTo>
                  <a:lnTo>
                    <a:pt x="1023" y="13720"/>
                  </a:lnTo>
                  <a:cubicBezTo>
                    <a:pt x="-2660" y="11599"/>
                    <a:pt x="-2660" y="6290"/>
                    <a:pt x="1023" y="4157"/>
                  </a:cubicBezTo>
                  <a:lnTo>
                    <a:pt x="8363" y="-199"/>
                  </a:lnTo>
                </a:path>
              </a:pathLst>
            </a:custGeom>
            <a:solidFill>
              <a:srgbClr val="41454E"/>
            </a:solidFill>
            <a:ln w="1270" cap="flat">
              <a:noFill/>
              <a:prstDash val="solid"/>
              <a:miter/>
            </a:ln>
          </p:spPr>
          <p:txBody>
            <a:bodyPr rtlCol="0" anchor="ctr"/>
            <a:lstStyle/>
            <a:p>
              <a:endParaRPr lang="en-IN"/>
            </a:p>
          </p:txBody>
        </p:sp>
        <p:sp>
          <p:nvSpPr>
            <p:cNvPr id="1500" name="Freeform: Shape 1499">
              <a:extLst>
                <a:ext uri="{FF2B5EF4-FFF2-40B4-BE49-F238E27FC236}">
                  <a16:creationId xmlns:a16="http://schemas.microsoft.com/office/drawing/2014/main" id="{915761BD-89A7-D494-40E9-8EE0F84DA529}"/>
                </a:ext>
              </a:extLst>
            </p:cNvPr>
            <p:cNvSpPr/>
            <p:nvPr/>
          </p:nvSpPr>
          <p:spPr>
            <a:xfrm flipV="1">
              <a:off x="7619982" y="3376945"/>
              <a:ext cx="70510" cy="42830"/>
            </a:xfrm>
            <a:custGeom>
              <a:avLst/>
              <a:gdLst>
                <a:gd name="connsiteX0" fmla="*/ 26769 w 70510"/>
                <a:gd name="connsiteY0" fmla="*/ 39138 h 42830"/>
                <a:gd name="connsiteX1" fmla="*/ 1141 w 70510"/>
                <a:gd name="connsiteY1" fmla="*/ 24342 h 42830"/>
                <a:gd name="connsiteX2" fmla="*/ 1141 w 70510"/>
                <a:gd name="connsiteY2" fmla="*/ 14779 h 42830"/>
                <a:gd name="connsiteX3" fmla="*/ 26769 w 70510"/>
                <a:gd name="connsiteY3" fmla="*/ -16 h 42830"/>
                <a:gd name="connsiteX4" fmla="*/ 40498 w 70510"/>
                <a:gd name="connsiteY4" fmla="*/ -16 h 42830"/>
                <a:gd name="connsiteX5" fmla="*/ 66127 w 70510"/>
                <a:gd name="connsiteY5" fmla="*/ 14779 h 42830"/>
                <a:gd name="connsiteX6" fmla="*/ 66127 w 70510"/>
                <a:gd name="connsiteY6" fmla="*/ 24342 h 42830"/>
                <a:gd name="connsiteX7" fmla="*/ 40498 w 70510"/>
                <a:gd name="connsiteY7" fmla="*/ 39138 h 42830"/>
                <a:gd name="connsiteX8" fmla="*/ 26769 w 70510"/>
                <a:gd name="connsiteY8" fmla="*/ 3913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69" y="39138"/>
                  </a:moveTo>
                  <a:lnTo>
                    <a:pt x="1141" y="24342"/>
                  </a:lnTo>
                  <a:cubicBezTo>
                    <a:pt x="-2542" y="22221"/>
                    <a:pt x="-2542" y="16900"/>
                    <a:pt x="1141" y="14779"/>
                  </a:cubicBezTo>
                  <a:lnTo>
                    <a:pt x="26769" y="-16"/>
                  </a:lnTo>
                  <a:cubicBezTo>
                    <a:pt x="31024" y="-2468"/>
                    <a:pt x="36256" y="-2468"/>
                    <a:pt x="40498" y="-16"/>
                  </a:cubicBezTo>
                  <a:lnTo>
                    <a:pt x="66127" y="14779"/>
                  </a:lnTo>
                  <a:cubicBezTo>
                    <a:pt x="69810" y="16900"/>
                    <a:pt x="69810" y="22221"/>
                    <a:pt x="66127" y="24342"/>
                  </a:cubicBezTo>
                  <a:lnTo>
                    <a:pt x="40498" y="39138"/>
                  </a:lnTo>
                  <a:cubicBezTo>
                    <a:pt x="36256" y="41589"/>
                    <a:pt x="31024" y="41589"/>
                    <a:pt x="26769" y="39138"/>
                  </a:cubicBezTo>
                </a:path>
              </a:pathLst>
            </a:custGeom>
            <a:solidFill>
              <a:srgbClr val="4F555F"/>
            </a:solidFill>
            <a:ln w="1270" cap="flat">
              <a:noFill/>
              <a:prstDash val="solid"/>
              <a:miter/>
            </a:ln>
          </p:spPr>
          <p:txBody>
            <a:bodyPr rtlCol="0" anchor="ctr"/>
            <a:lstStyle/>
            <a:p>
              <a:endParaRPr lang="en-IN"/>
            </a:p>
          </p:txBody>
        </p:sp>
        <p:sp>
          <p:nvSpPr>
            <p:cNvPr id="1501" name="Freeform: Shape 1500">
              <a:extLst>
                <a:ext uri="{FF2B5EF4-FFF2-40B4-BE49-F238E27FC236}">
                  <a16:creationId xmlns:a16="http://schemas.microsoft.com/office/drawing/2014/main" id="{E9037BC8-ABF0-51A6-022B-920CEE050C5A}"/>
                </a:ext>
              </a:extLst>
            </p:cNvPr>
            <p:cNvSpPr/>
            <p:nvPr/>
          </p:nvSpPr>
          <p:spPr>
            <a:xfrm flipV="1">
              <a:off x="7754881" y="3403958"/>
              <a:ext cx="70510" cy="42843"/>
            </a:xfrm>
            <a:custGeom>
              <a:avLst/>
              <a:gdLst>
                <a:gd name="connsiteX0" fmla="*/ 40406 w 70510"/>
                <a:gd name="connsiteY0" fmla="*/ 8 h 42843"/>
                <a:gd name="connsiteX1" fmla="*/ 66035 w 70510"/>
                <a:gd name="connsiteY1" fmla="*/ 14803 h 42843"/>
                <a:gd name="connsiteX2" fmla="*/ 66035 w 70510"/>
                <a:gd name="connsiteY2" fmla="*/ 24379 h 42843"/>
                <a:gd name="connsiteX3" fmla="*/ 40406 w 70510"/>
                <a:gd name="connsiteY3" fmla="*/ 39175 h 42843"/>
                <a:gd name="connsiteX4" fmla="*/ 26677 w 70510"/>
                <a:gd name="connsiteY4" fmla="*/ 39175 h 42843"/>
                <a:gd name="connsiteX5" fmla="*/ 1049 w 70510"/>
                <a:gd name="connsiteY5" fmla="*/ 24379 h 42843"/>
                <a:gd name="connsiteX6" fmla="*/ 1049 w 70510"/>
                <a:gd name="connsiteY6" fmla="*/ 14803 h 42843"/>
                <a:gd name="connsiteX7" fmla="*/ 26677 w 70510"/>
                <a:gd name="connsiteY7" fmla="*/ 8 h 42843"/>
                <a:gd name="connsiteX8" fmla="*/ 40406 w 70510"/>
                <a:gd name="connsiteY8" fmla="*/ 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06" y="8"/>
                  </a:moveTo>
                  <a:lnTo>
                    <a:pt x="66035" y="14803"/>
                  </a:lnTo>
                  <a:cubicBezTo>
                    <a:pt x="69718" y="16937"/>
                    <a:pt x="69718" y="22245"/>
                    <a:pt x="66035" y="24379"/>
                  </a:cubicBezTo>
                  <a:lnTo>
                    <a:pt x="40406" y="39175"/>
                  </a:lnTo>
                  <a:cubicBezTo>
                    <a:pt x="36164" y="41626"/>
                    <a:pt x="30932" y="41626"/>
                    <a:pt x="26677" y="39175"/>
                  </a:cubicBezTo>
                  <a:lnTo>
                    <a:pt x="1049" y="24379"/>
                  </a:lnTo>
                  <a:cubicBezTo>
                    <a:pt x="-2634" y="22245"/>
                    <a:pt x="-2634" y="16937"/>
                    <a:pt x="1049" y="14803"/>
                  </a:cubicBezTo>
                  <a:lnTo>
                    <a:pt x="26677" y="8"/>
                  </a:lnTo>
                  <a:cubicBezTo>
                    <a:pt x="30932" y="-2443"/>
                    <a:pt x="36164" y="-2443"/>
                    <a:pt x="40406" y="8"/>
                  </a:cubicBezTo>
                </a:path>
              </a:pathLst>
            </a:custGeom>
            <a:solidFill>
              <a:srgbClr val="4F555F"/>
            </a:solidFill>
            <a:ln w="1270" cap="flat">
              <a:noFill/>
              <a:prstDash val="solid"/>
              <a:miter/>
            </a:ln>
          </p:spPr>
          <p:txBody>
            <a:bodyPr rtlCol="0" anchor="ctr"/>
            <a:lstStyle/>
            <a:p>
              <a:endParaRPr lang="en-IN"/>
            </a:p>
          </p:txBody>
        </p:sp>
        <p:sp>
          <p:nvSpPr>
            <p:cNvPr id="1502" name="Freeform: Shape 1501">
              <a:extLst>
                <a:ext uri="{FF2B5EF4-FFF2-40B4-BE49-F238E27FC236}">
                  <a16:creationId xmlns:a16="http://schemas.microsoft.com/office/drawing/2014/main" id="{1948A912-10FC-158B-8A1D-A2A27C7514E0}"/>
                </a:ext>
              </a:extLst>
            </p:cNvPr>
            <p:cNvSpPr/>
            <p:nvPr/>
          </p:nvSpPr>
          <p:spPr>
            <a:xfrm flipV="1">
              <a:off x="7664025" y="3351510"/>
              <a:ext cx="70510" cy="42840"/>
            </a:xfrm>
            <a:custGeom>
              <a:avLst/>
              <a:gdLst>
                <a:gd name="connsiteX0" fmla="*/ 26740 w 70510"/>
                <a:gd name="connsiteY0" fmla="*/ 39115 h 42840"/>
                <a:gd name="connsiteX1" fmla="*/ 1111 w 70510"/>
                <a:gd name="connsiteY1" fmla="*/ 24319 h 42840"/>
                <a:gd name="connsiteX2" fmla="*/ 1111 w 70510"/>
                <a:gd name="connsiteY2" fmla="*/ 14756 h 42840"/>
                <a:gd name="connsiteX3" fmla="*/ 26740 w 70510"/>
                <a:gd name="connsiteY3" fmla="*/ -39 h 42840"/>
                <a:gd name="connsiteX4" fmla="*/ 40468 w 70510"/>
                <a:gd name="connsiteY4" fmla="*/ -39 h 42840"/>
                <a:gd name="connsiteX5" fmla="*/ 66097 w 70510"/>
                <a:gd name="connsiteY5" fmla="*/ 14756 h 42840"/>
                <a:gd name="connsiteX6" fmla="*/ 66097 w 70510"/>
                <a:gd name="connsiteY6" fmla="*/ 24319 h 42840"/>
                <a:gd name="connsiteX7" fmla="*/ 40468 w 70510"/>
                <a:gd name="connsiteY7" fmla="*/ 39115 h 42840"/>
                <a:gd name="connsiteX8" fmla="*/ 26740 w 70510"/>
                <a:gd name="connsiteY8" fmla="*/ 39115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26740" y="39115"/>
                  </a:moveTo>
                  <a:lnTo>
                    <a:pt x="1111" y="24319"/>
                  </a:lnTo>
                  <a:cubicBezTo>
                    <a:pt x="-2572" y="22199"/>
                    <a:pt x="-2572" y="16890"/>
                    <a:pt x="1111" y="14756"/>
                  </a:cubicBezTo>
                  <a:lnTo>
                    <a:pt x="26740" y="-39"/>
                  </a:lnTo>
                  <a:cubicBezTo>
                    <a:pt x="30994" y="-2490"/>
                    <a:pt x="36226" y="-2490"/>
                    <a:pt x="40468" y="-39"/>
                  </a:cubicBezTo>
                  <a:lnTo>
                    <a:pt x="66097" y="14756"/>
                  </a:lnTo>
                  <a:cubicBezTo>
                    <a:pt x="69780" y="16890"/>
                    <a:pt x="69780" y="22199"/>
                    <a:pt x="66097" y="24319"/>
                  </a:cubicBezTo>
                  <a:lnTo>
                    <a:pt x="40468" y="39115"/>
                  </a:lnTo>
                  <a:cubicBezTo>
                    <a:pt x="36226" y="41579"/>
                    <a:pt x="30994" y="41579"/>
                    <a:pt x="26740" y="39115"/>
                  </a:cubicBezTo>
                </a:path>
              </a:pathLst>
            </a:custGeom>
            <a:solidFill>
              <a:srgbClr val="4F555F"/>
            </a:solidFill>
            <a:ln w="1270" cap="flat">
              <a:noFill/>
              <a:prstDash val="solid"/>
              <a:miter/>
            </a:ln>
          </p:spPr>
          <p:txBody>
            <a:bodyPr rtlCol="0" anchor="ctr"/>
            <a:lstStyle/>
            <a:p>
              <a:endParaRPr lang="en-IN"/>
            </a:p>
          </p:txBody>
        </p:sp>
        <p:sp>
          <p:nvSpPr>
            <p:cNvPr id="1503" name="Freeform: Shape 1502">
              <a:extLst>
                <a:ext uri="{FF2B5EF4-FFF2-40B4-BE49-F238E27FC236}">
                  <a16:creationId xmlns:a16="http://schemas.microsoft.com/office/drawing/2014/main" id="{C4CF5B13-8535-DC65-D9C3-78A27BFF4CAA}"/>
                </a:ext>
              </a:extLst>
            </p:cNvPr>
            <p:cNvSpPr/>
            <p:nvPr/>
          </p:nvSpPr>
          <p:spPr>
            <a:xfrm flipV="1">
              <a:off x="7665410" y="3403170"/>
              <a:ext cx="70510" cy="42830"/>
            </a:xfrm>
            <a:custGeom>
              <a:avLst/>
              <a:gdLst>
                <a:gd name="connsiteX0" fmla="*/ 26738 w 70510"/>
                <a:gd name="connsiteY0" fmla="*/ 39161 h 42830"/>
                <a:gd name="connsiteX1" fmla="*/ 1110 w 70510"/>
                <a:gd name="connsiteY1" fmla="*/ 24366 h 42830"/>
                <a:gd name="connsiteX2" fmla="*/ 1110 w 70510"/>
                <a:gd name="connsiteY2" fmla="*/ 14803 h 42830"/>
                <a:gd name="connsiteX3" fmla="*/ 26738 w 70510"/>
                <a:gd name="connsiteY3" fmla="*/ 7 h 42830"/>
                <a:gd name="connsiteX4" fmla="*/ 40467 w 70510"/>
                <a:gd name="connsiteY4" fmla="*/ 7 h 42830"/>
                <a:gd name="connsiteX5" fmla="*/ 66096 w 70510"/>
                <a:gd name="connsiteY5" fmla="*/ 14803 h 42830"/>
                <a:gd name="connsiteX6" fmla="*/ 66096 w 70510"/>
                <a:gd name="connsiteY6" fmla="*/ 24366 h 42830"/>
                <a:gd name="connsiteX7" fmla="*/ 40467 w 70510"/>
                <a:gd name="connsiteY7" fmla="*/ 39161 h 42830"/>
                <a:gd name="connsiteX8" fmla="*/ 26738 w 70510"/>
                <a:gd name="connsiteY8" fmla="*/ 39161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38" y="39161"/>
                  </a:moveTo>
                  <a:lnTo>
                    <a:pt x="1110" y="24366"/>
                  </a:lnTo>
                  <a:cubicBezTo>
                    <a:pt x="-2573" y="22245"/>
                    <a:pt x="-2573" y="16923"/>
                    <a:pt x="1110" y="14803"/>
                  </a:cubicBezTo>
                  <a:lnTo>
                    <a:pt x="26738" y="7"/>
                  </a:lnTo>
                  <a:cubicBezTo>
                    <a:pt x="30993" y="-2444"/>
                    <a:pt x="36225" y="-2444"/>
                    <a:pt x="40467" y="7"/>
                  </a:cubicBezTo>
                  <a:lnTo>
                    <a:pt x="66096" y="14803"/>
                  </a:lnTo>
                  <a:cubicBezTo>
                    <a:pt x="69779" y="16923"/>
                    <a:pt x="69779" y="22245"/>
                    <a:pt x="66096" y="24366"/>
                  </a:cubicBezTo>
                  <a:lnTo>
                    <a:pt x="40467" y="39161"/>
                  </a:lnTo>
                  <a:cubicBezTo>
                    <a:pt x="36225" y="41612"/>
                    <a:pt x="30993" y="41612"/>
                    <a:pt x="26738" y="39161"/>
                  </a:cubicBezTo>
                </a:path>
              </a:pathLst>
            </a:custGeom>
            <a:solidFill>
              <a:srgbClr val="4F555F"/>
            </a:solidFill>
            <a:ln w="1270" cap="flat">
              <a:noFill/>
              <a:prstDash val="solid"/>
              <a:miter/>
            </a:ln>
          </p:spPr>
          <p:txBody>
            <a:bodyPr rtlCol="0" anchor="ctr"/>
            <a:lstStyle/>
            <a:p>
              <a:endParaRPr lang="en-IN"/>
            </a:p>
          </p:txBody>
        </p:sp>
        <p:sp>
          <p:nvSpPr>
            <p:cNvPr id="1504" name="Freeform: Shape 1503">
              <a:extLst>
                <a:ext uri="{FF2B5EF4-FFF2-40B4-BE49-F238E27FC236}">
                  <a16:creationId xmlns:a16="http://schemas.microsoft.com/office/drawing/2014/main" id="{BBF82D38-9047-DAB4-1FEC-A9F1820A23CC}"/>
                </a:ext>
              </a:extLst>
            </p:cNvPr>
            <p:cNvSpPr/>
            <p:nvPr/>
          </p:nvSpPr>
          <p:spPr>
            <a:xfrm flipV="1">
              <a:off x="7798925" y="3378532"/>
              <a:ext cx="70510" cy="42840"/>
            </a:xfrm>
            <a:custGeom>
              <a:avLst/>
              <a:gdLst>
                <a:gd name="connsiteX0" fmla="*/ 40376 w 70510"/>
                <a:gd name="connsiteY0" fmla="*/ -6 h 42840"/>
                <a:gd name="connsiteX1" fmla="*/ 66005 w 70510"/>
                <a:gd name="connsiteY1" fmla="*/ 14790 h 42840"/>
                <a:gd name="connsiteX2" fmla="*/ 66005 w 70510"/>
                <a:gd name="connsiteY2" fmla="*/ 24353 h 42840"/>
                <a:gd name="connsiteX3" fmla="*/ 40376 w 70510"/>
                <a:gd name="connsiteY3" fmla="*/ 39149 h 42840"/>
                <a:gd name="connsiteX4" fmla="*/ 26647 w 70510"/>
                <a:gd name="connsiteY4" fmla="*/ 39149 h 42840"/>
                <a:gd name="connsiteX5" fmla="*/ 1019 w 70510"/>
                <a:gd name="connsiteY5" fmla="*/ 24353 h 42840"/>
                <a:gd name="connsiteX6" fmla="*/ 1019 w 70510"/>
                <a:gd name="connsiteY6" fmla="*/ 14790 h 42840"/>
                <a:gd name="connsiteX7" fmla="*/ 26647 w 70510"/>
                <a:gd name="connsiteY7" fmla="*/ -6 h 42840"/>
                <a:gd name="connsiteX8" fmla="*/ 40376 w 70510"/>
                <a:gd name="connsiteY8" fmla="*/ -6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376" y="-6"/>
                  </a:moveTo>
                  <a:lnTo>
                    <a:pt x="66005" y="14790"/>
                  </a:lnTo>
                  <a:cubicBezTo>
                    <a:pt x="69688" y="16911"/>
                    <a:pt x="69688" y="22219"/>
                    <a:pt x="66005" y="24353"/>
                  </a:cubicBezTo>
                  <a:lnTo>
                    <a:pt x="40376" y="39149"/>
                  </a:lnTo>
                  <a:cubicBezTo>
                    <a:pt x="36122" y="41600"/>
                    <a:pt x="30889" y="41600"/>
                    <a:pt x="26647" y="39149"/>
                  </a:cubicBezTo>
                  <a:lnTo>
                    <a:pt x="1019" y="24353"/>
                  </a:lnTo>
                  <a:cubicBezTo>
                    <a:pt x="-2664" y="22219"/>
                    <a:pt x="-2664" y="16911"/>
                    <a:pt x="1019" y="14790"/>
                  </a:cubicBezTo>
                  <a:lnTo>
                    <a:pt x="26647" y="-6"/>
                  </a:lnTo>
                  <a:cubicBezTo>
                    <a:pt x="30889" y="-2469"/>
                    <a:pt x="36122" y="-2469"/>
                    <a:pt x="40376" y="-6"/>
                  </a:cubicBezTo>
                </a:path>
              </a:pathLst>
            </a:custGeom>
            <a:solidFill>
              <a:srgbClr val="4F555F"/>
            </a:solidFill>
            <a:ln w="1270" cap="flat">
              <a:noFill/>
              <a:prstDash val="solid"/>
              <a:miter/>
            </a:ln>
          </p:spPr>
          <p:txBody>
            <a:bodyPr rtlCol="0" anchor="ctr"/>
            <a:lstStyle/>
            <a:p>
              <a:endParaRPr lang="en-IN"/>
            </a:p>
          </p:txBody>
        </p:sp>
        <p:sp>
          <p:nvSpPr>
            <p:cNvPr id="1505" name="Freeform: Shape 1504">
              <a:extLst>
                <a:ext uri="{FF2B5EF4-FFF2-40B4-BE49-F238E27FC236}">
                  <a16:creationId xmlns:a16="http://schemas.microsoft.com/office/drawing/2014/main" id="{27CD46A5-B19C-3BBE-F4DC-AFAFDFF505DA}"/>
                </a:ext>
              </a:extLst>
            </p:cNvPr>
            <p:cNvSpPr/>
            <p:nvPr/>
          </p:nvSpPr>
          <p:spPr>
            <a:xfrm flipV="1">
              <a:off x="7709453" y="3377732"/>
              <a:ext cx="70510" cy="42843"/>
            </a:xfrm>
            <a:custGeom>
              <a:avLst/>
              <a:gdLst>
                <a:gd name="connsiteX0" fmla="*/ 40437 w 70510"/>
                <a:gd name="connsiteY0" fmla="*/ -16 h 42843"/>
                <a:gd name="connsiteX1" fmla="*/ 66066 w 70510"/>
                <a:gd name="connsiteY1" fmla="*/ 14780 h 42843"/>
                <a:gd name="connsiteX2" fmla="*/ 66066 w 70510"/>
                <a:gd name="connsiteY2" fmla="*/ 24343 h 42843"/>
                <a:gd name="connsiteX3" fmla="*/ 40437 w 70510"/>
                <a:gd name="connsiteY3" fmla="*/ 39151 h 42843"/>
                <a:gd name="connsiteX4" fmla="*/ 26709 w 70510"/>
                <a:gd name="connsiteY4" fmla="*/ 39151 h 42843"/>
                <a:gd name="connsiteX5" fmla="*/ 1080 w 70510"/>
                <a:gd name="connsiteY5" fmla="*/ 24343 h 42843"/>
                <a:gd name="connsiteX6" fmla="*/ 1080 w 70510"/>
                <a:gd name="connsiteY6" fmla="*/ 14780 h 42843"/>
                <a:gd name="connsiteX7" fmla="*/ 26709 w 70510"/>
                <a:gd name="connsiteY7" fmla="*/ -16 h 42843"/>
                <a:gd name="connsiteX8" fmla="*/ 40437 w 70510"/>
                <a:gd name="connsiteY8" fmla="*/ -1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37" y="-16"/>
                  </a:moveTo>
                  <a:lnTo>
                    <a:pt x="66066" y="14780"/>
                  </a:lnTo>
                  <a:cubicBezTo>
                    <a:pt x="69749" y="16913"/>
                    <a:pt x="69749" y="22222"/>
                    <a:pt x="66066" y="24343"/>
                  </a:cubicBezTo>
                  <a:lnTo>
                    <a:pt x="40437" y="39151"/>
                  </a:lnTo>
                  <a:cubicBezTo>
                    <a:pt x="36195" y="41602"/>
                    <a:pt x="30963" y="41602"/>
                    <a:pt x="26709" y="39151"/>
                  </a:cubicBezTo>
                  <a:lnTo>
                    <a:pt x="1080" y="24343"/>
                  </a:lnTo>
                  <a:cubicBezTo>
                    <a:pt x="-2603" y="22222"/>
                    <a:pt x="-2603" y="16913"/>
                    <a:pt x="1080" y="14780"/>
                  </a:cubicBezTo>
                  <a:lnTo>
                    <a:pt x="26709" y="-16"/>
                  </a:lnTo>
                  <a:cubicBezTo>
                    <a:pt x="30963" y="-2467"/>
                    <a:pt x="36195" y="-2467"/>
                    <a:pt x="40437" y="-16"/>
                  </a:cubicBezTo>
                </a:path>
              </a:pathLst>
            </a:custGeom>
            <a:solidFill>
              <a:srgbClr val="4F555F"/>
            </a:solidFill>
            <a:ln w="1270" cap="flat">
              <a:noFill/>
              <a:prstDash val="solid"/>
              <a:miter/>
            </a:ln>
          </p:spPr>
          <p:txBody>
            <a:bodyPr rtlCol="0" anchor="ctr"/>
            <a:lstStyle/>
            <a:p>
              <a:endParaRPr lang="en-IN"/>
            </a:p>
          </p:txBody>
        </p:sp>
        <p:sp>
          <p:nvSpPr>
            <p:cNvPr id="1506" name="Freeform: Shape 1505">
              <a:extLst>
                <a:ext uri="{FF2B5EF4-FFF2-40B4-BE49-F238E27FC236}">
                  <a16:creationId xmlns:a16="http://schemas.microsoft.com/office/drawing/2014/main" id="{7092FEE3-6AE5-CCD3-7354-419DD2AA02C6}"/>
                </a:ext>
              </a:extLst>
            </p:cNvPr>
            <p:cNvSpPr/>
            <p:nvPr/>
          </p:nvSpPr>
          <p:spPr>
            <a:xfrm flipV="1">
              <a:off x="7708069" y="3326081"/>
              <a:ext cx="70510" cy="42843"/>
            </a:xfrm>
            <a:custGeom>
              <a:avLst/>
              <a:gdLst>
                <a:gd name="connsiteX0" fmla="*/ 40438 w 70510"/>
                <a:gd name="connsiteY0" fmla="*/ 39105 h 42843"/>
                <a:gd name="connsiteX1" fmla="*/ 26709 w 70510"/>
                <a:gd name="connsiteY1" fmla="*/ 39105 h 42843"/>
                <a:gd name="connsiteX2" fmla="*/ 1081 w 70510"/>
                <a:gd name="connsiteY2" fmla="*/ 24309 h 42843"/>
                <a:gd name="connsiteX3" fmla="*/ 1081 w 70510"/>
                <a:gd name="connsiteY3" fmla="*/ 14733 h 42843"/>
                <a:gd name="connsiteX4" fmla="*/ 26709 w 70510"/>
                <a:gd name="connsiteY4" fmla="*/ -62 h 42843"/>
                <a:gd name="connsiteX5" fmla="*/ 40438 w 70510"/>
                <a:gd name="connsiteY5" fmla="*/ -62 h 42843"/>
                <a:gd name="connsiteX6" fmla="*/ 66067 w 70510"/>
                <a:gd name="connsiteY6" fmla="*/ 14733 h 42843"/>
                <a:gd name="connsiteX7" fmla="*/ 66067 w 70510"/>
                <a:gd name="connsiteY7" fmla="*/ 24309 h 42843"/>
                <a:gd name="connsiteX8" fmla="*/ 40438 w 70510"/>
                <a:gd name="connsiteY8" fmla="*/ 39105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438" y="39105"/>
                  </a:moveTo>
                  <a:cubicBezTo>
                    <a:pt x="36196" y="41556"/>
                    <a:pt x="30964" y="41556"/>
                    <a:pt x="26709" y="39105"/>
                  </a:cubicBezTo>
                  <a:lnTo>
                    <a:pt x="1081" y="24309"/>
                  </a:lnTo>
                  <a:cubicBezTo>
                    <a:pt x="-2602" y="22176"/>
                    <a:pt x="-2602" y="16867"/>
                    <a:pt x="1081" y="14733"/>
                  </a:cubicBezTo>
                  <a:lnTo>
                    <a:pt x="26709" y="-62"/>
                  </a:lnTo>
                  <a:cubicBezTo>
                    <a:pt x="30964" y="-2513"/>
                    <a:pt x="36196" y="-2513"/>
                    <a:pt x="40438" y="-62"/>
                  </a:cubicBezTo>
                  <a:lnTo>
                    <a:pt x="66067" y="14733"/>
                  </a:lnTo>
                  <a:cubicBezTo>
                    <a:pt x="69750" y="16867"/>
                    <a:pt x="69750" y="22176"/>
                    <a:pt x="66067" y="24309"/>
                  </a:cubicBezTo>
                  <a:lnTo>
                    <a:pt x="40438" y="39105"/>
                  </a:lnTo>
                </a:path>
              </a:pathLst>
            </a:custGeom>
            <a:solidFill>
              <a:srgbClr val="4F555F"/>
            </a:solidFill>
            <a:ln w="1270" cap="flat">
              <a:noFill/>
              <a:prstDash val="solid"/>
              <a:miter/>
            </a:ln>
          </p:spPr>
          <p:txBody>
            <a:bodyPr rtlCol="0" anchor="ctr"/>
            <a:lstStyle/>
            <a:p>
              <a:endParaRPr lang="en-IN"/>
            </a:p>
          </p:txBody>
        </p:sp>
        <p:sp>
          <p:nvSpPr>
            <p:cNvPr id="1507" name="Freeform: Shape 1506">
              <a:extLst>
                <a:ext uri="{FF2B5EF4-FFF2-40B4-BE49-F238E27FC236}">
                  <a16:creationId xmlns:a16="http://schemas.microsoft.com/office/drawing/2014/main" id="{F52E8C97-4591-1A67-7E8B-EDD8AD87705D}"/>
                </a:ext>
              </a:extLst>
            </p:cNvPr>
            <p:cNvSpPr/>
            <p:nvPr/>
          </p:nvSpPr>
          <p:spPr>
            <a:xfrm flipV="1">
              <a:off x="7666794" y="3454821"/>
              <a:ext cx="70510" cy="42830"/>
            </a:xfrm>
            <a:custGeom>
              <a:avLst/>
              <a:gdLst>
                <a:gd name="connsiteX0" fmla="*/ 26738 w 70510"/>
                <a:gd name="connsiteY0" fmla="*/ 53 h 42830"/>
                <a:gd name="connsiteX1" fmla="*/ 40466 w 70510"/>
                <a:gd name="connsiteY1" fmla="*/ 53 h 42830"/>
                <a:gd name="connsiteX2" fmla="*/ 66095 w 70510"/>
                <a:gd name="connsiteY2" fmla="*/ 14849 h 42830"/>
                <a:gd name="connsiteX3" fmla="*/ 66095 w 70510"/>
                <a:gd name="connsiteY3" fmla="*/ 24412 h 42830"/>
                <a:gd name="connsiteX4" fmla="*/ 40466 w 70510"/>
                <a:gd name="connsiteY4" fmla="*/ 39207 h 42830"/>
                <a:gd name="connsiteX5" fmla="*/ 26738 w 70510"/>
                <a:gd name="connsiteY5" fmla="*/ 39207 h 42830"/>
                <a:gd name="connsiteX6" fmla="*/ 1109 w 70510"/>
                <a:gd name="connsiteY6" fmla="*/ 24412 h 42830"/>
                <a:gd name="connsiteX7" fmla="*/ 1109 w 70510"/>
                <a:gd name="connsiteY7" fmla="*/ 14849 h 42830"/>
                <a:gd name="connsiteX8" fmla="*/ 26738 w 70510"/>
                <a:gd name="connsiteY8" fmla="*/ 5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738" y="53"/>
                  </a:moveTo>
                  <a:cubicBezTo>
                    <a:pt x="30992" y="-2398"/>
                    <a:pt x="36224" y="-2398"/>
                    <a:pt x="40466" y="53"/>
                  </a:cubicBezTo>
                  <a:lnTo>
                    <a:pt x="66095" y="14849"/>
                  </a:lnTo>
                  <a:cubicBezTo>
                    <a:pt x="69778" y="16969"/>
                    <a:pt x="69778" y="22291"/>
                    <a:pt x="66095" y="24412"/>
                  </a:cubicBezTo>
                  <a:lnTo>
                    <a:pt x="40466" y="39207"/>
                  </a:lnTo>
                  <a:cubicBezTo>
                    <a:pt x="36224" y="41658"/>
                    <a:pt x="30992" y="41658"/>
                    <a:pt x="26738" y="39207"/>
                  </a:cubicBezTo>
                  <a:lnTo>
                    <a:pt x="1109" y="24412"/>
                  </a:lnTo>
                  <a:cubicBezTo>
                    <a:pt x="-2574" y="22291"/>
                    <a:pt x="-2574" y="16969"/>
                    <a:pt x="1109" y="14849"/>
                  </a:cubicBezTo>
                  <a:lnTo>
                    <a:pt x="26738" y="53"/>
                  </a:lnTo>
                </a:path>
              </a:pathLst>
            </a:custGeom>
            <a:solidFill>
              <a:srgbClr val="4F555F"/>
            </a:solidFill>
            <a:ln w="1270" cap="flat">
              <a:noFill/>
              <a:prstDash val="solid"/>
              <a:miter/>
            </a:ln>
          </p:spPr>
          <p:txBody>
            <a:bodyPr rtlCol="0" anchor="ctr"/>
            <a:lstStyle/>
            <a:p>
              <a:endParaRPr lang="en-IN"/>
            </a:p>
          </p:txBody>
        </p:sp>
        <p:sp>
          <p:nvSpPr>
            <p:cNvPr id="1508" name="Freeform: Shape 1507">
              <a:extLst>
                <a:ext uri="{FF2B5EF4-FFF2-40B4-BE49-F238E27FC236}">
                  <a16:creationId xmlns:a16="http://schemas.microsoft.com/office/drawing/2014/main" id="{2F365972-DA10-AF06-2E66-0557BCEAFD6E}"/>
                </a:ext>
              </a:extLst>
            </p:cNvPr>
            <p:cNvSpPr/>
            <p:nvPr/>
          </p:nvSpPr>
          <p:spPr>
            <a:xfrm flipV="1">
              <a:off x="7710838" y="3429386"/>
              <a:ext cx="70510" cy="42840"/>
            </a:xfrm>
            <a:custGeom>
              <a:avLst/>
              <a:gdLst>
                <a:gd name="connsiteX0" fmla="*/ 40436 w 70510"/>
                <a:gd name="connsiteY0" fmla="*/ 30 h 42840"/>
                <a:gd name="connsiteX1" fmla="*/ 66065 w 70510"/>
                <a:gd name="connsiteY1" fmla="*/ 14826 h 42840"/>
                <a:gd name="connsiteX2" fmla="*/ 66065 w 70510"/>
                <a:gd name="connsiteY2" fmla="*/ 24389 h 42840"/>
                <a:gd name="connsiteX3" fmla="*/ 40436 w 70510"/>
                <a:gd name="connsiteY3" fmla="*/ 39185 h 42840"/>
                <a:gd name="connsiteX4" fmla="*/ 26708 w 70510"/>
                <a:gd name="connsiteY4" fmla="*/ 39185 h 42840"/>
                <a:gd name="connsiteX5" fmla="*/ 1079 w 70510"/>
                <a:gd name="connsiteY5" fmla="*/ 24389 h 42840"/>
                <a:gd name="connsiteX6" fmla="*/ 1079 w 70510"/>
                <a:gd name="connsiteY6" fmla="*/ 14826 h 42840"/>
                <a:gd name="connsiteX7" fmla="*/ 26708 w 70510"/>
                <a:gd name="connsiteY7" fmla="*/ 30 h 42840"/>
                <a:gd name="connsiteX8" fmla="*/ 40436 w 70510"/>
                <a:gd name="connsiteY8" fmla="*/ 30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40436" y="30"/>
                  </a:moveTo>
                  <a:lnTo>
                    <a:pt x="66065" y="14826"/>
                  </a:lnTo>
                  <a:cubicBezTo>
                    <a:pt x="69748" y="16960"/>
                    <a:pt x="69748" y="22268"/>
                    <a:pt x="66065" y="24389"/>
                  </a:cubicBezTo>
                  <a:lnTo>
                    <a:pt x="40436" y="39185"/>
                  </a:lnTo>
                  <a:cubicBezTo>
                    <a:pt x="36194" y="41648"/>
                    <a:pt x="30962" y="41648"/>
                    <a:pt x="26708" y="39185"/>
                  </a:cubicBezTo>
                  <a:lnTo>
                    <a:pt x="1079" y="24389"/>
                  </a:lnTo>
                  <a:cubicBezTo>
                    <a:pt x="-2604" y="22268"/>
                    <a:pt x="-2604" y="16960"/>
                    <a:pt x="1079" y="14826"/>
                  </a:cubicBezTo>
                  <a:lnTo>
                    <a:pt x="26708" y="30"/>
                  </a:lnTo>
                  <a:cubicBezTo>
                    <a:pt x="30962" y="-2421"/>
                    <a:pt x="36194" y="-2421"/>
                    <a:pt x="40436" y="30"/>
                  </a:cubicBezTo>
                </a:path>
              </a:pathLst>
            </a:custGeom>
            <a:solidFill>
              <a:srgbClr val="4F555F"/>
            </a:solidFill>
            <a:ln w="1270" cap="flat">
              <a:noFill/>
              <a:prstDash val="solid"/>
              <a:miter/>
            </a:ln>
          </p:spPr>
          <p:txBody>
            <a:bodyPr rtlCol="0" anchor="ctr"/>
            <a:lstStyle/>
            <a:p>
              <a:endParaRPr lang="en-IN"/>
            </a:p>
          </p:txBody>
        </p:sp>
        <p:sp>
          <p:nvSpPr>
            <p:cNvPr id="1509" name="Freeform: Shape 1508">
              <a:extLst>
                <a:ext uri="{FF2B5EF4-FFF2-40B4-BE49-F238E27FC236}">
                  <a16:creationId xmlns:a16="http://schemas.microsoft.com/office/drawing/2014/main" id="{1338AFE8-25AB-6BBC-D462-94FB132D33E4}"/>
                </a:ext>
              </a:extLst>
            </p:cNvPr>
            <p:cNvSpPr/>
            <p:nvPr/>
          </p:nvSpPr>
          <p:spPr>
            <a:xfrm flipV="1">
              <a:off x="7797540" y="3326882"/>
              <a:ext cx="70510" cy="42830"/>
            </a:xfrm>
            <a:custGeom>
              <a:avLst/>
              <a:gdLst>
                <a:gd name="connsiteX0" fmla="*/ 26648 w 70510"/>
                <a:gd name="connsiteY0" fmla="*/ 39093 h 42830"/>
                <a:gd name="connsiteX1" fmla="*/ 1020 w 70510"/>
                <a:gd name="connsiteY1" fmla="*/ 24298 h 42830"/>
                <a:gd name="connsiteX2" fmla="*/ 1020 w 70510"/>
                <a:gd name="connsiteY2" fmla="*/ 14735 h 42830"/>
                <a:gd name="connsiteX3" fmla="*/ 26648 w 70510"/>
                <a:gd name="connsiteY3" fmla="*/ -61 h 42830"/>
                <a:gd name="connsiteX4" fmla="*/ 40377 w 70510"/>
                <a:gd name="connsiteY4" fmla="*/ -61 h 42830"/>
                <a:gd name="connsiteX5" fmla="*/ 66006 w 70510"/>
                <a:gd name="connsiteY5" fmla="*/ 14735 h 42830"/>
                <a:gd name="connsiteX6" fmla="*/ 66006 w 70510"/>
                <a:gd name="connsiteY6" fmla="*/ 24298 h 42830"/>
                <a:gd name="connsiteX7" fmla="*/ 40377 w 70510"/>
                <a:gd name="connsiteY7" fmla="*/ 39093 h 42830"/>
                <a:gd name="connsiteX8" fmla="*/ 26648 w 70510"/>
                <a:gd name="connsiteY8" fmla="*/ 3909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648" y="39093"/>
                  </a:moveTo>
                  <a:lnTo>
                    <a:pt x="1020" y="24298"/>
                  </a:lnTo>
                  <a:cubicBezTo>
                    <a:pt x="-2663" y="22177"/>
                    <a:pt x="-2663" y="16855"/>
                    <a:pt x="1020" y="14735"/>
                  </a:cubicBezTo>
                  <a:lnTo>
                    <a:pt x="26648" y="-61"/>
                  </a:lnTo>
                  <a:cubicBezTo>
                    <a:pt x="30903" y="-2512"/>
                    <a:pt x="36135" y="-2512"/>
                    <a:pt x="40377" y="-61"/>
                  </a:cubicBezTo>
                  <a:lnTo>
                    <a:pt x="66006" y="14735"/>
                  </a:lnTo>
                  <a:cubicBezTo>
                    <a:pt x="69689" y="16855"/>
                    <a:pt x="69689" y="22177"/>
                    <a:pt x="66006" y="24298"/>
                  </a:cubicBezTo>
                  <a:lnTo>
                    <a:pt x="40377" y="39093"/>
                  </a:lnTo>
                  <a:cubicBezTo>
                    <a:pt x="36135" y="41544"/>
                    <a:pt x="30903" y="41544"/>
                    <a:pt x="26648" y="39093"/>
                  </a:cubicBezTo>
                </a:path>
              </a:pathLst>
            </a:custGeom>
            <a:solidFill>
              <a:srgbClr val="4F555F"/>
            </a:solidFill>
            <a:ln w="1270" cap="flat">
              <a:noFill/>
              <a:prstDash val="solid"/>
              <a:miter/>
            </a:ln>
          </p:spPr>
          <p:txBody>
            <a:bodyPr rtlCol="0" anchor="ctr"/>
            <a:lstStyle/>
            <a:p>
              <a:endParaRPr lang="en-IN"/>
            </a:p>
          </p:txBody>
        </p:sp>
        <p:sp>
          <p:nvSpPr>
            <p:cNvPr id="1510" name="Freeform: Shape 1509">
              <a:extLst>
                <a:ext uri="{FF2B5EF4-FFF2-40B4-BE49-F238E27FC236}">
                  <a16:creationId xmlns:a16="http://schemas.microsoft.com/office/drawing/2014/main" id="{0679FF0A-2377-3563-DBD9-D3057B1A4076}"/>
                </a:ext>
              </a:extLst>
            </p:cNvPr>
            <p:cNvSpPr/>
            <p:nvPr/>
          </p:nvSpPr>
          <p:spPr>
            <a:xfrm flipV="1">
              <a:off x="7621366" y="3428596"/>
              <a:ext cx="70510" cy="42830"/>
            </a:xfrm>
            <a:custGeom>
              <a:avLst/>
              <a:gdLst>
                <a:gd name="connsiteX0" fmla="*/ 40497 w 70510"/>
                <a:gd name="connsiteY0" fmla="*/ 30 h 42830"/>
                <a:gd name="connsiteX1" fmla="*/ 66126 w 70510"/>
                <a:gd name="connsiteY1" fmla="*/ 14825 h 42830"/>
                <a:gd name="connsiteX2" fmla="*/ 66126 w 70510"/>
                <a:gd name="connsiteY2" fmla="*/ 24388 h 42830"/>
                <a:gd name="connsiteX3" fmla="*/ 40497 w 70510"/>
                <a:gd name="connsiteY3" fmla="*/ 39184 h 42830"/>
                <a:gd name="connsiteX4" fmla="*/ 26769 w 70510"/>
                <a:gd name="connsiteY4" fmla="*/ 39184 h 42830"/>
                <a:gd name="connsiteX5" fmla="*/ 1140 w 70510"/>
                <a:gd name="connsiteY5" fmla="*/ 24388 h 42830"/>
                <a:gd name="connsiteX6" fmla="*/ 1140 w 70510"/>
                <a:gd name="connsiteY6" fmla="*/ 14825 h 42830"/>
                <a:gd name="connsiteX7" fmla="*/ 26769 w 70510"/>
                <a:gd name="connsiteY7" fmla="*/ 30 h 42830"/>
                <a:gd name="connsiteX8" fmla="*/ 40497 w 70510"/>
                <a:gd name="connsiteY8" fmla="*/ 3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97" y="30"/>
                  </a:moveTo>
                  <a:lnTo>
                    <a:pt x="66126" y="14825"/>
                  </a:lnTo>
                  <a:cubicBezTo>
                    <a:pt x="69809" y="16946"/>
                    <a:pt x="69809" y="22267"/>
                    <a:pt x="66126" y="24388"/>
                  </a:cubicBezTo>
                  <a:lnTo>
                    <a:pt x="40497" y="39184"/>
                  </a:lnTo>
                  <a:cubicBezTo>
                    <a:pt x="36256" y="41635"/>
                    <a:pt x="31023" y="41635"/>
                    <a:pt x="26769" y="39184"/>
                  </a:cubicBezTo>
                  <a:lnTo>
                    <a:pt x="1140" y="24388"/>
                  </a:lnTo>
                  <a:cubicBezTo>
                    <a:pt x="-2543" y="22267"/>
                    <a:pt x="-2543" y="16946"/>
                    <a:pt x="1140" y="14825"/>
                  </a:cubicBezTo>
                  <a:lnTo>
                    <a:pt x="26769" y="30"/>
                  </a:lnTo>
                  <a:cubicBezTo>
                    <a:pt x="31023" y="-2421"/>
                    <a:pt x="36256" y="-2421"/>
                    <a:pt x="40497" y="30"/>
                  </a:cubicBezTo>
                </a:path>
              </a:pathLst>
            </a:custGeom>
            <a:solidFill>
              <a:srgbClr val="4F555F"/>
            </a:solidFill>
            <a:ln w="1270" cap="flat">
              <a:noFill/>
              <a:prstDash val="solid"/>
              <a:miter/>
            </a:ln>
          </p:spPr>
          <p:txBody>
            <a:bodyPr rtlCol="0" anchor="ctr"/>
            <a:lstStyle/>
            <a:p>
              <a:endParaRPr lang="en-IN"/>
            </a:p>
          </p:txBody>
        </p:sp>
        <p:sp>
          <p:nvSpPr>
            <p:cNvPr id="1511" name="Freeform: Shape 1510">
              <a:extLst>
                <a:ext uri="{FF2B5EF4-FFF2-40B4-BE49-F238E27FC236}">
                  <a16:creationId xmlns:a16="http://schemas.microsoft.com/office/drawing/2014/main" id="{62DBDF39-2DD9-5FE5-0DD9-EE19B4012962}"/>
                </a:ext>
              </a:extLst>
            </p:cNvPr>
            <p:cNvSpPr/>
            <p:nvPr/>
          </p:nvSpPr>
          <p:spPr>
            <a:xfrm flipV="1">
              <a:off x="7577322" y="3454021"/>
              <a:ext cx="70510" cy="42840"/>
            </a:xfrm>
            <a:custGeom>
              <a:avLst/>
              <a:gdLst>
                <a:gd name="connsiteX0" fmla="*/ 1170 w 70510"/>
                <a:gd name="connsiteY0" fmla="*/ 14857 h 42840"/>
                <a:gd name="connsiteX1" fmla="*/ 26799 w 70510"/>
                <a:gd name="connsiteY1" fmla="*/ 62 h 42840"/>
                <a:gd name="connsiteX2" fmla="*/ 40527 w 70510"/>
                <a:gd name="connsiteY2" fmla="*/ 62 h 42840"/>
                <a:gd name="connsiteX3" fmla="*/ 66156 w 70510"/>
                <a:gd name="connsiteY3" fmla="*/ 14857 h 42840"/>
                <a:gd name="connsiteX4" fmla="*/ 66156 w 70510"/>
                <a:gd name="connsiteY4" fmla="*/ 24420 h 42840"/>
                <a:gd name="connsiteX5" fmla="*/ 40527 w 70510"/>
                <a:gd name="connsiteY5" fmla="*/ 39216 h 42840"/>
                <a:gd name="connsiteX6" fmla="*/ 26799 w 70510"/>
                <a:gd name="connsiteY6" fmla="*/ 39216 h 42840"/>
                <a:gd name="connsiteX7" fmla="*/ 1170 w 70510"/>
                <a:gd name="connsiteY7" fmla="*/ 24420 h 42840"/>
                <a:gd name="connsiteX8" fmla="*/ 1170 w 70510"/>
                <a:gd name="connsiteY8" fmla="*/ 14857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0">
                  <a:moveTo>
                    <a:pt x="1170" y="14857"/>
                  </a:moveTo>
                  <a:lnTo>
                    <a:pt x="26799" y="62"/>
                  </a:lnTo>
                  <a:cubicBezTo>
                    <a:pt x="31053" y="-2402"/>
                    <a:pt x="36286" y="-2402"/>
                    <a:pt x="40527" y="62"/>
                  </a:cubicBezTo>
                  <a:lnTo>
                    <a:pt x="66156" y="14857"/>
                  </a:lnTo>
                  <a:cubicBezTo>
                    <a:pt x="69839" y="16978"/>
                    <a:pt x="69839" y="22287"/>
                    <a:pt x="66156" y="24420"/>
                  </a:cubicBezTo>
                  <a:lnTo>
                    <a:pt x="40527" y="39216"/>
                  </a:lnTo>
                  <a:cubicBezTo>
                    <a:pt x="36286" y="41667"/>
                    <a:pt x="31053" y="41667"/>
                    <a:pt x="26799" y="39216"/>
                  </a:cubicBezTo>
                  <a:lnTo>
                    <a:pt x="1170" y="24420"/>
                  </a:lnTo>
                  <a:cubicBezTo>
                    <a:pt x="-2513" y="22287"/>
                    <a:pt x="-2513" y="16978"/>
                    <a:pt x="1170" y="14857"/>
                  </a:cubicBezTo>
                </a:path>
              </a:pathLst>
            </a:custGeom>
            <a:solidFill>
              <a:srgbClr val="4F555F"/>
            </a:solidFill>
            <a:ln w="1270" cap="flat">
              <a:noFill/>
              <a:prstDash val="solid"/>
              <a:miter/>
            </a:ln>
          </p:spPr>
          <p:txBody>
            <a:bodyPr rtlCol="0" anchor="ctr"/>
            <a:lstStyle/>
            <a:p>
              <a:endParaRPr lang="en-IN"/>
            </a:p>
          </p:txBody>
        </p:sp>
        <p:sp>
          <p:nvSpPr>
            <p:cNvPr id="1512" name="Freeform: Shape 1511">
              <a:extLst>
                <a:ext uri="{FF2B5EF4-FFF2-40B4-BE49-F238E27FC236}">
                  <a16:creationId xmlns:a16="http://schemas.microsoft.com/office/drawing/2014/main" id="{7F734CF3-FA08-6F19-78D6-EAFD6D52F164}"/>
                </a:ext>
              </a:extLst>
            </p:cNvPr>
            <p:cNvSpPr/>
            <p:nvPr/>
          </p:nvSpPr>
          <p:spPr>
            <a:xfrm flipV="1">
              <a:off x="7753497" y="3352307"/>
              <a:ext cx="70510" cy="42843"/>
            </a:xfrm>
            <a:custGeom>
              <a:avLst/>
              <a:gdLst>
                <a:gd name="connsiteX0" fmla="*/ 26678 w 70510"/>
                <a:gd name="connsiteY0" fmla="*/ 39128 h 42843"/>
                <a:gd name="connsiteX1" fmla="*/ 1050 w 70510"/>
                <a:gd name="connsiteY1" fmla="*/ 24333 h 42843"/>
                <a:gd name="connsiteX2" fmla="*/ 1050 w 70510"/>
                <a:gd name="connsiteY2" fmla="*/ 14757 h 42843"/>
                <a:gd name="connsiteX3" fmla="*/ 26678 w 70510"/>
                <a:gd name="connsiteY3" fmla="*/ -38 h 42843"/>
                <a:gd name="connsiteX4" fmla="*/ 40407 w 70510"/>
                <a:gd name="connsiteY4" fmla="*/ -38 h 42843"/>
                <a:gd name="connsiteX5" fmla="*/ 66036 w 70510"/>
                <a:gd name="connsiteY5" fmla="*/ 14757 h 42843"/>
                <a:gd name="connsiteX6" fmla="*/ 66036 w 70510"/>
                <a:gd name="connsiteY6" fmla="*/ 24333 h 42843"/>
                <a:gd name="connsiteX7" fmla="*/ 40407 w 70510"/>
                <a:gd name="connsiteY7" fmla="*/ 39128 h 42843"/>
                <a:gd name="connsiteX8" fmla="*/ 26678 w 70510"/>
                <a:gd name="connsiteY8" fmla="*/ 3912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678" y="39128"/>
                  </a:moveTo>
                  <a:lnTo>
                    <a:pt x="1050" y="24333"/>
                  </a:lnTo>
                  <a:cubicBezTo>
                    <a:pt x="-2633" y="22199"/>
                    <a:pt x="-2633" y="16891"/>
                    <a:pt x="1050" y="14757"/>
                  </a:cubicBezTo>
                  <a:lnTo>
                    <a:pt x="26678" y="-38"/>
                  </a:lnTo>
                  <a:cubicBezTo>
                    <a:pt x="30933" y="-2490"/>
                    <a:pt x="36165" y="-2490"/>
                    <a:pt x="40407" y="-38"/>
                  </a:cubicBezTo>
                  <a:lnTo>
                    <a:pt x="66036" y="14757"/>
                  </a:lnTo>
                  <a:cubicBezTo>
                    <a:pt x="69719" y="16891"/>
                    <a:pt x="69719" y="22199"/>
                    <a:pt x="66036" y="24333"/>
                  </a:cubicBezTo>
                  <a:lnTo>
                    <a:pt x="40407" y="39128"/>
                  </a:lnTo>
                  <a:cubicBezTo>
                    <a:pt x="36165" y="41580"/>
                    <a:pt x="30933" y="41580"/>
                    <a:pt x="26678" y="39128"/>
                  </a:cubicBezTo>
                </a:path>
              </a:pathLst>
            </a:custGeom>
            <a:solidFill>
              <a:srgbClr val="4F555F"/>
            </a:solidFill>
            <a:ln w="1270" cap="flat">
              <a:noFill/>
              <a:prstDash val="solid"/>
              <a:miter/>
            </a:ln>
          </p:spPr>
          <p:txBody>
            <a:bodyPr rtlCol="0" anchor="ctr"/>
            <a:lstStyle/>
            <a:p>
              <a:endParaRPr lang="en-IN"/>
            </a:p>
          </p:txBody>
        </p:sp>
        <p:sp>
          <p:nvSpPr>
            <p:cNvPr id="1513" name="Freeform: Shape 1512">
              <a:extLst>
                <a:ext uri="{FF2B5EF4-FFF2-40B4-BE49-F238E27FC236}">
                  <a16:creationId xmlns:a16="http://schemas.microsoft.com/office/drawing/2014/main" id="{3CB00E80-E285-D1DA-21E8-49669C62409D}"/>
                </a:ext>
              </a:extLst>
            </p:cNvPr>
            <p:cNvSpPr/>
            <p:nvPr/>
          </p:nvSpPr>
          <p:spPr>
            <a:xfrm flipV="1">
              <a:off x="7975099" y="3289883"/>
              <a:ext cx="70411" cy="29778"/>
            </a:xfrm>
            <a:custGeom>
              <a:avLst/>
              <a:gdLst>
                <a:gd name="connsiteX0" fmla="*/ 899 w 70411"/>
                <a:gd name="connsiteY0" fmla="*/ 24271 h 29778"/>
                <a:gd name="connsiteX1" fmla="*/ 899 w 70411"/>
                <a:gd name="connsiteY1" fmla="*/ 14695 h 29778"/>
                <a:gd name="connsiteX2" fmla="*/ 26527 w 70411"/>
                <a:gd name="connsiteY2" fmla="*/ -100 h 29778"/>
                <a:gd name="connsiteX3" fmla="*/ 40256 w 70411"/>
                <a:gd name="connsiteY3" fmla="*/ -100 h 29778"/>
                <a:gd name="connsiteX4" fmla="*/ 65885 w 70411"/>
                <a:gd name="connsiteY4" fmla="*/ 14695 h 29778"/>
                <a:gd name="connsiteX5" fmla="*/ 67333 w 70411"/>
                <a:gd name="connsiteY5" fmla="*/ 22798 h 29778"/>
                <a:gd name="connsiteX6" fmla="*/ 7071 w 70411"/>
                <a:gd name="connsiteY6" fmla="*/ 27840 h 29778"/>
                <a:gd name="connsiteX7" fmla="*/ 899 w 70411"/>
                <a:gd name="connsiteY7" fmla="*/ 24271 h 2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411" h="29778">
                  <a:moveTo>
                    <a:pt x="899" y="24271"/>
                  </a:moveTo>
                  <a:cubicBezTo>
                    <a:pt x="-2784" y="22138"/>
                    <a:pt x="-2784" y="16829"/>
                    <a:pt x="899" y="14695"/>
                  </a:cubicBezTo>
                  <a:lnTo>
                    <a:pt x="26527" y="-100"/>
                  </a:lnTo>
                  <a:cubicBezTo>
                    <a:pt x="30769" y="-2551"/>
                    <a:pt x="36001" y="-2551"/>
                    <a:pt x="40256" y="-100"/>
                  </a:cubicBezTo>
                  <a:lnTo>
                    <a:pt x="65885" y="14695"/>
                  </a:lnTo>
                  <a:cubicBezTo>
                    <a:pt x="68920" y="16461"/>
                    <a:pt x="69301" y="20284"/>
                    <a:pt x="67333" y="22798"/>
                  </a:cubicBezTo>
                  <a:lnTo>
                    <a:pt x="7071" y="27840"/>
                  </a:lnTo>
                  <a:lnTo>
                    <a:pt x="899" y="24271"/>
                  </a:lnTo>
                </a:path>
              </a:pathLst>
            </a:custGeom>
            <a:solidFill>
              <a:srgbClr val="4F555F"/>
            </a:solidFill>
            <a:ln w="1270" cap="flat">
              <a:noFill/>
              <a:prstDash val="solid"/>
              <a:miter/>
            </a:ln>
          </p:spPr>
          <p:txBody>
            <a:bodyPr rtlCol="0" anchor="ctr"/>
            <a:lstStyle/>
            <a:p>
              <a:endParaRPr lang="en-IN"/>
            </a:p>
          </p:txBody>
        </p:sp>
        <p:sp>
          <p:nvSpPr>
            <p:cNvPr id="1514" name="Freeform: Shape 1513">
              <a:extLst>
                <a:ext uri="{FF2B5EF4-FFF2-40B4-BE49-F238E27FC236}">
                  <a16:creationId xmlns:a16="http://schemas.microsoft.com/office/drawing/2014/main" id="{A31E1AF7-FB5A-07D0-DAD2-73D49BD0FA84}"/>
                </a:ext>
              </a:extLst>
            </p:cNvPr>
            <p:cNvSpPr/>
            <p:nvPr/>
          </p:nvSpPr>
          <p:spPr>
            <a:xfrm flipV="1">
              <a:off x="7796156" y="3276650"/>
              <a:ext cx="70510" cy="41411"/>
            </a:xfrm>
            <a:custGeom>
              <a:avLst/>
              <a:gdLst>
                <a:gd name="connsiteX0" fmla="*/ 1021 w 70510"/>
                <a:gd name="connsiteY0" fmla="*/ 14689 h 41411"/>
                <a:gd name="connsiteX1" fmla="*/ 26649 w 70510"/>
                <a:gd name="connsiteY1" fmla="*/ -107 h 41411"/>
                <a:gd name="connsiteX2" fmla="*/ 40378 w 70510"/>
                <a:gd name="connsiteY2" fmla="*/ -107 h 41411"/>
                <a:gd name="connsiteX3" fmla="*/ 66007 w 70510"/>
                <a:gd name="connsiteY3" fmla="*/ 14689 h 41411"/>
                <a:gd name="connsiteX4" fmla="*/ 66007 w 70510"/>
                <a:gd name="connsiteY4" fmla="*/ 24252 h 41411"/>
                <a:gd name="connsiteX5" fmla="*/ 41686 w 70510"/>
                <a:gd name="connsiteY5" fmla="*/ 38285 h 41411"/>
                <a:gd name="connsiteX6" fmla="*/ 27653 w 70510"/>
                <a:gd name="connsiteY6" fmla="*/ 39466 h 41411"/>
                <a:gd name="connsiteX7" fmla="*/ 26649 w 70510"/>
                <a:gd name="connsiteY7" fmla="*/ 39047 h 41411"/>
                <a:gd name="connsiteX8" fmla="*/ 1021 w 70510"/>
                <a:gd name="connsiteY8" fmla="*/ 24252 h 41411"/>
                <a:gd name="connsiteX9" fmla="*/ 1021 w 70510"/>
                <a:gd name="connsiteY9" fmla="*/ 14689 h 4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510" h="41411">
                  <a:moveTo>
                    <a:pt x="1021" y="14689"/>
                  </a:moveTo>
                  <a:lnTo>
                    <a:pt x="26649" y="-107"/>
                  </a:lnTo>
                  <a:cubicBezTo>
                    <a:pt x="30904" y="-2558"/>
                    <a:pt x="36136" y="-2558"/>
                    <a:pt x="40378" y="-107"/>
                  </a:cubicBezTo>
                  <a:lnTo>
                    <a:pt x="66007" y="14689"/>
                  </a:lnTo>
                  <a:cubicBezTo>
                    <a:pt x="69690" y="16810"/>
                    <a:pt x="69690" y="22131"/>
                    <a:pt x="66007" y="24252"/>
                  </a:cubicBezTo>
                  <a:lnTo>
                    <a:pt x="41686" y="38285"/>
                  </a:lnTo>
                  <a:lnTo>
                    <a:pt x="27653" y="39466"/>
                  </a:lnTo>
                  <a:lnTo>
                    <a:pt x="26649" y="39047"/>
                  </a:lnTo>
                  <a:lnTo>
                    <a:pt x="1021" y="24252"/>
                  </a:lnTo>
                  <a:cubicBezTo>
                    <a:pt x="-2662" y="22131"/>
                    <a:pt x="-2662" y="16810"/>
                    <a:pt x="1021" y="14689"/>
                  </a:cubicBezTo>
                </a:path>
              </a:pathLst>
            </a:custGeom>
            <a:solidFill>
              <a:srgbClr val="4F555F"/>
            </a:solidFill>
            <a:ln w="1270" cap="flat">
              <a:noFill/>
              <a:prstDash val="solid"/>
              <a:miter/>
            </a:ln>
          </p:spPr>
          <p:txBody>
            <a:bodyPr rtlCol="0" anchor="ctr"/>
            <a:lstStyle/>
            <a:p>
              <a:endParaRPr lang="en-IN"/>
            </a:p>
          </p:txBody>
        </p:sp>
        <p:sp>
          <p:nvSpPr>
            <p:cNvPr id="1515" name="Freeform: Shape 1514">
              <a:extLst>
                <a:ext uri="{FF2B5EF4-FFF2-40B4-BE49-F238E27FC236}">
                  <a16:creationId xmlns:a16="http://schemas.microsoft.com/office/drawing/2014/main" id="{7BEE3DA5-8D32-4888-8CBA-89C8E31EBA99}"/>
                </a:ext>
              </a:extLst>
            </p:cNvPr>
            <p:cNvSpPr/>
            <p:nvPr/>
          </p:nvSpPr>
          <p:spPr>
            <a:xfrm flipV="1">
              <a:off x="7486476" y="3401570"/>
              <a:ext cx="70500" cy="42843"/>
            </a:xfrm>
            <a:custGeom>
              <a:avLst/>
              <a:gdLst>
                <a:gd name="connsiteX0" fmla="*/ 40580 w 70500"/>
                <a:gd name="connsiteY0" fmla="*/ 6 h 42843"/>
                <a:gd name="connsiteX1" fmla="*/ 66208 w 70500"/>
                <a:gd name="connsiteY1" fmla="*/ 14801 h 42843"/>
                <a:gd name="connsiteX2" fmla="*/ 66208 w 70500"/>
                <a:gd name="connsiteY2" fmla="*/ 24377 h 42843"/>
                <a:gd name="connsiteX3" fmla="*/ 40580 w 70500"/>
                <a:gd name="connsiteY3" fmla="*/ 39172 h 42843"/>
                <a:gd name="connsiteX4" fmla="*/ 26864 w 70500"/>
                <a:gd name="connsiteY4" fmla="*/ 39172 h 42843"/>
                <a:gd name="connsiteX5" fmla="*/ 1223 w 70500"/>
                <a:gd name="connsiteY5" fmla="*/ 24377 h 42843"/>
                <a:gd name="connsiteX6" fmla="*/ 1223 w 70500"/>
                <a:gd name="connsiteY6" fmla="*/ 14801 h 42843"/>
                <a:gd name="connsiteX7" fmla="*/ 26864 w 70500"/>
                <a:gd name="connsiteY7" fmla="*/ 6 h 42843"/>
                <a:gd name="connsiteX8" fmla="*/ 40580 w 70500"/>
                <a:gd name="connsiteY8" fmla="*/ 6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40580" y="6"/>
                  </a:moveTo>
                  <a:lnTo>
                    <a:pt x="66208" y="14801"/>
                  </a:lnTo>
                  <a:cubicBezTo>
                    <a:pt x="69891" y="16935"/>
                    <a:pt x="69891" y="22243"/>
                    <a:pt x="66208" y="24377"/>
                  </a:cubicBezTo>
                  <a:lnTo>
                    <a:pt x="40580" y="39172"/>
                  </a:lnTo>
                  <a:cubicBezTo>
                    <a:pt x="36338" y="41624"/>
                    <a:pt x="31106" y="41624"/>
                    <a:pt x="26864" y="39172"/>
                  </a:cubicBezTo>
                  <a:lnTo>
                    <a:pt x="1223" y="24377"/>
                  </a:lnTo>
                  <a:cubicBezTo>
                    <a:pt x="-2448" y="22243"/>
                    <a:pt x="-2448" y="16935"/>
                    <a:pt x="1223" y="14801"/>
                  </a:cubicBezTo>
                  <a:lnTo>
                    <a:pt x="26864" y="6"/>
                  </a:lnTo>
                  <a:cubicBezTo>
                    <a:pt x="31106" y="-2446"/>
                    <a:pt x="36338" y="-2446"/>
                    <a:pt x="40580" y="6"/>
                  </a:cubicBezTo>
                </a:path>
              </a:pathLst>
            </a:custGeom>
            <a:solidFill>
              <a:srgbClr val="4F555F"/>
            </a:solidFill>
            <a:ln w="1270" cap="flat">
              <a:noFill/>
              <a:prstDash val="solid"/>
              <a:miter/>
            </a:ln>
          </p:spPr>
          <p:txBody>
            <a:bodyPr rtlCol="0" anchor="ctr"/>
            <a:lstStyle/>
            <a:p>
              <a:endParaRPr lang="en-IN"/>
            </a:p>
          </p:txBody>
        </p:sp>
        <p:sp>
          <p:nvSpPr>
            <p:cNvPr id="1516" name="Freeform: Shape 1515">
              <a:extLst>
                <a:ext uri="{FF2B5EF4-FFF2-40B4-BE49-F238E27FC236}">
                  <a16:creationId xmlns:a16="http://schemas.microsoft.com/office/drawing/2014/main" id="{BF3E4F2D-EB11-3DE3-339D-6BE6EC913928}"/>
                </a:ext>
              </a:extLst>
            </p:cNvPr>
            <p:cNvSpPr/>
            <p:nvPr/>
          </p:nvSpPr>
          <p:spPr>
            <a:xfrm flipV="1">
              <a:off x="7706685" y="3274431"/>
              <a:ext cx="70510" cy="42843"/>
            </a:xfrm>
            <a:custGeom>
              <a:avLst/>
              <a:gdLst>
                <a:gd name="connsiteX0" fmla="*/ 1082 w 70510"/>
                <a:gd name="connsiteY0" fmla="*/ 14688 h 42843"/>
                <a:gd name="connsiteX1" fmla="*/ 26710 w 70510"/>
                <a:gd name="connsiteY1" fmla="*/ -108 h 42843"/>
                <a:gd name="connsiteX2" fmla="*/ 40439 w 70510"/>
                <a:gd name="connsiteY2" fmla="*/ -108 h 42843"/>
                <a:gd name="connsiteX3" fmla="*/ 66068 w 70510"/>
                <a:gd name="connsiteY3" fmla="*/ 14688 h 42843"/>
                <a:gd name="connsiteX4" fmla="*/ 66068 w 70510"/>
                <a:gd name="connsiteY4" fmla="*/ 24264 h 42843"/>
                <a:gd name="connsiteX5" fmla="*/ 40439 w 70510"/>
                <a:gd name="connsiteY5" fmla="*/ 39059 h 42843"/>
                <a:gd name="connsiteX6" fmla="*/ 26710 w 70510"/>
                <a:gd name="connsiteY6" fmla="*/ 39059 h 42843"/>
                <a:gd name="connsiteX7" fmla="*/ 1082 w 70510"/>
                <a:gd name="connsiteY7" fmla="*/ 24264 h 42843"/>
                <a:gd name="connsiteX8" fmla="*/ 1082 w 70510"/>
                <a:gd name="connsiteY8" fmla="*/ 14688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1082" y="14688"/>
                  </a:moveTo>
                  <a:lnTo>
                    <a:pt x="26710" y="-108"/>
                  </a:lnTo>
                  <a:cubicBezTo>
                    <a:pt x="30965" y="-2559"/>
                    <a:pt x="36197" y="-2559"/>
                    <a:pt x="40439" y="-108"/>
                  </a:cubicBezTo>
                  <a:lnTo>
                    <a:pt x="66068" y="14688"/>
                  </a:lnTo>
                  <a:cubicBezTo>
                    <a:pt x="69751" y="16821"/>
                    <a:pt x="69751" y="22130"/>
                    <a:pt x="66068" y="24264"/>
                  </a:cubicBezTo>
                  <a:lnTo>
                    <a:pt x="40439" y="39059"/>
                  </a:lnTo>
                  <a:cubicBezTo>
                    <a:pt x="36197" y="41510"/>
                    <a:pt x="30965" y="41510"/>
                    <a:pt x="26710" y="39059"/>
                  </a:cubicBezTo>
                  <a:lnTo>
                    <a:pt x="1082" y="24264"/>
                  </a:lnTo>
                  <a:cubicBezTo>
                    <a:pt x="-2601" y="22130"/>
                    <a:pt x="-2601" y="16821"/>
                    <a:pt x="1082" y="14688"/>
                  </a:cubicBezTo>
                </a:path>
              </a:pathLst>
            </a:custGeom>
            <a:solidFill>
              <a:srgbClr val="4F555F"/>
            </a:solidFill>
            <a:ln w="1270" cap="flat">
              <a:noFill/>
              <a:prstDash val="solid"/>
              <a:miter/>
            </a:ln>
          </p:spPr>
          <p:txBody>
            <a:bodyPr rtlCol="0" anchor="ctr"/>
            <a:lstStyle/>
            <a:p>
              <a:endParaRPr lang="en-IN"/>
            </a:p>
          </p:txBody>
        </p:sp>
        <p:sp>
          <p:nvSpPr>
            <p:cNvPr id="1517" name="Freeform: Shape 1516">
              <a:extLst>
                <a:ext uri="{FF2B5EF4-FFF2-40B4-BE49-F238E27FC236}">
                  <a16:creationId xmlns:a16="http://schemas.microsoft.com/office/drawing/2014/main" id="{E166654F-EDDC-6F4D-50EE-B5B253696F5B}"/>
                </a:ext>
              </a:extLst>
            </p:cNvPr>
            <p:cNvSpPr/>
            <p:nvPr/>
          </p:nvSpPr>
          <p:spPr>
            <a:xfrm flipV="1">
              <a:off x="7398392" y="3452434"/>
              <a:ext cx="70500" cy="42830"/>
            </a:xfrm>
            <a:custGeom>
              <a:avLst/>
              <a:gdLst>
                <a:gd name="connsiteX0" fmla="*/ 26921 w 70500"/>
                <a:gd name="connsiteY0" fmla="*/ 39205 h 42830"/>
                <a:gd name="connsiteX1" fmla="*/ 1292 w 70500"/>
                <a:gd name="connsiteY1" fmla="*/ 24409 h 42830"/>
                <a:gd name="connsiteX2" fmla="*/ 1292 w 70500"/>
                <a:gd name="connsiteY2" fmla="*/ 14846 h 42830"/>
                <a:gd name="connsiteX3" fmla="*/ 26921 w 70500"/>
                <a:gd name="connsiteY3" fmla="*/ 51 h 42830"/>
                <a:gd name="connsiteX4" fmla="*/ 40637 w 70500"/>
                <a:gd name="connsiteY4" fmla="*/ 51 h 42830"/>
                <a:gd name="connsiteX5" fmla="*/ 66278 w 70500"/>
                <a:gd name="connsiteY5" fmla="*/ 14846 h 42830"/>
                <a:gd name="connsiteX6" fmla="*/ 66278 w 70500"/>
                <a:gd name="connsiteY6" fmla="*/ 24409 h 42830"/>
                <a:gd name="connsiteX7" fmla="*/ 40637 w 70500"/>
                <a:gd name="connsiteY7" fmla="*/ 39205 h 42830"/>
                <a:gd name="connsiteX8" fmla="*/ 26921 w 70500"/>
                <a:gd name="connsiteY8" fmla="*/ 39205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26921" y="39205"/>
                  </a:moveTo>
                  <a:lnTo>
                    <a:pt x="1292" y="24409"/>
                  </a:lnTo>
                  <a:cubicBezTo>
                    <a:pt x="-2391" y="22289"/>
                    <a:pt x="-2391" y="16967"/>
                    <a:pt x="1292" y="14846"/>
                  </a:cubicBezTo>
                  <a:lnTo>
                    <a:pt x="26921" y="51"/>
                  </a:lnTo>
                  <a:cubicBezTo>
                    <a:pt x="31162" y="-2400"/>
                    <a:pt x="36395" y="-2400"/>
                    <a:pt x="40637" y="51"/>
                  </a:cubicBezTo>
                  <a:lnTo>
                    <a:pt x="66278" y="14846"/>
                  </a:lnTo>
                  <a:cubicBezTo>
                    <a:pt x="69948" y="16967"/>
                    <a:pt x="69948" y="22289"/>
                    <a:pt x="66278" y="24409"/>
                  </a:cubicBezTo>
                  <a:lnTo>
                    <a:pt x="40637" y="39205"/>
                  </a:lnTo>
                  <a:cubicBezTo>
                    <a:pt x="36395" y="41656"/>
                    <a:pt x="31162" y="41656"/>
                    <a:pt x="26921" y="39205"/>
                  </a:cubicBezTo>
                </a:path>
              </a:pathLst>
            </a:custGeom>
            <a:solidFill>
              <a:srgbClr val="4F555F"/>
            </a:solidFill>
            <a:ln w="1270" cap="flat">
              <a:noFill/>
              <a:prstDash val="solid"/>
              <a:miter/>
            </a:ln>
          </p:spPr>
          <p:txBody>
            <a:bodyPr rtlCol="0" anchor="ctr"/>
            <a:lstStyle/>
            <a:p>
              <a:endParaRPr lang="en-IN"/>
            </a:p>
          </p:txBody>
        </p:sp>
        <p:sp>
          <p:nvSpPr>
            <p:cNvPr id="1518" name="Freeform: Shape 1517">
              <a:extLst>
                <a:ext uri="{FF2B5EF4-FFF2-40B4-BE49-F238E27FC236}">
                  <a16:creationId xmlns:a16="http://schemas.microsoft.com/office/drawing/2014/main" id="{3E1AD67E-E3E9-FEB7-0F90-49D9BDA52062}"/>
                </a:ext>
              </a:extLst>
            </p:cNvPr>
            <p:cNvSpPr/>
            <p:nvPr/>
          </p:nvSpPr>
          <p:spPr>
            <a:xfrm flipV="1">
              <a:off x="7442436" y="3426999"/>
              <a:ext cx="70500" cy="42840"/>
            </a:xfrm>
            <a:custGeom>
              <a:avLst/>
              <a:gdLst>
                <a:gd name="connsiteX0" fmla="*/ 40607 w 70500"/>
                <a:gd name="connsiteY0" fmla="*/ 28 h 42840"/>
                <a:gd name="connsiteX1" fmla="*/ 66248 w 70500"/>
                <a:gd name="connsiteY1" fmla="*/ 14824 h 42840"/>
                <a:gd name="connsiteX2" fmla="*/ 66248 w 70500"/>
                <a:gd name="connsiteY2" fmla="*/ 24387 h 42840"/>
                <a:gd name="connsiteX3" fmla="*/ 40607 w 70500"/>
                <a:gd name="connsiteY3" fmla="*/ 39182 h 42840"/>
                <a:gd name="connsiteX4" fmla="*/ 26891 w 70500"/>
                <a:gd name="connsiteY4" fmla="*/ 39182 h 42840"/>
                <a:gd name="connsiteX5" fmla="*/ 1262 w 70500"/>
                <a:gd name="connsiteY5" fmla="*/ 24387 h 42840"/>
                <a:gd name="connsiteX6" fmla="*/ 1262 w 70500"/>
                <a:gd name="connsiteY6" fmla="*/ 14824 h 42840"/>
                <a:gd name="connsiteX7" fmla="*/ 26891 w 70500"/>
                <a:gd name="connsiteY7" fmla="*/ 28 h 42840"/>
                <a:gd name="connsiteX8" fmla="*/ 40607 w 70500"/>
                <a:gd name="connsiteY8" fmla="*/ 28 h 4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0">
                  <a:moveTo>
                    <a:pt x="40607" y="28"/>
                  </a:moveTo>
                  <a:lnTo>
                    <a:pt x="66248" y="14824"/>
                  </a:lnTo>
                  <a:cubicBezTo>
                    <a:pt x="69918" y="16957"/>
                    <a:pt x="69918" y="22266"/>
                    <a:pt x="66248" y="24387"/>
                  </a:cubicBezTo>
                  <a:lnTo>
                    <a:pt x="40607" y="39182"/>
                  </a:lnTo>
                  <a:cubicBezTo>
                    <a:pt x="36365" y="41646"/>
                    <a:pt x="31133" y="41646"/>
                    <a:pt x="26891" y="39182"/>
                  </a:cubicBezTo>
                  <a:lnTo>
                    <a:pt x="1262" y="24387"/>
                  </a:lnTo>
                  <a:cubicBezTo>
                    <a:pt x="-2421" y="22266"/>
                    <a:pt x="-2421" y="16957"/>
                    <a:pt x="1262" y="14824"/>
                  </a:cubicBezTo>
                  <a:lnTo>
                    <a:pt x="26891" y="28"/>
                  </a:lnTo>
                  <a:cubicBezTo>
                    <a:pt x="31133" y="-2423"/>
                    <a:pt x="36365" y="-2423"/>
                    <a:pt x="40607" y="28"/>
                  </a:cubicBezTo>
                </a:path>
              </a:pathLst>
            </a:custGeom>
            <a:solidFill>
              <a:srgbClr val="4F555F"/>
            </a:solidFill>
            <a:ln w="1270" cap="flat">
              <a:noFill/>
              <a:prstDash val="solid"/>
              <a:miter/>
            </a:ln>
          </p:spPr>
          <p:txBody>
            <a:bodyPr rtlCol="0" anchor="ctr"/>
            <a:lstStyle/>
            <a:p>
              <a:endParaRPr lang="en-IN"/>
            </a:p>
          </p:txBody>
        </p:sp>
        <p:sp>
          <p:nvSpPr>
            <p:cNvPr id="1519" name="Freeform: Shape 1518">
              <a:extLst>
                <a:ext uri="{FF2B5EF4-FFF2-40B4-BE49-F238E27FC236}">
                  <a16:creationId xmlns:a16="http://schemas.microsoft.com/office/drawing/2014/main" id="{8F3491F5-5450-0DC9-14DA-1B87FB0FBE11}"/>
                </a:ext>
              </a:extLst>
            </p:cNvPr>
            <p:cNvSpPr/>
            <p:nvPr/>
          </p:nvSpPr>
          <p:spPr>
            <a:xfrm flipV="1">
              <a:off x="7950214" y="3287064"/>
              <a:ext cx="25704" cy="6372"/>
            </a:xfrm>
            <a:custGeom>
              <a:avLst/>
              <a:gdLst>
                <a:gd name="connsiteX0" fmla="*/ 19746 w 25704"/>
                <a:gd name="connsiteY0" fmla="*/ -113 h 6372"/>
                <a:gd name="connsiteX1" fmla="*/ 23873 w 25704"/>
                <a:gd name="connsiteY1" fmla="*/ 2275 h 6372"/>
                <a:gd name="connsiteX2" fmla="*/ -1831 w 25704"/>
                <a:gd name="connsiteY2" fmla="*/ 4421 h 6372"/>
                <a:gd name="connsiteX3" fmla="*/ 6017 w 25704"/>
                <a:gd name="connsiteY3" fmla="*/ -113 h 6372"/>
                <a:gd name="connsiteX4" fmla="*/ 19746 w 25704"/>
                <a:gd name="connsiteY4" fmla="*/ -113 h 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4" h="6372">
                  <a:moveTo>
                    <a:pt x="19746" y="-113"/>
                  </a:moveTo>
                  <a:lnTo>
                    <a:pt x="23873" y="2275"/>
                  </a:lnTo>
                  <a:lnTo>
                    <a:pt x="-1831" y="4421"/>
                  </a:lnTo>
                  <a:lnTo>
                    <a:pt x="6017" y="-113"/>
                  </a:lnTo>
                  <a:cubicBezTo>
                    <a:pt x="10259" y="-2564"/>
                    <a:pt x="15491" y="-2564"/>
                    <a:pt x="19746" y="-113"/>
                  </a:cubicBezTo>
                </a:path>
              </a:pathLst>
            </a:custGeom>
            <a:solidFill>
              <a:srgbClr val="4F555F"/>
            </a:solidFill>
            <a:ln w="1270" cap="flat">
              <a:noFill/>
              <a:prstDash val="solid"/>
              <a:miter/>
            </a:ln>
          </p:spPr>
          <p:txBody>
            <a:bodyPr rtlCol="0" anchor="ctr"/>
            <a:lstStyle/>
            <a:p>
              <a:endParaRPr lang="en-IN"/>
            </a:p>
          </p:txBody>
        </p:sp>
        <p:sp>
          <p:nvSpPr>
            <p:cNvPr id="1520" name="Freeform: Shape 1519">
              <a:extLst>
                <a:ext uri="{FF2B5EF4-FFF2-40B4-BE49-F238E27FC236}">
                  <a16:creationId xmlns:a16="http://schemas.microsoft.com/office/drawing/2014/main" id="{9FBC024C-B87D-BBF2-B7F1-FF69DDEA6E7A}"/>
                </a:ext>
              </a:extLst>
            </p:cNvPr>
            <p:cNvSpPr/>
            <p:nvPr/>
          </p:nvSpPr>
          <p:spPr>
            <a:xfrm flipV="1">
              <a:off x="7841584" y="3301456"/>
              <a:ext cx="70510" cy="42830"/>
            </a:xfrm>
            <a:custGeom>
              <a:avLst/>
              <a:gdLst>
                <a:gd name="connsiteX0" fmla="*/ 990 w 70510"/>
                <a:gd name="connsiteY0" fmla="*/ 14712 h 42830"/>
                <a:gd name="connsiteX1" fmla="*/ 26618 w 70510"/>
                <a:gd name="connsiteY1" fmla="*/ -84 h 42830"/>
                <a:gd name="connsiteX2" fmla="*/ 40347 w 70510"/>
                <a:gd name="connsiteY2" fmla="*/ -84 h 42830"/>
                <a:gd name="connsiteX3" fmla="*/ 65976 w 70510"/>
                <a:gd name="connsiteY3" fmla="*/ 14712 h 42830"/>
                <a:gd name="connsiteX4" fmla="*/ 65976 w 70510"/>
                <a:gd name="connsiteY4" fmla="*/ 24275 h 42830"/>
                <a:gd name="connsiteX5" fmla="*/ 40347 w 70510"/>
                <a:gd name="connsiteY5" fmla="*/ 39070 h 42830"/>
                <a:gd name="connsiteX6" fmla="*/ 26618 w 70510"/>
                <a:gd name="connsiteY6" fmla="*/ 39070 h 42830"/>
                <a:gd name="connsiteX7" fmla="*/ 990 w 70510"/>
                <a:gd name="connsiteY7" fmla="*/ 24275 h 42830"/>
                <a:gd name="connsiteX8" fmla="*/ 990 w 70510"/>
                <a:gd name="connsiteY8" fmla="*/ 14712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990" y="14712"/>
                  </a:moveTo>
                  <a:lnTo>
                    <a:pt x="26618" y="-84"/>
                  </a:lnTo>
                  <a:cubicBezTo>
                    <a:pt x="30860" y="-2535"/>
                    <a:pt x="36093" y="-2535"/>
                    <a:pt x="40347" y="-84"/>
                  </a:cubicBezTo>
                  <a:lnTo>
                    <a:pt x="65976" y="14712"/>
                  </a:lnTo>
                  <a:cubicBezTo>
                    <a:pt x="69659" y="16833"/>
                    <a:pt x="69659" y="22154"/>
                    <a:pt x="65976" y="24275"/>
                  </a:cubicBezTo>
                  <a:lnTo>
                    <a:pt x="40347" y="39070"/>
                  </a:lnTo>
                  <a:cubicBezTo>
                    <a:pt x="36093" y="41521"/>
                    <a:pt x="30860" y="41521"/>
                    <a:pt x="26618" y="39070"/>
                  </a:cubicBezTo>
                  <a:lnTo>
                    <a:pt x="990" y="24275"/>
                  </a:lnTo>
                  <a:cubicBezTo>
                    <a:pt x="-2693" y="22154"/>
                    <a:pt x="-2693" y="16833"/>
                    <a:pt x="990" y="14712"/>
                  </a:cubicBezTo>
                </a:path>
              </a:pathLst>
            </a:custGeom>
            <a:solidFill>
              <a:srgbClr val="4F555F"/>
            </a:solidFill>
            <a:ln w="1270" cap="flat">
              <a:noFill/>
              <a:prstDash val="solid"/>
              <a:miter/>
            </a:ln>
          </p:spPr>
          <p:txBody>
            <a:bodyPr rtlCol="0" anchor="ctr"/>
            <a:lstStyle/>
            <a:p>
              <a:endParaRPr lang="en-IN"/>
            </a:p>
          </p:txBody>
        </p:sp>
        <p:sp>
          <p:nvSpPr>
            <p:cNvPr id="1521" name="Freeform: Shape 1520">
              <a:extLst>
                <a:ext uri="{FF2B5EF4-FFF2-40B4-BE49-F238E27FC236}">
                  <a16:creationId xmlns:a16="http://schemas.microsoft.com/office/drawing/2014/main" id="{13191786-0DC6-D8D7-01E3-823DDB26AE02}"/>
                </a:ext>
              </a:extLst>
            </p:cNvPr>
            <p:cNvSpPr/>
            <p:nvPr/>
          </p:nvSpPr>
          <p:spPr>
            <a:xfrm flipV="1">
              <a:off x="7575938" y="3402370"/>
              <a:ext cx="70510" cy="42830"/>
            </a:xfrm>
            <a:custGeom>
              <a:avLst/>
              <a:gdLst>
                <a:gd name="connsiteX0" fmla="*/ 26800 w 70510"/>
                <a:gd name="connsiteY0" fmla="*/ 6 h 42830"/>
                <a:gd name="connsiteX1" fmla="*/ 40528 w 70510"/>
                <a:gd name="connsiteY1" fmla="*/ 6 h 42830"/>
                <a:gd name="connsiteX2" fmla="*/ 66157 w 70510"/>
                <a:gd name="connsiteY2" fmla="*/ 14802 h 42830"/>
                <a:gd name="connsiteX3" fmla="*/ 66157 w 70510"/>
                <a:gd name="connsiteY3" fmla="*/ 24365 h 42830"/>
                <a:gd name="connsiteX4" fmla="*/ 40528 w 70510"/>
                <a:gd name="connsiteY4" fmla="*/ 39160 h 42830"/>
                <a:gd name="connsiteX5" fmla="*/ 26800 w 70510"/>
                <a:gd name="connsiteY5" fmla="*/ 39160 h 42830"/>
                <a:gd name="connsiteX6" fmla="*/ 1171 w 70510"/>
                <a:gd name="connsiteY6" fmla="*/ 24365 h 42830"/>
                <a:gd name="connsiteX7" fmla="*/ 1171 w 70510"/>
                <a:gd name="connsiteY7" fmla="*/ 14802 h 42830"/>
                <a:gd name="connsiteX8" fmla="*/ 26800 w 70510"/>
                <a:gd name="connsiteY8" fmla="*/ 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26800" y="6"/>
                  </a:moveTo>
                  <a:cubicBezTo>
                    <a:pt x="31054" y="-2445"/>
                    <a:pt x="36287" y="-2445"/>
                    <a:pt x="40528" y="6"/>
                  </a:cubicBezTo>
                  <a:lnTo>
                    <a:pt x="66157" y="14802"/>
                  </a:lnTo>
                  <a:cubicBezTo>
                    <a:pt x="69840" y="16923"/>
                    <a:pt x="69840" y="22244"/>
                    <a:pt x="66157" y="24365"/>
                  </a:cubicBezTo>
                  <a:lnTo>
                    <a:pt x="40528" y="39160"/>
                  </a:lnTo>
                  <a:cubicBezTo>
                    <a:pt x="36287" y="41611"/>
                    <a:pt x="31054" y="41611"/>
                    <a:pt x="26800" y="39160"/>
                  </a:cubicBezTo>
                  <a:lnTo>
                    <a:pt x="1171" y="24365"/>
                  </a:lnTo>
                  <a:cubicBezTo>
                    <a:pt x="-2512" y="22244"/>
                    <a:pt x="-2512" y="16923"/>
                    <a:pt x="1171" y="14802"/>
                  </a:cubicBezTo>
                  <a:lnTo>
                    <a:pt x="26800" y="6"/>
                  </a:lnTo>
                </a:path>
              </a:pathLst>
            </a:custGeom>
            <a:solidFill>
              <a:srgbClr val="4F555F"/>
            </a:solidFill>
            <a:ln w="1270" cap="flat">
              <a:noFill/>
              <a:prstDash val="solid"/>
              <a:miter/>
            </a:ln>
          </p:spPr>
          <p:txBody>
            <a:bodyPr rtlCol="0" anchor="ctr"/>
            <a:lstStyle/>
            <a:p>
              <a:endParaRPr lang="en-IN"/>
            </a:p>
          </p:txBody>
        </p:sp>
        <p:sp>
          <p:nvSpPr>
            <p:cNvPr id="1522" name="Freeform: Shape 1521">
              <a:extLst>
                <a:ext uri="{FF2B5EF4-FFF2-40B4-BE49-F238E27FC236}">
                  <a16:creationId xmlns:a16="http://schemas.microsoft.com/office/drawing/2014/main" id="{4BCE2D37-FDB4-BCA6-77F7-755AA2449D33}"/>
                </a:ext>
              </a:extLst>
            </p:cNvPr>
            <p:cNvSpPr/>
            <p:nvPr/>
          </p:nvSpPr>
          <p:spPr>
            <a:xfrm flipV="1">
              <a:off x="7847229" y="3278466"/>
              <a:ext cx="49326" cy="14170"/>
            </a:xfrm>
            <a:custGeom>
              <a:avLst/>
              <a:gdLst>
                <a:gd name="connsiteX0" fmla="*/ 33321 w 49326"/>
                <a:gd name="connsiteY0" fmla="*/ -117 h 14170"/>
                <a:gd name="connsiteX1" fmla="*/ 47558 w 49326"/>
                <a:gd name="connsiteY1" fmla="*/ 8100 h 14170"/>
                <a:gd name="connsiteX2" fmla="*/ -1769 w 49326"/>
                <a:gd name="connsiteY2" fmla="*/ 12215 h 14170"/>
                <a:gd name="connsiteX3" fmla="*/ 19592 w 49326"/>
                <a:gd name="connsiteY3" fmla="*/ -117 h 14170"/>
                <a:gd name="connsiteX4" fmla="*/ 33321 w 49326"/>
                <a:gd name="connsiteY4" fmla="*/ -117 h 1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26" h="14170">
                  <a:moveTo>
                    <a:pt x="33321" y="-117"/>
                  </a:moveTo>
                  <a:lnTo>
                    <a:pt x="47558" y="8100"/>
                  </a:lnTo>
                  <a:lnTo>
                    <a:pt x="-1769" y="12215"/>
                  </a:lnTo>
                  <a:lnTo>
                    <a:pt x="19592" y="-117"/>
                  </a:lnTo>
                  <a:cubicBezTo>
                    <a:pt x="23847" y="-2568"/>
                    <a:pt x="29079" y="-2568"/>
                    <a:pt x="33321" y="-117"/>
                  </a:cubicBezTo>
                </a:path>
              </a:pathLst>
            </a:custGeom>
            <a:solidFill>
              <a:srgbClr val="4F555F"/>
            </a:solidFill>
            <a:ln w="1270" cap="flat">
              <a:noFill/>
              <a:prstDash val="solid"/>
              <a:miter/>
            </a:ln>
          </p:spPr>
          <p:txBody>
            <a:bodyPr rtlCol="0" anchor="ctr"/>
            <a:lstStyle/>
            <a:p>
              <a:endParaRPr lang="en-IN"/>
            </a:p>
          </p:txBody>
        </p:sp>
        <p:sp>
          <p:nvSpPr>
            <p:cNvPr id="1523" name="Freeform: Shape 1522">
              <a:extLst>
                <a:ext uri="{FF2B5EF4-FFF2-40B4-BE49-F238E27FC236}">
                  <a16:creationId xmlns:a16="http://schemas.microsoft.com/office/drawing/2014/main" id="{526A9E49-808D-AAAC-8818-988E35E86DE5}"/>
                </a:ext>
              </a:extLst>
            </p:cNvPr>
            <p:cNvSpPr/>
            <p:nvPr/>
          </p:nvSpPr>
          <p:spPr>
            <a:xfrm flipV="1">
              <a:off x="7885628" y="3283267"/>
              <a:ext cx="70510" cy="35594"/>
            </a:xfrm>
            <a:custGeom>
              <a:avLst/>
              <a:gdLst>
                <a:gd name="connsiteX0" fmla="*/ 960 w 70510"/>
                <a:gd name="connsiteY0" fmla="*/ 14692 h 35594"/>
                <a:gd name="connsiteX1" fmla="*/ 26588 w 70510"/>
                <a:gd name="connsiteY1" fmla="*/ -103 h 35594"/>
                <a:gd name="connsiteX2" fmla="*/ 40317 w 70510"/>
                <a:gd name="connsiteY2" fmla="*/ -103 h 35594"/>
                <a:gd name="connsiteX3" fmla="*/ 65946 w 70510"/>
                <a:gd name="connsiteY3" fmla="*/ 14692 h 35594"/>
                <a:gd name="connsiteX4" fmla="*/ 65946 w 70510"/>
                <a:gd name="connsiteY4" fmla="*/ 24255 h 35594"/>
                <a:gd name="connsiteX5" fmla="*/ 55151 w 70510"/>
                <a:gd name="connsiteY5" fmla="*/ 30491 h 35594"/>
                <a:gd name="connsiteX6" fmla="*/ 17241 w 70510"/>
                <a:gd name="connsiteY6" fmla="*/ 33653 h 35594"/>
                <a:gd name="connsiteX7" fmla="*/ 960 w 70510"/>
                <a:gd name="connsiteY7" fmla="*/ 24255 h 35594"/>
                <a:gd name="connsiteX8" fmla="*/ 960 w 70510"/>
                <a:gd name="connsiteY8" fmla="*/ 14692 h 35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35594">
                  <a:moveTo>
                    <a:pt x="960" y="14692"/>
                  </a:moveTo>
                  <a:lnTo>
                    <a:pt x="26588" y="-103"/>
                  </a:lnTo>
                  <a:cubicBezTo>
                    <a:pt x="30830" y="-2554"/>
                    <a:pt x="36062" y="-2554"/>
                    <a:pt x="40317" y="-103"/>
                  </a:cubicBezTo>
                  <a:lnTo>
                    <a:pt x="65946" y="14692"/>
                  </a:lnTo>
                  <a:cubicBezTo>
                    <a:pt x="69628" y="16826"/>
                    <a:pt x="69628" y="22134"/>
                    <a:pt x="65946" y="24255"/>
                  </a:cubicBezTo>
                  <a:lnTo>
                    <a:pt x="55151" y="30491"/>
                  </a:lnTo>
                  <a:lnTo>
                    <a:pt x="17241" y="33653"/>
                  </a:lnTo>
                  <a:lnTo>
                    <a:pt x="960" y="24255"/>
                  </a:lnTo>
                  <a:cubicBezTo>
                    <a:pt x="-2723" y="22134"/>
                    <a:pt x="-2723" y="16826"/>
                    <a:pt x="960" y="14692"/>
                  </a:cubicBezTo>
                </a:path>
              </a:pathLst>
            </a:custGeom>
            <a:solidFill>
              <a:srgbClr val="4F555F"/>
            </a:solidFill>
            <a:ln w="1270" cap="flat">
              <a:noFill/>
              <a:prstDash val="solid"/>
              <a:miter/>
            </a:ln>
          </p:spPr>
          <p:txBody>
            <a:bodyPr rtlCol="0" anchor="ctr"/>
            <a:lstStyle/>
            <a:p>
              <a:endParaRPr lang="en-IN"/>
            </a:p>
          </p:txBody>
        </p:sp>
        <p:sp>
          <p:nvSpPr>
            <p:cNvPr id="1524" name="Freeform: Shape 1523">
              <a:extLst>
                <a:ext uri="{FF2B5EF4-FFF2-40B4-BE49-F238E27FC236}">
                  <a16:creationId xmlns:a16="http://schemas.microsoft.com/office/drawing/2014/main" id="{BC7C65B6-14F0-B1E6-AB30-3A52124682C6}"/>
                </a:ext>
              </a:extLst>
            </p:cNvPr>
            <p:cNvSpPr/>
            <p:nvPr/>
          </p:nvSpPr>
          <p:spPr>
            <a:xfrm flipV="1">
              <a:off x="7530520" y="3376145"/>
              <a:ext cx="70500" cy="42843"/>
            </a:xfrm>
            <a:custGeom>
              <a:avLst/>
              <a:gdLst>
                <a:gd name="connsiteX0" fmla="*/ 66178 w 70500"/>
                <a:gd name="connsiteY0" fmla="*/ 24354 h 42843"/>
                <a:gd name="connsiteX1" fmla="*/ 40550 w 70500"/>
                <a:gd name="connsiteY1" fmla="*/ 39150 h 42843"/>
                <a:gd name="connsiteX2" fmla="*/ 26834 w 70500"/>
                <a:gd name="connsiteY2" fmla="*/ 39150 h 42843"/>
                <a:gd name="connsiteX3" fmla="*/ 1192 w 70500"/>
                <a:gd name="connsiteY3" fmla="*/ 24354 h 42843"/>
                <a:gd name="connsiteX4" fmla="*/ 1192 w 70500"/>
                <a:gd name="connsiteY4" fmla="*/ 14791 h 42843"/>
                <a:gd name="connsiteX5" fmla="*/ 26834 w 70500"/>
                <a:gd name="connsiteY5" fmla="*/ -17 h 42843"/>
                <a:gd name="connsiteX6" fmla="*/ 40550 w 70500"/>
                <a:gd name="connsiteY6" fmla="*/ -17 h 42843"/>
                <a:gd name="connsiteX7" fmla="*/ 66178 w 70500"/>
                <a:gd name="connsiteY7" fmla="*/ 14791 h 42843"/>
                <a:gd name="connsiteX8" fmla="*/ 66178 w 70500"/>
                <a:gd name="connsiteY8" fmla="*/ 24354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43">
                  <a:moveTo>
                    <a:pt x="66178" y="24354"/>
                  </a:moveTo>
                  <a:lnTo>
                    <a:pt x="40550" y="39150"/>
                  </a:lnTo>
                  <a:cubicBezTo>
                    <a:pt x="36308" y="41601"/>
                    <a:pt x="31076" y="41601"/>
                    <a:pt x="26834" y="39150"/>
                  </a:cubicBezTo>
                  <a:lnTo>
                    <a:pt x="1192" y="24354"/>
                  </a:lnTo>
                  <a:cubicBezTo>
                    <a:pt x="-2478" y="22221"/>
                    <a:pt x="-2478" y="16912"/>
                    <a:pt x="1192" y="14791"/>
                  </a:cubicBezTo>
                  <a:lnTo>
                    <a:pt x="26834" y="-17"/>
                  </a:lnTo>
                  <a:cubicBezTo>
                    <a:pt x="31076" y="-2468"/>
                    <a:pt x="36308" y="-2468"/>
                    <a:pt x="40550" y="-17"/>
                  </a:cubicBezTo>
                  <a:lnTo>
                    <a:pt x="66178" y="14791"/>
                  </a:lnTo>
                  <a:cubicBezTo>
                    <a:pt x="69861" y="16912"/>
                    <a:pt x="69861" y="22221"/>
                    <a:pt x="66178" y="24354"/>
                  </a:cubicBezTo>
                </a:path>
              </a:pathLst>
            </a:custGeom>
            <a:solidFill>
              <a:srgbClr val="4F555F"/>
            </a:solidFill>
            <a:ln w="1270" cap="flat">
              <a:noFill/>
              <a:prstDash val="solid"/>
              <a:miter/>
            </a:ln>
          </p:spPr>
          <p:txBody>
            <a:bodyPr rtlCol="0" anchor="ctr"/>
            <a:lstStyle/>
            <a:p>
              <a:endParaRPr lang="en-IN"/>
            </a:p>
          </p:txBody>
        </p:sp>
        <p:sp>
          <p:nvSpPr>
            <p:cNvPr id="1525" name="Freeform: Shape 1524">
              <a:extLst>
                <a:ext uri="{FF2B5EF4-FFF2-40B4-BE49-F238E27FC236}">
                  <a16:creationId xmlns:a16="http://schemas.microsoft.com/office/drawing/2014/main" id="{5E8C5453-D8B0-C071-D3E9-517CAAAF835D}"/>
                </a:ext>
              </a:extLst>
            </p:cNvPr>
            <p:cNvSpPr/>
            <p:nvPr/>
          </p:nvSpPr>
          <p:spPr>
            <a:xfrm flipV="1">
              <a:off x="7662641" y="3299856"/>
              <a:ext cx="70510" cy="42843"/>
            </a:xfrm>
            <a:custGeom>
              <a:avLst/>
              <a:gdLst>
                <a:gd name="connsiteX0" fmla="*/ 26740 w 70510"/>
                <a:gd name="connsiteY0" fmla="*/ 39082 h 42843"/>
                <a:gd name="connsiteX1" fmla="*/ 1112 w 70510"/>
                <a:gd name="connsiteY1" fmla="*/ 24274 h 42843"/>
                <a:gd name="connsiteX2" fmla="*/ 1112 w 70510"/>
                <a:gd name="connsiteY2" fmla="*/ 14710 h 42843"/>
                <a:gd name="connsiteX3" fmla="*/ 26740 w 70510"/>
                <a:gd name="connsiteY3" fmla="*/ -85 h 42843"/>
                <a:gd name="connsiteX4" fmla="*/ 40469 w 70510"/>
                <a:gd name="connsiteY4" fmla="*/ -85 h 42843"/>
                <a:gd name="connsiteX5" fmla="*/ 66098 w 70510"/>
                <a:gd name="connsiteY5" fmla="*/ 14710 h 42843"/>
                <a:gd name="connsiteX6" fmla="*/ 66098 w 70510"/>
                <a:gd name="connsiteY6" fmla="*/ 24274 h 42843"/>
                <a:gd name="connsiteX7" fmla="*/ 40469 w 70510"/>
                <a:gd name="connsiteY7" fmla="*/ 39082 h 42843"/>
                <a:gd name="connsiteX8" fmla="*/ 26740 w 70510"/>
                <a:gd name="connsiteY8" fmla="*/ 390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740" y="39082"/>
                  </a:moveTo>
                  <a:lnTo>
                    <a:pt x="1112" y="24274"/>
                  </a:lnTo>
                  <a:cubicBezTo>
                    <a:pt x="-2571" y="22152"/>
                    <a:pt x="-2571" y="16844"/>
                    <a:pt x="1112" y="14710"/>
                  </a:cubicBezTo>
                  <a:lnTo>
                    <a:pt x="26740" y="-85"/>
                  </a:lnTo>
                  <a:cubicBezTo>
                    <a:pt x="30995" y="-2536"/>
                    <a:pt x="36227" y="-2536"/>
                    <a:pt x="40469" y="-85"/>
                  </a:cubicBezTo>
                  <a:lnTo>
                    <a:pt x="66098" y="14710"/>
                  </a:lnTo>
                  <a:cubicBezTo>
                    <a:pt x="69781" y="16844"/>
                    <a:pt x="69781" y="22152"/>
                    <a:pt x="66098" y="24274"/>
                  </a:cubicBezTo>
                  <a:lnTo>
                    <a:pt x="40469" y="39082"/>
                  </a:lnTo>
                  <a:cubicBezTo>
                    <a:pt x="36227" y="41533"/>
                    <a:pt x="30995" y="41533"/>
                    <a:pt x="26740" y="39082"/>
                  </a:cubicBezTo>
                </a:path>
              </a:pathLst>
            </a:custGeom>
            <a:solidFill>
              <a:srgbClr val="4F555F"/>
            </a:solidFill>
            <a:ln w="1270" cap="flat">
              <a:noFill/>
              <a:prstDash val="solid"/>
              <a:miter/>
            </a:ln>
          </p:spPr>
          <p:txBody>
            <a:bodyPr rtlCol="0" anchor="ctr"/>
            <a:lstStyle/>
            <a:p>
              <a:endParaRPr lang="en-IN"/>
            </a:p>
          </p:txBody>
        </p:sp>
        <p:sp>
          <p:nvSpPr>
            <p:cNvPr id="1526" name="Freeform: Shape 1525">
              <a:extLst>
                <a:ext uri="{FF2B5EF4-FFF2-40B4-BE49-F238E27FC236}">
                  <a16:creationId xmlns:a16="http://schemas.microsoft.com/office/drawing/2014/main" id="{ED817083-49B4-0D14-9A14-27C535390D48}"/>
                </a:ext>
              </a:extLst>
            </p:cNvPr>
            <p:cNvSpPr/>
            <p:nvPr/>
          </p:nvSpPr>
          <p:spPr>
            <a:xfrm flipV="1">
              <a:off x="7756265" y="3353898"/>
              <a:ext cx="246684" cy="144554"/>
            </a:xfrm>
            <a:custGeom>
              <a:avLst/>
              <a:gdLst>
                <a:gd name="connsiteX0" fmla="*/ 40345 w 246684"/>
                <a:gd name="connsiteY0" fmla="*/ 8 h 144554"/>
                <a:gd name="connsiteX1" fmla="*/ 216519 w 246684"/>
                <a:gd name="connsiteY1" fmla="*/ 101723 h 144554"/>
                <a:gd name="connsiteX2" fmla="*/ 242148 w 246684"/>
                <a:gd name="connsiteY2" fmla="*/ 116518 h 144554"/>
                <a:gd name="connsiteX3" fmla="*/ 242148 w 246684"/>
                <a:gd name="connsiteY3" fmla="*/ 126081 h 144554"/>
                <a:gd name="connsiteX4" fmla="*/ 216519 w 246684"/>
                <a:gd name="connsiteY4" fmla="*/ 140877 h 144554"/>
                <a:gd name="connsiteX5" fmla="*/ 202791 w 246684"/>
                <a:gd name="connsiteY5" fmla="*/ 140877 h 144554"/>
                <a:gd name="connsiteX6" fmla="*/ 988 w 246684"/>
                <a:gd name="connsiteY6" fmla="*/ 24367 h 144554"/>
                <a:gd name="connsiteX7" fmla="*/ 988 w 246684"/>
                <a:gd name="connsiteY7" fmla="*/ 14804 h 144554"/>
                <a:gd name="connsiteX8" fmla="*/ 26616 w 246684"/>
                <a:gd name="connsiteY8" fmla="*/ 8 h 144554"/>
                <a:gd name="connsiteX9" fmla="*/ 40345 w 246684"/>
                <a:gd name="connsiteY9" fmla="*/ 8 h 14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84" h="144554">
                  <a:moveTo>
                    <a:pt x="40345" y="8"/>
                  </a:moveTo>
                  <a:lnTo>
                    <a:pt x="216519" y="101723"/>
                  </a:lnTo>
                  <a:lnTo>
                    <a:pt x="242148" y="116518"/>
                  </a:lnTo>
                  <a:cubicBezTo>
                    <a:pt x="245831" y="118652"/>
                    <a:pt x="245831" y="123960"/>
                    <a:pt x="242148" y="126081"/>
                  </a:cubicBezTo>
                  <a:lnTo>
                    <a:pt x="216519" y="140877"/>
                  </a:lnTo>
                  <a:cubicBezTo>
                    <a:pt x="212265" y="143341"/>
                    <a:pt x="207033" y="143341"/>
                    <a:pt x="202791" y="140877"/>
                  </a:cubicBezTo>
                  <a:lnTo>
                    <a:pt x="988" y="24367"/>
                  </a:lnTo>
                  <a:cubicBezTo>
                    <a:pt x="-2695" y="22246"/>
                    <a:pt x="-2695" y="16938"/>
                    <a:pt x="988" y="14804"/>
                  </a:cubicBezTo>
                  <a:lnTo>
                    <a:pt x="26616" y="8"/>
                  </a:lnTo>
                  <a:cubicBezTo>
                    <a:pt x="30871" y="-2443"/>
                    <a:pt x="36091" y="-2443"/>
                    <a:pt x="40345" y="8"/>
                  </a:cubicBezTo>
                </a:path>
              </a:pathLst>
            </a:custGeom>
            <a:solidFill>
              <a:srgbClr val="4F555F"/>
            </a:solidFill>
            <a:ln w="1270" cap="flat">
              <a:noFill/>
              <a:prstDash val="solid"/>
              <a:miter/>
            </a:ln>
          </p:spPr>
          <p:txBody>
            <a:bodyPr rtlCol="0" anchor="ctr"/>
            <a:lstStyle/>
            <a:p>
              <a:endParaRPr lang="en-IN"/>
            </a:p>
          </p:txBody>
        </p:sp>
        <p:sp>
          <p:nvSpPr>
            <p:cNvPr id="1527" name="Freeform: Shape 1526">
              <a:extLst>
                <a:ext uri="{FF2B5EF4-FFF2-40B4-BE49-F238E27FC236}">
                  <a16:creationId xmlns:a16="http://schemas.microsoft.com/office/drawing/2014/main" id="{F5538890-791F-31CD-53EC-561010E1F4CB}"/>
                </a:ext>
              </a:extLst>
            </p:cNvPr>
            <p:cNvSpPr/>
            <p:nvPr/>
          </p:nvSpPr>
          <p:spPr>
            <a:xfrm flipV="1">
              <a:off x="7976483" y="3328469"/>
              <a:ext cx="70510" cy="42843"/>
            </a:xfrm>
            <a:custGeom>
              <a:avLst/>
              <a:gdLst>
                <a:gd name="connsiteX0" fmla="*/ 40255 w 70510"/>
                <a:gd name="connsiteY0" fmla="*/ -60 h 42843"/>
                <a:gd name="connsiteX1" fmla="*/ 65884 w 70510"/>
                <a:gd name="connsiteY1" fmla="*/ 14736 h 42843"/>
                <a:gd name="connsiteX2" fmla="*/ 65884 w 70510"/>
                <a:gd name="connsiteY2" fmla="*/ 24312 h 42843"/>
                <a:gd name="connsiteX3" fmla="*/ 40255 w 70510"/>
                <a:gd name="connsiteY3" fmla="*/ 39107 h 42843"/>
                <a:gd name="connsiteX4" fmla="*/ 26526 w 70510"/>
                <a:gd name="connsiteY4" fmla="*/ 39107 h 42843"/>
                <a:gd name="connsiteX5" fmla="*/ 898 w 70510"/>
                <a:gd name="connsiteY5" fmla="*/ 24312 h 42843"/>
                <a:gd name="connsiteX6" fmla="*/ 898 w 70510"/>
                <a:gd name="connsiteY6" fmla="*/ 14736 h 42843"/>
                <a:gd name="connsiteX7" fmla="*/ 26526 w 70510"/>
                <a:gd name="connsiteY7" fmla="*/ -60 h 42843"/>
                <a:gd name="connsiteX8" fmla="*/ 40255 w 70510"/>
                <a:gd name="connsiteY8" fmla="*/ -60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55" y="-60"/>
                  </a:moveTo>
                  <a:lnTo>
                    <a:pt x="65884" y="14736"/>
                  </a:lnTo>
                  <a:cubicBezTo>
                    <a:pt x="69567" y="16869"/>
                    <a:pt x="69567" y="22178"/>
                    <a:pt x="65884" y="24312"/>
                  </a:cubicBezTo>
                  <a:lnTo>
                    <a:pt x="40255" y="39107"/>
                  </a:lnTo>
                  <a:cubicBezTo>
                    <a:pt x="36001" y="41558"/>
                    <a:pt x="30768" y="41558"/>
                    <a:pt x="26526" y="39107"/>
                  </a:cubicBezTo>
                  <a:lnTo>
                    <a:pt x="898" y="24312"/>
                  </a:lnTo>
                  <a:cubicBezTo>
                    <a:pt x="-2785" y="22178"/>
                    <a:pt x="-2785" y="16869"/>
                    <a:pt x="898" y="14736"/>
                  </a:cubicBezTo>
                  <a:lnTo>
                    <a:pt x="26526" y="-60"/>
                  </a:lnTo>
                  <a:cubicBezTo>
                    <a:pt x="30768" y="-2511"/>
                    <a:pt x="36001" y="-2511"/>
                    <a:pt x="40255" y="-60"/>
                  </a:cubicBezTo>
                </a:path>
              </a:pathLst>
            </a:custGeom>
            <a:solidFill>
              <a:srgbClr val="4F555F"/>
            </a:solidFill>
            <a:ln w="1270" cap="flat">
              <a:noFill/>
              <a:prstDash val="solid"/>
              <a:miter/>
            </a:ln>
          </p:spPr>
          <p:txBody>
            <a:bodyPr rtlCol="0" anchor="ctr"/>
            <a:lstStyle/>
            <a:p>
              <a:endParaRPr lang="en-IN"/>
            </a:p>
          </p:txBody>
        </p:sp>
        <p:sp>
          <p:nvSpPr>
            <p:cNvPr id="1528" name="Freeform: Shape 1527">
              <a:extLst>
                <a:ext uri="{FF2B5EF4-FFF2-40B4-BE49-F238E27FC236}">
                  <a16:creationId xmlns:a16="http://schemas.microsoft.com/office/drawing/2014/main" id="{FB650AA3-1862-E0F7-2E2E-4B41F571DDE1}"/>
                </a:ext>
              </a:extLst>
            </p:cNvPr>
            <p:cNvSpPr/>
            <p:nvPr/>
          </p:nvSpPr>
          <p:spPr>
            <a:xfrm flipV="1">
              <a:off x="7842968" y="3353107"/>
              <a:ext cx="70510" cy="42830"/>
            </a:xfrm>
            <a:custGeom>
              <a:avLst/>
              <a:gdLst>
                <a:gd name="connsiteX0" fmla="*/ 40346 w 70510"/>
                <a:gd name="connsiteY0" fmla="*/ -38 h 42830"/>
                <a:gd name="connsiteX1" fmla="*/ 65975 w 70510"/>
                <a:gd name="connsiteY1" fmla="*/ 14758 h 42830"/>
                <a:gd name="connsiteX2" fmla="*/ 65975 w 70510"/>
                <a:gd name="connsiteY2" fmla="*/ 24321 h 42830"/>
                <a:gd name="connsiteX3" fmla="*/ 40346 w 70510"/>
                <a:gd name="connsiteY3" fmla="*/ 39116 h 42830"/>
                <a:gd name="connsiteX4" fmla="*/ 26617 w 70510"/>
                <a:gd name="connsiteY4" fmla="*/ 39116 h 42830"/>
                <a:gd name="connsiteX5" fmla="*/ 989 w 70510"/>
                <a:gd name="connsiteY5" fmla="*/ 24321 h 42830"/>
                <a:gd name="connsiteX6" fmla="*/ 989 w 70510"/>
                <a:gd name="connsiteY6" fmla="*/ 14758 h 42830"/>
                <a:gd name="connsiteX7" fmla="*/ 26617 w 70510"/>
                <a:gd name="connsiteY7" fmla="*/ -38 h 42830"/>
                <a:gd name="connsiteX8" fmla="*/ 40346 w 70510"/>
                <a:gd name="connsiteY8" fmla="*/ -38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46" y="-38"/>
                  </a:moveTo>
                  <a:lnTo>
                    <a:pt x="65975" y="14758"/>
                  </a:lnTo>
                  <a:cubicBezTo>
                    <a:pt x="69658" y="16879"/>
                    <a:pt x="69658" y="22200"/>
                    <a:pt x="65975" y="24321"/>
                  </a:cubicBezTo>
                  <a:lnTo>
                    <a:pt x="40346" y="39116"/>
                  </a:lnTo>
                  <a:cubicBezTo>
                    <a:pt x="36091" y="41567"/>
                    <a:pt x="30859" y="41567"/>
                    <a:pt x="26617" y="39116"/>
                  </a:cubicBezTo>
                  <a:lnTo>
                    <a:pt x="989" y="24321"/>
                  </a:lnTo>
                  <a:cubicBezTo>
                    <a:pt x="-2694" y="22200"/>
                    <a:pt x="-2694" y="16879"/>
                    <a:pt x="989" y="14758"/>
                  </a:cubicBezTo>
                  <a:lnTo>
                    <a:pt x="26617" y="-38"/>
                  </a:lnTo>
                  <a:cubicBezTo>
                    <a:pt x="30859" y="-2489"/>
                    <a:pt x="36091" y="-2489"/>
                    <a:pt x="40346" y="-38"/>
                  </a:cubicBezTo>
                </a:path>
              </a:pathLst>
            </a:custGeom>
            <a:solidFill>
              <a:srgbClr val="4F555F"/>
            </a:solidFill>
            <a:ln w="1270" cap="flat">
              <a:noFill/>
              <a:prstDash val="solid"/>
              <a:miter/>
            </a:ln>
          </p:spPr>
          <p:txBody>
            <a:bodyPr rtlCol="0" anchor="ctr"/>
            <a:lstStyle/>
            <a:p>
              <a:endParaRPr lang="en-IN"/>
            </a:p>
          </p:txBody>
        </p:sp>
        <p:sp>
          <p:nvSpPr>
            <p:cNvPr id="1529" name="Freeform: Shape 1528">
              <a:extLst>
                <a:ext uri="{FF2B5EF4-FFF2-40B4-BE49-F238E27FC236}">
                  <a16:creationId xmlns:a16="http://schemas.microsoft.com/office/drawing/2014/main" id="{54C54B0D-931C-D015-9ED5-4A71A86995DA}"/>
                </a:ext>
              </a:extLst>
            </p:cNvPr>
            <p:cNvSpPr/>
            <p:nvPr/>
          </p:nvSpPr>
          <p:spPr>
            <a:xfrm flipV="1">
              <a:off x="7712222" y="3481047"/>
              <a:ext cx="70510" cy="42830"/>
            </a:xfrm>
            <a:custGeom>
              <a:avLst/>
              <a:gdLst>
                <a:gd name="connsiteX0" fmla="*/ 40435 w 70510"/>
                <a:gd name="connsiteY0" fmla="*/ 76 h 42830"/>
                <a:gd name="connsiteX1" fmla="*/ 66064 w 70510"/>
                <a:gd name="connsiteY1" fmla="*/ 14872 h 42830"/>
                <a:gd name="connsiteX2" fmla="*/ 66064 w 70510"/>
                <a:gd name="connsiteY2" fmla="*/ 24435 h 42830"/>
                <a:gd name="connsiteX3" fmla="*/ 40435 w 70510"/>
                <a:gd name="connsiteY3" fmla="*/ 39231 h 42830"/>
                <a:gd name="connsiteX4" fmla="*/ 26707 w 70510"/>
                <a:gd name="connsiteY4" fmla="*/ 39231 h 42830"/>
                <a:gd name="connsiteX5" fmla="*/ 1078 w 70510"/>
                <a:gd name="connsiteY5" fmla="*/ 24435 h 42830"/>
                <a:gd name="connsiteX6" fmla="*/ 1078 w 70510"/>
                <a:gd name="connsiteY6" fmla="*/ 14872 h 42830"/>
                <a:gd name="connsiteX7" fmla="*/ 26707 w 70510"/>
                <a:gd name="connsiteY7" fmla="*/ 76 h 42830"/>
                <a:gd name="connsiteX8" fmla="*/ 40435 w 70510"/>
                <a:gd name="connsiteY8" fmla="*/ 76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35" y="76"/>
                  </a:moveTo>
                  <a:lnTo>
                    <a:pt x="66064" y="14872"/>
                  </a:lnTo>
                  <a:cubicBezTo>
                    <a:pt x="69747" y="16993"/>
                    <a:pt x="69747" y="22314"/>
                    <a:pt x="66064" y="24435"/>
                  </a:cubicBezTo>
                  <a:lnTo>
                    <a:pt x="40435" y="39231"/>
                  </a:lnTo>
                  <a:cubicBezTo>
                    <a:pt x="36181" y="41682"/>
                    <a:pt x="30961" y="41682"/>
                    <a:pt x="26707" y="39231"/>
                  </a:cubicBezTo>
                  <a:lnTo>
                    <a:pt x="1078" y="24435"/>
                  </a:lnTo>
                  <a:cubicBezTo>
                    <a:pt x="-2605" y="22314"/>
                    <a:pt x="-2605" y="16993"/>
                    <a:pt x="1078" y="14872"/>
                  </a:cubicBezTo>
                  <a:lnTo>
                    <a:pt x="26707" y="76"/>
                  </a:lnTo>
                  <a:cubicBezTo>
                    <a:pt x="30961" y="-2375"/>
                    <a:pt x="36181" y="-2375"/>
                    <a:pt x="40435" y="76"/>
                  </a:cubicBezTo>
                </a:path>
              </a:pathLst>
            </a:custGeom>
            <a:solidFill>
              <a:srgbClr val="4F555F"/>
            </a:solidFill>
            <a:ln w="1270" cap="flat">
              <a:noFill/>
              <a:prstDash val="solid"/>
              <a:miter/>
            </a:ln>
          </p:spPr>
          <p:txBody>
            <a:bodyPr rtlCol="0" anchor="ctr"/>
            <a:lstStyle/>
            <a:p>
              <a:endParaRPr lang="en-IN"/>
            </a:p>
          </p:txBody>
        </p:sp>
        <p:sp>
          <p:nvSpPr>
            <p:cNvPr id="1530" name="Freeform: Shape 1529">
              <a:extLst>
                <a:ext uri="{FF2B5EF4-FFF2-40B4-BE49-F238E27FC236}">
                  <a16:creationId xmlns:a16="http://schemas.microsoft.com/office/drawing/2014/main" id="{D6D9533C-3F94-A9C9-831C-15327F09D995}"/>
                </a:ext>
              </a:extLst>
            </p:cNvPr>
            <p:cNvSpPr/>
            <p:nvPr/>
          </p:nvSpPr>
          <p:spPr>
            <a:xfrm flipV="1">
              <a:off x="8064622" y="3296665"/>
              <a:ext cx="69106" cy="23783"/>
            </a:xfrm>
            <a:custGeom>
              <a:avLst/>
              <a:gdLst>
                <a:gd name="connsiteX0" fmla="*/ 40144 w 69106"/>
                <a:gd name="connsiteY0" fmla="*/ -97 h 23783"/>
                <a:gd name="connsiteX1" fmla="*/ 65772 w 69106"/>
                <a:gd name="connsiteY1" fmla="*/ 14699 h 23783"/>
                <a:gd name="connsiteX2" fmla="*/ 67182 w 69106"/>
                <a:gd name="connsiteY2" fmla="*/ 16121 h 23783"/>
                <a:gd name="connsiteX3" fmla="*/ -1373 w 69106"/>
                <a:gd name="connsiteY3" fmla="*/ 21849 h 23783"/>
                <a:gd name="connsiteX4" fmla="*/ 786 w 69106"/>
                <a:gd name="connsiteY4" fmla="*/ 14699 h 23783"/>
                <a:gd name="connsiteX5" fmla="*/ 26415 w 69106"/>
                <a:gd name="connsiteY5" fmla="*/ -97 h 23783"/>
                <a:gd name="connsiteX6" fmla="*/ 40144 w 69106"/>
                <a:gd name="connsiteY6" fmla="*/ -97 h 23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06" h="23783">
                  <a:moveTo>
                    <a:pt x="40144" y="-97"/>
                  </a:moveTo>
                  <a:lnTo>
                    <a:pt x="65772" y="14699"/>
                  </a:lnTo>
                  <a:lnTo>
                    <a:pt x="67182" y="16121"/>
                  </a:lnTo>
                  <a:lnTo>
                    <a:pt x="-1373" y="21849"/>
                  </a:lnTo>
                  <a:cubicBezTo>
                    <a:pt x="-2541" y="19398"/>
                    <a:pt x="-1868" y="16223"/>
                    <a:pt x="786" y="14699"/>
                  </a:cubicBezTo>
                  <a:lnTo>
                    <a:pt x="26415" y="-97"/>
                  </a:lnTo>
                  <a:cubicBezTo>
                    <a:pt x="30657" y="-2548"/>
                    <a:pt x="35889" y="-2548"/>
                    <a:pt x="40144" y="-97"/>
                  </a:cubicBezTo>
                </a:path>
              </a:pathLst>
            </a:custGeom>
            <a:solidFill>
              <a:srgbClr val="4F555F"/>
            </a:solidFill>
            <a:ln w="1270" cap="flat">
              <a:noFill/>
              <a:prstDash val="solid"/>
              <a:miter/>
            </a:ln>
          </p:spPr>
          <p:txBody>
            <a:bodyPr rtlCol="0" anchor="ctr"/>
            <a:lstStyle/>
            <a:p>
              <a:endParaRPr lang="en-IN"/>
            </a:p>
          </p:txBody>
        </p:sp>
        <p:sp>
          <p:nvSpPr>
            <p:cNvPr id="1531" name="Freeform: Shape 1530">
              <a:extLst>
                <a:ext uri="{FF2B5EF4-FFF2-40B4-BE49-F238E27FC236}">
                  <a16:creationId xmlns:a16="http://schemas.microsoft.com/office/drawing/2014/main" id="{1D9C69E6-BB54-55DA-9596-7D4A3577430F}"/>
                </a:ext>
              </a:extLst>
            </p:cNvPr>
            <p:cNvSpPr/>
            <p:nvPr/>
          </p:nvSpPr>
          <p:spPr>
            <a:xfrm flipV="1">
              <a:off x="7668178" y="3506472"/>
              <a:ext cx="70510" cy="42830"/>
            </a:xfrm>
            <a:custGeom>
              <a:avLst/>
              <a:gdLst>
                <a:gd name="connsiteX0" fmla="*/ 40465 w 70510"/>
                <a:gd name="connsiteY0" fmla="*/ 99 h 42830"/>
                <a:gd name="connsiteX1" fmla="*/ 66094 w 70510"/>
                <a:gd name="connsiteY1" fmla="*/ 14895 h 42830"/>
                <a:gd name="connsiteX2" fmla="*/ 66094 w 70510"/>
                <a:gd name="connsiteY2" fmla="*/ 24458 h 42830"/>
                <a:gd name="connsiteX3" fmla="*/ 40465 w 70510"/>
                <a:gd name="connsiteY3" fmla="*/ 39253 h 42830"/>
                <a:gd name="connsiteX4" fmla="*/ 26737 w 70510"/>
                <a:gd name="connsiteY4" fmla="*/ 39253 h 42830"/>
                <a:gd name="connsiteX5" fmla="*/ 1108 w 70510"/>
                <a:gd name="connsiteY5" fmla="*/ 24458 h 42830"/>
                <a:gd name="connsiteX6" fmla="*/ 1108 w 70510"/>
                <a:gd name="connsiteY6" fmla="*/ 14895 h 42830"/>
                <a:gd name="connsiteX7" fmla="*/ 26737 w 70510"/>
                <a:gd name="connsiteY7" fmla="*/ 99 h 42830"/>
                <a:gd name="connsiteX8" fmla="*/ 40465 w 70510"/>
                <a:gd name="connsiteY8" fmla="*/ 99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465" y="99"/>
                  </a:moveTo>
                  <a:lnTo>
                    <a:pt x="66094" y="14895"/>
                  </a:lnTo>
                  <a:cubicBezTo>
                    <a:pt x="69777" y="17016"/>
                    <a:pt x="69777" y="22337"/>
                    <a:pt x="66094" y="24458"/>
                  </a:cubicBezTo>
                  <a:lnTo>
                    <a:pt x="40465" y="39253"/>
                  </a:lnTo>
                  <a:cubicBezTo>
                    <a:pt x="36224" y="41704"/>
                    <a:pt x="30991" y="41704"/>
                    <a:pt x="26737" y="39253"/>
                  </a:cubicBezTo>
                  <a:lnTo>
                    <a:pt x="1108" y="24458"/>
                  </a:lnTo>
                  <a:cubicBezTo>
                    <a:pt x="-2575" y="22337"/>
                    <a:pt x="-2575" y="17016"/>
                    <a:pt x="1108" y="14895"/>
                  </a:cubicBezTo>
                  <a:lnTo>
                    <a:pt x="26737" y="99"/>
                  </a:lnTo>
                  <a:cubicBezTo>
                    <a:pt x="30991" y="-2352"/>
                    <a:pt x="36224" y="-2352"/>
                    <a:pt x="40465" y="99"/>
                  </a:cubicBezTo>
                </a:path>
              </a:pathLst>
            </a:custGeom>
            <a:solidFill>
              <a:srgbClr val="4F555F"/>
            </a:solidFill>
            <a:ln w="1270" cap="flat">
              <a:noFill/>
              <a:prstDash val="solid"/>
              <a:miter/>
            </a:ln>
          </p:spPr>
          <p:txBody>
            <a:bodyPr rtlCol="0" anchor="ctr"/>
            <a:lstStyle/>
            <a:p>
              <a:endParaRPr lang="en-IN"/>
            </a:p>
          </p:txBody>
        </p:sp>
        <p:sp>
          <p:nvSpPr>
            <p:cNvPr id="1532" name="Freeform: Shape 1531">
              <a:extLst>
                <a:ext uri="{FF2B5EF4-FFF2-40B4-BE49-F238E27FC236}">
                  <a16:creationId xmlns:a16="http://schemas.microsoft.com/office/drawing/2014/main" id="{ACD9F4F2-20C2-F687-11C9-F7CBB61C5229}"/>
                </a:ext>
              </a:extLst>
            </p:cNvPr>
            <p:cNvSpPr/>
            <p:nvPr/>
          </p:nvSpPr>
          <p:spPr>
            <a:xfrm flipV="1">
              <a:off x="7750735" y="3270402"/>
              <a:ext cx="66446" cy="21443"/>
            </a:xfrm>
            <a:custGeom>
              <a:avLst/>
              <a:gdLst>
                <a:gd name="connsiteX0" fmla="*/ 1047 w 66446"/>
                <a:gd name="connsiteY0" fmla="*/ 14684 h 21443"/>
                <a:gd name="connsiteX1" fmla="*/ 26675 w 66446"/>
                <a:gd name="connsiteY1" fmla="*/ -112 h 21443"/>
                <a:gd name="connsiteX2" fmla="*/ 40404 w 66446"/>
                <a:gd name="connsiteY2" fmla="*/ -112 h 21443"/>
                <a:gd name="connsiteX3" fmla="*/ 64737 w 66446"/>
                <a:gd name="connsiteY3" fmla="*/ 13935 h 21443"/>
                <a:gd name="connsiteX4" fmla="*/ -1709 w 66446"/>
                <a:gd name="connsiteY4" fmla="*/ 19484 h 21443"/>
                <a:gd name="connsiteX5" fmla="*/ 1047 w 66446"/>
                <a:gd name="connsiteY5" fmla="*/ 14684 h 2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46" h="21443">
                  <a:moveTo>
                    <a:pt x="1047" y="14684"/>
                  </a:moveTo>
                  <a:lnTo>
                    <a:pt x="26675" y="-112"/>
                  </a:lnTo>
                  <a:cubicBezTo>
                    <a:pt x="30930" y="-2575"/>
                    <a:pt x="36162" y="-2575"/>
                    <a:pt x="40404" y="-112"/>
                  </a:cubicBezTo>
                  <a:lnTo>
                    <a:pt x="64737" y="13935"/>
                  </a:lnTo>
                  <a:lnTo>
                    <a:pt x="-1709" y="19484"/>
                  </a:lnTo>
                  <a:cubicBezTo>
                    <a:pt x="-1709" y="17618"/>
                    <a:pt x="-795" y="15751"/>
                    <a:pt x="1047" y="14684"/>
                  </a:cubicBezTo>
                </a:path>
              </a:pathLst>
            </a:custGeom>
            <a:solidFill>
              <a:srgbClr val="4F555F"/>
            </a:solidFill>
            <a:ln w="1270" cap="flat">
              <a:noFill/>
              <a:prstDash val="solid"/>
              <a:miter/>
            </a:ln>
          </p:spPr>
          <p:txBody>
            <a:bodyPr rtlCol="0" anchor="ctr"/>
            <a:lstStyle/>
            <a:p>
              <a:endParaRPr lang="en-IN"/>
            </a:p>
          </p:txBody>
        </p:sp>
        <p:sp>
          <p:nvSpPr>
            <p:cNvPr id="1533" name="Freeform: Shape 1532">
              <a:extLst>
                <a:ext uri="{FF2B5EF4-FFF2-40B4-BE49-F238E27FC236}">
                  <a16:creationId xmlns:a16="http://schemas.microsoft.com/office/drawing/2014/main" id="{6BF1A8C6-33F2-BAC6-0DE3-6AE5FD2B7B09}"/>
                </a:ext>
              </a:extLst>
            </p:cNvPr>
            <p:cNvSpPr/>
            <p:nvPr/>
          </p:nvSpPr>
          <p:spPr>
            <a:xfrm flipV="1">
              <a:off x="7443820" y="3453221"/>
              <a:ext cx="114547" cy="68268"/>
            </a:xfrm>
            <a:custGeom>
              <a:avLst/>
              <a:gdLst>
                <a:gd name="connsiteX0" fmla="*/ 40591 w 114547"/>
                <a:gd name="connsiteY0" fmla="*/ 63 h 68268"/>
                <a:gd name="connsiteX1" fmla="*/ 110263 w 114547"/>
                <a:gd name="connsiteY1" fmla="*/ 40271 h 68268"/>
                <a:gd name="connsiteX2" fmla="*/ 113032 w 114547"/>
                <a:gd name="connsiteY2" fmla="*/ 45059 h 68268"/>
                <a:gd name="connsiteX3" fmla="*/ 110263 w 114547"/>
                <a:gd name="connsiteY3" fmla="*/ 49847 h 68268"/>
                <a:gd name="connsiteX4" fmla="*/ 84634 w 114547"/>
                <a:gd name="connsiteY4" fmla="*/ 64655 h 68268"/>
                <a:gd name="connsiteX5" fmla="*/ 70918 w 114547"/>
                <a:gd name="connsiteY5" fmla="*/ 64655 h 68268"/>
                <a:gd name="connsiteX6" fmla="*/ 45277 w 114547"/>
                <a:gd name="connsiteY6" fmla="*/ 49847 h 68268"/>
                <a:gd name="connsiteX7" fmla="*/ 45252 w 114547"/>
                <a:gd name="connsiteY7" fmla="*/ 49822 h 68268"/>
                <a:gd name="connsiteX8" fmla="*/ 1246 w 114547"/>
                <a:gd name="connsiteY8" fmla="*/ 24422 h 68268"/>
                <a:gd name="connsiteX9" fmla="*/ 1246 w 114547"/>
                <a:gd name="connsiteY9" fmla="*/ 14859 h 68268"/>
                <a:gd name="connsiteX10" fmla="*/ 26875 w 114547"/>
                <a:gd name="connsiteY10" fmla="*/ 63 h 68268"/>
                <a:gd name="connsiteX11" fmla="*/ 40591 w 114547"/>
                <a:gd name="connsiteY11" fmla="*/ 63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47" h="68268">
                  <a:moveTo>
                    <a:pt x="40591" y="63"/>
                  </a:moveTo>
                  <a:lnTo>
                    <a:pt x="110263" y="40271"/>
                  </a:lnTo>
                  <a:cubicBezTo>
                    <a:pt x="112117" y="41325"/>
                    <a:pt x="113032" y="43192"/>
                    <a:pt x="113032" y="45059"/>
                  </a:cubicBezTo>
                  <a:cubicBezTo>
                    <a:pt x="113032" y="46926"/>
                    <a:pt x="112117" y="48793"/>
                    <a:pt x="110263" y="49847"/>
                  </a:cubicBezTo>
                  <a:lnTo>
                    <a:pt x="84634" y="64655"/>
                  </a:lnTo>
                  <a:cubicBezTo>
                    <a:pt x="80393" y="67106"/>
                    <a:pt x="75160" y="67106"/>
                    <a:pt x="70918" y="64655"/>
                  </a:cubicBezTo>
                  <a:lnTo>
                    <a:pt x="45277" y="49847"/>
                  </a:lnTo>
                  <a:lnTo>
                    <a:pt x="45252" y="49822"/>
                  </a:lnTo>
                  <a:lnTo>
                    <a:pt x="1246" y="24422"/>
                  </a:lnTo>
                  <a:cubicBezTo>
                    <a:pt x="-2437" y="22301"/>
                    <a:pt x="-2437" y="16979"/>
                    <a:pt x="1246" y="14859"/>
                  </a:cubicBezTo>
                  <a:lnTo>
                    <a:pt x="26875" y="63"/>
                  </a:lnTo>
                  <a:cubicBezTo>
                    <a:pt x="31117" y="-2388"/>
                    <a:pt x="36349" y="-2388"/>
                    <a:pt x="40591" y="63"/>
                  </a:cubicBezTo>
                </a:path>
              </a:pathLst>
            </a:custGeom>
            <a:solidFill>
              <a:srgbClr val="4F555F"/>
            </a:solidFill>
            <a:ln w="1270" cap="flat">
              <a:noFill/>
              <a:prstDash val="solid"/>
              <a:miter/>
            </a:ln>
          </p:spPr>
          <p:txBody>
            <a:bodyPr rtlCol="0" anchor="ctr"/>
            <a:lstStyle/>
            <a:p>
              <a:endParaRPr lang="en-IN"/>
            </a:p>
          </p:txBody>
        </p:sp>
        <p:sp>
          <p:nvSpPr>
            <p:cNvPr id="1534" name="Freeform: Shape 1533">
              <a:extLst>
                <a:ext uri="{FF2B5EF4-FFF2-40B4-BE49-F238E27FC236}">
                  <a16:creationId xmlns:a16="http://schemas.microsoft.com/office/drawing/2014/main" id="{2638212C-A072-FF2E-49E3-F50A39999051}"/>
                </a:ext>
              </a:extLst>
            </p:cNvPr>
            <p:cNvSpPr/>
            <p:nvPr/>
          </p:nvSpPr>
          <p:spPr>
            <a:xfrm flipV="1">
              <a:off x="7362197" y="3431469"/>
              <a:ext cx="52235" cy="32400"/>
            </a:xfrm>
            <a:custGeom>
              <a:avLst/>
              <a:gdLst>
                <a:gd name="connsiteX0" fmla="*/ 8676 w 52235"/>
                <a:gd name="connsiteY0" fmla="*/ 28 h 32400"/>
                <a:gd name="connsiteX1" fmla="*/ 22405 w 52235"/>
                <a:gd name="connsiteY1" fmla="*/ 28 h 32400"/>
                <a:gd name="connsiteX2" fmla="*/ 48034 w 52235"/>
                <a:gd name="connsiteY2" fmla="*/ 14823 h 32400"/>
                <a:gd name="connsiteX3" fmla="*/ 48034 w 52235"/>
                <a:gd name="connsiteY3" fmla="*/ 24386 h 32400"/>
                <a:gd name="connsiteX4" fmla="*/ 40680 w 52235"/>
                <a:gd name="connsiteY4" fmla="*/ 28742 h 32400"/>
                <a:gd name="connsiteX5" fmla="*/ 26952 w 52235"/>
                <a:gd name="connsiteY5" fmla="*/ 28742 h 32400"/>
                <a:gd name="connsiteX6" fmla="*/ 1323 w 52235"/>
                <a:gd name="connsiteY6" fmla="*/ 13947 h 32400"/>
                <a:gd name="connsiteX7" fmla="*/ 1323 w 52235"/>
                <a:gd name="connsiteY7" fmla="*/ 4384 h 32400"/>
                <a:gd name="connsiteX8" fmla="*/ 8676 w 52235"/>
                <a:gd name="connsiteY8" fmla="*/ 28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0">
                  <a:moveTo>
                    <a:pt x="8676" y="28"/>
                  </a:moveTo>
                  <a:cubicBezTo>
                    <a:pt x="12918" y="-2424"/>
                    <a:pt x="18150" y="-2424"/>
                    <a:pt x="22405" y="28"/>
                  </a:cubicBezTo>
                  <a:lnTo>
                    <a:pt x="48034" y="14823"/>
                  </a:lnTo>
                  <a:cubicBezTo>
                    <a:pt x="51717" y="16944"/>
                    <a:pt x="51717" y="22265"/>
                    <a:pt x="48034" y="24386"/>
                  </a:cubicBezTo>
                  <a:lnTo>
                    <a:pt x="40680" y="28742"/>
                  </a:lnTo>
                  <a:cubicBezTo>
                    <a:pt x="36439" y="31206"/>
                    <a:pt x="31206" y="31206"/>
                    <a:pt x="26952" y="28742"/>
                  </a:cubicBezTo>
                  <a:lnTo>
                    <a:pt x="1323" y="13947"/>
                  </a:lnTo>
                  <a:cubicBezTo>
                    <a:pt x="-2360" y="11826"/>
                    <a:pt x="-2360" y="6517"/>
                    <a:pt x="1323" y="4384"/>
                  </a:cubicBezTo>
                  <a:lnTo>
                    <a:pt x="8676" y="28"/>
                  </a:lnTo>
                </a:path>
              </a:pathLst>
            </a:custGeom>
            <a:solidFill>
              <a:srgbClr val="4F555F"/>
            </a:solidFill>
            <a:ln w="1270" cap="flat">
              <a:noFill/>
              <a:prstDash val="solid"/>
              <a:miter/>
            </a:ln>
          </p:spPr>
          <p:txBody>
            <a:bodyPr rtlCol="0" anchor="ctr"/>
            <a:lstStyle/>
            <a:p>
              <a:endParaRPr lang="en-IN"/>
            </a:p>
          </p:txBody>
        </p:sp>
        <p:sp>
          <p:nvSpPr>
            <p:cNvPr id="1535" name="Freeform: Shape 1534">
              <a:extLst>
                <a:ext uri="{FF2B5EF4-FFF2-40B4-BE49-F238E27FC236}">
                  <a16:creationId xmlns:a16="http://schemas.microsoft.com/office/drawing/2014/main" id="{D479291D-0D01-CC70-925A-65437ED09E5C}"/>
                </a:ext>
              </a:extLst>
            </p:cNvPr>
            <p:cNvSpPr/>
            <p:nvPr/>
          </p:nvSpPr>
          <p:spPr>
            <a:xfrm flipV="1">
              <a:off x="7580091" y="3531758"/>
              <a:ext cx="114535" cy="68408"/>
            </a:xfrm>
            <a:custGeom>
              <a:avLst/>
              <a:gdLst>
                <a:gd name="connsiteX0" fmla="*/ 26782 w 114535"/>
                <a:gd name="connsiteY0" fmla="*/ 133 h 68408"/>
                <a:gd name="connsiteX1" fmla="*/ 40510 w 114535"/>
                <a:gd name="connsiteY1" fmla="*/ 133 h 68408"/>
                <a:gd name="connsiteX2" fmla="*/ 84008 w 114535"/>
                <a:gd name="connsiteY2" fmla="*/ 25343 h 68408"/>
                <a:gd name="connsiteX3" fmla="*/ 84554 w 114535"/>
                <a:gd name="connsiteY3" fmla="*/ 25571 h 68408"/>
                <a:gd name="connsiteX4" fmla="*/ 110183 w 114535"/>
                <a:gd name="connsiteY4" fmla="*/ 40367 h 68408"/>
                <a:gd name="connsiteX5" fmla="*/ 112926 w 114535"/>
                <a:gd name="connsiteY5" fmla="*/ 45218 h 68408"/>
                <a:gd name="connsiteX6" fmla="*/ 110183 w 114535"/>
                <a:gd name="connsiteY6" fmla="*/ 50070 h 68408"/>
                <a:gd name="connsiteX7" fmla="*/ 84554 w 114535"/>
                <a:gd name="connsiteY7" fmla="*/ 64865 h 68408"/>
                <a:gd name="connsiteX8" fmla="*/ 70825 w 114535"/>
                <a:gd name="connsiteY8" fmla="*/ 64865 h 68408"/>
                <a:gd name="connsiteX9" fmla="*/ 1153 w 114535"/>
                <a:gd name="connsiteY9" fmla="*/ 24504 h 68408"/>
                <a:gd name="connsiteX10" fmla="*/ 1153 w 114535"/>
                <a:gd name="connsiteY10" fmla="*/ 14929 h 68408"/>
                <a:gd name="connsiteX11" fmla="*/ 26782 w 114535"/>
                <a:gd name="connsiteY11" fmla="*/ 133 h 6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35" h="68408">
                  <a:moveTo>
                    <a:pt x="26782" y="133"/>
                  </a:moveTo>
                  <a:cubicBezTo>
                    <a:pt x="31036" y="-2318"/>
                    <a:pt x="36269" y="-2318"/>
                    <a:pt x="40510" y="133"/>
                  </a:cubicBezTo>
                  <a:lnTo>
                    <a:pt x="84008" y="25343"/>
                  </a:lnTo>
                  <a:lnTo>
                    <a:pt x="84554" y="25571"/>
                  </a:lnTo>
                  <a:lnTo>
                    <a:pt x="110183" y="40367"/>
                  </a:lnTo>
                  <a:cubicBezTo>
                    <a:pt x="112049" y="41433"/>
                    <a:pt x="112951" y="43338"/>
                    <a:pt x="112926" y="45218"/>
                  </a:cubicBezTo>
                  <a:cubicBezTo>
                    <a:pt x="112951" y="47098"/>
                    <a:pt x="112049" y="48990"/>
                    <a:pt x="110183" y="50070"/>
                  </a:cubicBezTo>
                  <a:lnTo>
                    <a:pt x="84554" y="64865"/>
                  </a:lnTo>
                  <a:cubicBezTo>
                    <a:pt x="80312" y="67316"/>
                    <a:pt x="75080" y="67316"/>
                    <a:pt x="70825" y="64865"/>
                  </a:cubicBezTo>
                  <a:lnTo>
                    <a:pt x="1153" y="24504"/>
                  </a:lnTo>
                  <a:cubicBezTo>
                    <a:pt x="-2530" y="22371"/>
                    <a:pt x="-2530" y="17062"/>
                    <a:pt x="1153" y="14929"/>
                  </a:cubicBezTo>
                  <a:lnTo>
                    <a:pt x="26782" y="133"/>
                  </a:lnTo>
                </a:path>
              </a:pathLst>
            </a:custGeom>
            <a:solidFill>
              <a:srgbClr val="4F555F"/>
            </a:solidFill>
            <a:ln w="1270" cap="flat">
              <a:noFill/>
              <a:prstDash val="solid"/>
              <a:miter/>
            </a:ln>
          </p:spPr>
          <p:txBody>
            <a:bodyPr rtlCol="0" anchor="ctr"/>
            <a:lstStyle/>
            <a:p>
              <a:endParaRPr lang="en-IN"/>
            </a:p>
          </p:txBody>
        </p:sp>
        <p:sp>
          <p:nvSpPr>
            <p:cNvPr id="1536" name="Freeform: Shape 1535">
              <a:extLst>
                <a:ext uri="{FF2B5EF4-FFF2-40B4-BE49-F238E27FC236}">
                  <a16:creationId xmlns:a16="http://schemas.microsoft.com/office/drawing/2014/main" id="{B700FA7E-E732-54EC-D127-76EA0DC1B5EB}"/>
                </a:ext>
              </a:extLst>
            </p:cNvPr>
            <p:cNvSpPr/>
            <p:nvPr/>
          </p:nvSpPr>
          <p:spPr>
            <a:xfrm flipV="1">
              <a:off x="7670502" y="3264712"/>
              <a:ext cx="50742" cy="21167"/>
            </a:xfrm>
            <a:custGeom>
              <a:avLst/>
              <a:gdLst>
                <a:gd name="connsiteX0" fmla="*/ 1113 w 50742"/>
                <a:gd name="connsiteY0" fmla="*/ 13806 h 21167"/>
                <a:gd name="connsiteX1" fmla="*/ 1113 w 50742"/>
                <a:gd name="connsiteY1" fmla="*/ 4243 h 21167"/>
                <a:gd name="connsiteX2" fmla="*/ 8466 w 50742"/>
                <a:gd name="connsiteY2" fmla="*/ -126 h 21167"/>
                <a:gd name="connsiteX3" fmla="*/ 22183 w 50742"/>
                <a:gd name="connsiteY3" fmla="*/ -126 h 21167"/>
                <a:gd name="connsiteX4" fmla="*/ 47811 w 50742"/>
                <a:gd name="connsiteY4" fmla="*/ 14682 h 21167"/>
                <a:gd name="connsiteX5" fmla="*/ 49094 w 50742"/>
                <a:gd name="connsiteY5" fmla="*/ 15965 h 21167"/>
                <a:gd name="connsiteX6" fmla="*/ 10448 w 50742"/>
                <a:gd name="connsiteY6" fmla="*/ 19203 h 21167"/>
                <a:gd name="connsiteX7" fmla="*/ 1113 w 50742"/>
                <a:gd name="connsiteY7" fmla="*/ 13806 h 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42" h="21167">
                  <a:moveTo>
                    <a:pt x="1113" y="13806"/>
                  </a:moveTo>
                  <a:cubicBezTo>
                    <a:pt x="-2570" y="11672"/>
                    <a:pt x="-2570" y="6364"/>
                    <a:pt x="1113" y="4243"/>
                  </a:cubicBezTo>
                  <a:lnTo>
                    <a:pt x="8466" y="-126"/>
                  </a:lnTo>
                  <a:cubicBezTo>
                    <a:pt x="12708" y="-2577"/>
                    <a:pt x="17941" y="-2577"/>
                    <a:pt x="22183" y="-126"/>
                  </a:cubicBezTo>
                  <a:lnTo>
                    <a:pt x="47811" y="14682"/>
                  </a:lnTo>
                  <a:lnTo>
                    <a:pt x="49094" y="15965"/>
                  </a:lnTo>
                  <a:lnTo>
                    <a:pt x="10448" y="19203"/>
                  </a:lnTo>
                  <a:lnTo>
                    <a:pt x="1113" y="13806"/>
                  </a:lnTo>
                </a:path>
              </a:pathLst>
            </a:custGeom>
            <a:solidFill>
              <a:srgbClr val="4F555F"/>
            </a:solidFill>
            <a:ln w="1270" cap="flat">
              <a:noFill/>
              <a:prstDash val="solid"/>
              <a:miter/>
            </a:ln>
          </p:spPr>
          <p:txBody>
            <a:bodyPr rtlCol="0" anchor="ctr"/>
            <a:lstStyle/>
            <a:p>
              <a:endParaRPr lang="en-IN"/>
            </a:p>
          </p:txBody>
        </p:sp>
        <p:sp>
          <p:nvSpPr>
            <p:cNvPr id="1537" name="Freeform: Shape 1536">
              <a:extLst>
                <a:ext uri="{FF2B5EF4-FFF2-40B4-BE49-F238E27FC236}">
                  <a16:creationId xmlns:a16="http://schemas.microsoft.com/office/drawing/2014/main" id="{18034332-90C4-FD14-108B-181F480A8AC9}"/>
                </a:ext>
              </a:extLst>
            </p:cNvPr>
            <p:cNvSpPr/>
            <p:nvPr/>
          </p:nvSpPr>
          <p:spPr>
            <a:xfrm flipV="1">
              <a:off x="7450284" y="3380615"/>
              <a:ext cx="52235" cy="32403"/>
            </a:xfrm>
            <a:custGeom>
              <a:avLst/>
              <a:gdLst>
                <a:gd name="connsiteX0" fmla="*/ 1263 w 52235"/>
                <a:gd name="connsiteY0" fmla="*/ 13914 h 32403"/>
                <a:gd name="connsiteX1" fmla="*/ 1263 w 52235"/>
                <a:gd name="connsiteY1" fmla="*/ 4351 h 32403"/>
                <a:gd name="connsiteX2" fmla="*/ 8616 w 52235"/>
                <a:gd name="connsiteY2" fmla="*/ -18 h 32403"/>
                <a:gd name="connsiteX3" fmla="*/ 22345 w 52235"/>
                <a:gd name="connsiteY3" fmla="*/ -18 h 32403"/>
                <a:gd name="connsiteX4" fmla="*/ 47973 w 52235"/>
                <a:gd name="connsiteY4" fmla="*/ 14790 h 32403"/>
                <a:gd name="connsiteX5" fmla="*/ 47973 w 52235"/>
                <a:gd name="connsiteY5" fmla="*/ 24353 h 32403"/>
                <a:gd name="connsiteX6" fmla="*/ 40620 w 52235"/>
                <a:gd name="connsiteY6" fmla="*/ 28709 h 32403"/>
                <a:gd name="connsiteX7" fmla="*/ 26891 w 52235"/>
                <a:gd name="connsiteY7" fmla="*/ 28709 h 32403"/>
                <a:gd name="connsiteX8" fmla="*/ 1263 w 52235"/>
                <a:gd name="connsiteY8" fmla="*/ 13914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35" h="32403">
                  <a:moveTo>
                    <a:pt x="1263" y="13914"/>
                  </a:moveTo>
                  <a:cubicBezTo>
                    <a:pt x="-2420" y="11780"/>
                    <a:pt x="-2420" y="6472"/>
                    <a:pt x="1263" y="4351"/>
                  </a:cubicBezTo>
                  <a:lnTo>
                    <a:pt x="8616" y="-18"/>
                  </a:lnTo>
                  <a:cubicBezTo>
                    <a:pt x="12858" y="-2469"/>
                    <a:pt x="18090" y="-2469"/>
                    <a:pt x="22345" y="-18"/>
                  </a:cubicBezTo>
                  <a:lnTo>
                    <a:pt x="47973" y="14790"/>
                  </a:lnTo>
                  <a:cubicBezTo>
                    <a:pt x="51656" y="16911"/>
                    <a:pt x="51656" y="22220"/>
                    <a:pt x="47973" y="24353"/>
                  </a:cubicBezTo>
                  <a:lnTo>
                    <a:pt x="40620" y="28709"/>
                  </a:lnTo>
                  <a:cubicBezTo>
                    <a:pt x="36366" y="31161"/>
                    <a:pt x="31146" y="31161"/>
                    <a:pt x="26891" y="28709"/>
                  </a:cubicBezTo>
                  <a:lnTo>
                    <a:pt x="1263" y="13914"/>
                  </a:lnTo>
                </a:path>
              </a:pathLst>
            </a:custGeom>
            <a:solidFill>
              <a:srgbClr val="4F555F"/>
            </a:solidFill>
            <a:ln w="1270" cap="flat">
              <a:noFill/>
              <a:prstDash val="solid"/>
              <a:miter/>
            </a:ln>
          </p:spPr>
          <p:txBody>
            <a:bodyPr rtlCol="0" anchor="ctr"/>
            <a:lstStyle/>
            <a:p>
              <a:endParaRPr lang="en-IN"/>
            </a:p>
          </p:txBody>
        </p:sp>
        <p:sp>
          <p:nvSpPr>
            <p:cNvPr id="1538" name="Freeform: Shape 1537">
              <a:extLst>
                <a:ext uri="{FF2B5EF4-FFF2-40B4-BE49-F238E27FC236}">
                  <a16:creationId xmlns:a16="http://schemas.microsoft.com/office/drawing/2014/main" id="{9ECCD181-6E4D-5F82-5323-BEC847114456}"/>
                </a:ext>
              </a:extLst>
            </p:cNvPr>
            <p:cNvSpPr/>
            <p:nvPr/>
          </p:nvSpPr>
          <p:spPr>
            <a:xfrm flipV="1">
              <a:off x="8020527" y="3303044"/>
              <a:ext cx="70510" cy="42843"/>
            </a:xfrm>
            <a:custGeom>
              <a:avLst/>
              <a:gdLst>
                <a:gd name="connsiteX0" fmla="*/ 40225 w 70510"/>
                <a:gd name="connsiteY0" fmla="*/ -82 h 42843"/>
                <a:gd name="connsiteX1" fmla="*/ 65854 w 70510"/>
                <a:gd name="connsiteY1" fmla="*/ 14726 h 42843"/>
                <a:gd name="connsiteX2" fmla="*/ 65854 w 70510"/>
                <a:gd name="connsiteY2" fmla="*/ 24289 h 42843"/>
                <a:gd name="connsiteX3" fmla="*/ 40225 w 70510"/>
                <a:gd name="connsiteY3" fmla="*/ 39084 h 42843"/>
                <a:gd name="connsiteX4" fmla="*/ 26496 w 70510"/>
                <a:gd name="connsiteY4" fmla="*/ 39084 h 42843"/>
                <a:gd name="connsiteX5" fmla="*/ 868 w 70510"/>
                <a:gd name="connsiteY5" fmla="*/ 24289 h 42843"/>
                <a:gd name="connsiteX6" fmla="*/ 868 w 70510"/>
                <a:gd name="connsiteY6" fmla="*/ 14726 h 42843"/>
                <a:gd name="connsiteX7" fmla="*/ 26496 w 70510"/>
                <a:gd name="connsiteY7" fmla="*/ -82 h 42843"/>
                <a:gd name="connsiteX8" fmla="*/ 40225 w 70510"/>
                <a:gd name="connsiteY8" fmla="*/ -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25" y="-82"/>
                  </a:moveTo>
                  <a:lnTo>
                    <a:pt x="65854" y="14726"/>
                  </a:lnTo>
                  <a:cubicBezTo>
                    <a:pt x="69536" y="16847"/>
                    <a:pt x="69536" y="22155"/>
                    <a:pt x="65854" y="24289"/>
                  </a:cubicBezTo>
                  <a:lnTo>
                    <a:pt x="40225" y="39084"/>
                  </a:lnTo>
                  <a:cubicBezTo>
                    <a:pt x="35970" y="41535"/>
                    <a:pt x="30738" y="41535"/>
                    <a:pt x="26496" y="39084"/>
                  </a:cubicBezTo>
                  <a:lnTo>
                    <a:pt x="868" y="24289"/>
                  </a:lnTo>
                  <a:cubicBezTo>
                    <a:pt x="-2815" y="22155"/>
                    <a:pt x="-2815" y="16847"/>
                    <a:pt x="868" y="14726"/>
                  </a:cubicBezTo>
                  <a:lnTo>
                    <a:pt x="26496" y="-82"/>
                  </a:lnTo>
                  <a:cubicBezTo>
                    <a:pt x="30738" y="-2533"/>
                    <a:pt x="35970" y="-2533"/>
                    <a:pt x="40225" y="-82"/>
                  </a:cubicBezTo>
                </a:path>
              </a:pathLst>
            </a:custGeom>
            <a:solidFill>
              <a:srgbClr val="4F555F"/>
            </a:solidFill>
            <a:ln w="1270" cap="flat">
              <a:noFill/>
              <a:prstDash val="solid"/>
              <a:miter/>
            </a:ln>
          </p:spPr>
          <p:txBody>
            <a:bodyPr rtlCol="0" anchor="ctr"/>
            <a:lstStyle/>
            <a:p>
              <a:endParaRPr lang="en-IN"/>
            </a:p>
          </p:txBody>
        </p:sp>
        <p:sp>
          <p:nvSpPr>
            <p:cNvPr id="1539" name="Freeform: Shape 1538">
              <a:extLst>
                <a:ext uri="{FF2B5EF4-FFF2-40B4-BE49-F238E27FC236}">
                  <a16:creationId xmlns:a16="http://schemas.microsoft.com/office/drawing/2014/main" id="{57A0FD56-D999-5F77-AF59-F64622D3CA0C}"/>
                </a:ext>
              </a:extLst>
            </p:cNvPr>
            <p:cNvSpPr/>
            <p:nvPr/>
          </p:nvSpPr>
          <p:spPr>
            <a:xfrm flipV="1">
              <a:off x="7752113" y="3300656"/>
              <a:ext cx="70510" cy="42843"/>
            </a:xfrm>
            <a:custGeom>
              <a:avLst/>
              <a:gdLst>
                <a:gd name="connsiteX0" fmla="*/ 26679 w 70510"/>
                <a:gd name="connsiteY0" fmla="*/ 39082 h 42843"/>
                <a:gd name="connsiteX1" fmla="*/ 1051 w 70510"/>
                <a:gd name="connsiteY1" fmla="*/ 24287 h 42843"/>
                <a:gd name="connsiteX2" fmla="*/ 1051 w 70510"/>
                <a:gd name="connsiteY2" fmla="*/ 14724 h 42843"/>
                <a:gd name="connsiteX3" fmla="*/ 26679 w 70510"/>
                <a:gd name="connsiteY3" fmla="*/ -85 h 42843"/>
                <a:gd name="connsiteX4" fmla="*/ 40408 w 70510"/>
                <a:gd name="connsiteY4" fmla="*/ -85 h 42843"/>
                <a:gd name="connsiteX5" fmla="*/ 66037 w 70510"/>
                <a:gd name="connsiteY5" fmla="*/ 14724 h 42843"/>
                <a:gd name="connsiteX6" fmla="*/ 66037 w 70510"/>
                <a:gd name="connsiteY6" fmla="*/ 24287 h 42843"/>
                <a:gd name="connsiteX7" fmla="*/ 40408 w 70510"/>
                <a:gd name="connsiteY7" fmla="*/ 39082 h 42843"/>
                <a:gd name="connsiteX8" fmla="*/ 26679 w 70510"/>
                <a:gd name="connsiteY8" fmla="*/ 39082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679" y="39082"/>
                  </a:moveTo>
                  <a:lnTo>
                    <a:pt x="1051" y="24287"/>
                  </a:lnTo>
                  <a:cubicBezTo>
                    <a:pt x="-2632" y="22153"/>
                    <a:pt x="-2632" y="16845"/>
                    <a:pt x="1051" y="14724"/>
                  </a:cubicBezTo>
                  <a:lnTo>
                    <a:pt x="26679" y="-85"/>
                  </a:lnTo>
                  <a:cubicBezTo>
                    <a:pt x="30934" y="-2536"/>
                    <a:pt x="36166" y="-2536"/>
                    <a:pt x="40408" y="-85"/>
                  </a:cubicBezTo>
                  <a:lnTo>
                    <a:pt x="66037" y="14724"/>
                  </a:lnTo>
                  <a:cubicBezTo>
                    <a:pt x="69720" y="16845"/>
                    <a:pt x="69720" y="22153"/>
                    <a:pt x="66037" y="24287"/>
                  </a:cubicBezTo>
                  <a:lnTo>
                    <a:pt x="40408" y="39082"/>
                  </a:lnTo>
                  <a:cubicBezTo>
                    <a:pt x="36166" y="41533"/>
                    <a:pt x="30934" y="41533"/>
                    <a:pt x="26679" y="39082"/>
                  </a:cubicBezTo>
                </a:path>
              </a:pathLst>
            </a:custGeom>
            <a:solidFill>
              <a:srgbClr val="4F555F"/>
            </a:solidFill>
            <a:ln w="1270" cap="flat">
              <a:noFill/>
              <a:prstDash val="solid"/>
              <a:miter/>
            </a:ln>
          </p:spPr>
          <p:txBody>
            <a:bodyPr rtlCol="0" anchor="ctr"/>
            <a:lstStyle/>
            <a:p>
              <a:endParaRPr lang="en-IN"/>
            </a:p>
          </p:txBody>
        </p:sp>
        <p:sp>
          <p:nvSpPr>
            <p:cNvPr id="1540" name="Freeform: Shape 1539">
              <a:extLst>
                <a:ext uri="{FF2B5EF4-FFF2-40B4-BE49-F238E27FC236}">
                  <a16:creationId xmlns:a16="http://schemas.microsoft.com/office/drawing/2014/main" id="{4C44F33E-F09D-B1B2-FC4F-ACF30C0C6477}"/>
                </a:ext>
              </a:extLst>
            </p:cNvPr>
            <p:cNvSpPr/>
            <p:nvPr/>
          </p:nvSpPr>
          <p:spPr>
            <a:xfrm flipV="1">
              <a:off x="7626459" y="3278901"/>
              <a:ext cx="52222" cy="32403"/>
            </a:xfrm>
            <a:custGeom>
              <a:avLst/>
              <a:gdLst>
                <a:gd name="connsiteX0" fmla="*/ 40500 w 52222"/>
                <a:gd name="connsiteY0" fmla="*/ 28619 h 32403"/>
                <a:gd name="connsiteX1" fmla="*/ 26771 w 52222"/>
                <a:gd name="connsiteY1" fmla="*/ 28619 h 32403"/>
                <a:gd name="connsiteX2" fmla="*/ 1143 w 52222"/>
                <a:gd name="connsiteY2" fmla="*/ 13823 h 32403"/>
                <a:gd name="connsiteX3" fmla="*/ 1143 w 52222"/>
                <a:gd name="connsiteY3" fmla="*/ 4248 h 32403"/>
                <a:gd name="connsiteX4" fmla="*/ 8496 w 52222"/>
                <a:gd name="connsiteY4" fmla="*/ -108 h 32403"/>
                <a:gd name="connsiteX5" fmla="*/ 22212 w 52222"/>
                <a:gd name="connsiteY5" fmla="*/ -108 h 32403"/>
                <a:gd name="connsiteX6" fmla="*/ 47841 w 52222"/>
                <a:gd name="connsiteY6" fmla="*/ 14687 h 32403"/>
                <a:gd name="connsiteX7" fmla="*/ 47841 w 52222"/>
                <a:gd name="connsiteY7" fmla="*/ 24263 h 32403"/>
                <a:gd name="connsiteX8" fmla="*/ 40500 w 52222"/>
                <a:gd name="connsiteY8" fmla="*/ 28619 h 3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 h="32403">
                  <a:moveTo>
                    <a:pt x="40500" y="28619"/>
                  </a:moveTo>
                  <a:cubicBezTo>
                    <a:pt x="36246" y="31070"/>
                    <a:pt x="31013" y="31070"/>
                    <a:pt x="26771" y="28619"/>
                  </a:cubicBezTo>
                  <a:lnTo>
                    <a:pt x="1143" y="13823"/>
                  </a:lnTo>
                  <a:cubicBezTo>
                    <a:pt x="-2540" y="11690"/>
                    <a:pt x="-2540" y="6381"/>
                    <a:pt x="1143" y="4248"/>
                  </a:cubicBezTo>
                  <a:lnTo>
                    <a:pt x="8496" y="-108"/>
                  </a:lnTo>
                  <a:cubicBezTo>
                    <a:pt x="12738" y="-2560"/>
                    <a:pt x="17970" y="-2560"/>
                    <a:pt x="22212" y="-108"/>
                  </a:cubicBezTo>
                  <a:lnTo>
                    <a:pt x="47841" y="14687"/>
                  </a:lnTo>
                  <a:cubicBezTo>
                    <a:pt x="51524" y="16820"/>
                    <a:pt x="51524" y="22129"/>
                    <a:pt x="47841" y="24263"/>
                  </a:cubicBezTo>
                  <a:lnTo>
                    <a:pt x="40500" y="28619"/>
                  </a:lnTo>
                </a:path>
              </a:pathLst>
            </a:custGeom>
            <a:solidFill>
              <a:srgbClr val="4F555F"/>
            </a:solidFill>
            <a:ln w="1270" cap="flat">
              <a:noFill/>
              <a:prstDash val="solid"/>
              <a:miter/>
            </a:ln>
          </p:spPr>
          <p:txBody>
            <a:bodyPr rtlCol="0" anchor="ctr"/>
            <a:lstStyle/>
            <a:p>
              <a:endParaRPr lang="en-IN"/>
            </a:p>
          </p:txBody>
        </p:sp>
        <p:sp>
          <p:nvSpPr>
            <p:cNvPr id="1541" name="Freeform: Shape 1540">
              <a:extLst>
                <a:ext uri="{FF2B5EF4-FFF2-40B4-BE49-F238E27FC236}">
                  <a16:creationId xmlns:a16="http://schemas.microsoft.com/office/drawing/2014/main" id="{A294D9CF-AEA9-FB81-B321-BD16285C36B6}"/>
                </a:ext>
              </a:extLst>
            </p:cNvPr>
            <p:cNvSpPr/>
            <p:nvPr/>
          </p:nvSpPr>
          <p:spPr>
            <a:xfrm flipV="1">
              <a:off x="7618597" y="3325294"/>
              <a:ext cx="70510" cy="42830"/>
            </a:xfrm>
            <a:custGeom>
              <a:avLst/>
              <a:gdLst>
                <a:gd name="connsiteX0" fmla="*/ 1142 w 70510"/>
                <a:gd name="connsiteY0" fmla="*/ 14733 h 42830"/>
                <a:gd name="connsiteX1" fmla="*/ 26771 w 70510"/>
                <a:gd name="connsiteY1" fmla="*/ -63 h 42830"/>
                <a:gd name="connsiteX2" fmla="*/ 40499 w 70510"/>
                <a:gd name="connsiteY2" fmla="*/ -63 h 42830"/>
                <a:gd name="connsiteX3" fmla="*/ 66128 w 70510"/>
                <a:gd name="connsiteY3" fmla="*/ 14733 h 42830"/>
                <a:gd name="connsiteX4" fmla="*/ 66128 w 70510"/>
                <a:gd name="connsiteY4" fmla="*/ 24296 h 42830"/>
                <a:gd name="connsiteX5" fmla="*/ 40499 w 70510"/>
                <a:gd name="connsiteY5" fmla="*/ 39092 h 42830"/>
                <a:gd name="connsiteX6" fmla="*/ 26771 w 70510"/>
                <a:gd name="connsiteY6" fmla="*/ 39092 h 42830"/>
                <a:gd name="connsiteX7" fmla="*/ 1142 w 70510"/>
                <a:gd name="connsiteY7" fmla="*/ 24296 h 42830"/>
                <a:gd name="connsiteX8" fmla="*/ 1142 w 70510"/>
                <a:gd name="connsiteY8" fmla="*/ 14733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1142" y="14733"/>
                  </a:moveTo>
                  <a:lnTo>
                    <a:pt x="26771" y="-63"/>
                  </a:lnTo>
                  <a:cubicBezTo>
                    <a:pt x="31025" y="-2514"/>
                    <a:pt x="36257" y="-2514"/>
                    <a:pt x="40499" y="-63"/>
                  </a:cubicBezTo>
                  <a:lnTo>
                    <a:pt x="66128" y="14733"/>
                  </a:lnTo>
                  <a:cubicBezTo>
                    <a:pt x="69811" y="16854"/>
                    <a:pt x="69811" y="22175"/>
                    <a:pt x="66128" y="24296"/>
                  </a:cubicBezTo>
                  <a:lnTo>
                    <a:pt x="40499" y="39092"/>
                  </a:lnTo>
                  <a:cubicBezTo>
                    <a:pt x="36257" y="41543"/>
                    <a:pt x="31025" y="41543"/>
                    <a:pt x="26771" y="39092"/>
                  </a:cubicBezTo>
                  <a:lnTo>
                    <a:pt x="1142" y="24296"/>
                  </a:lnTo>
                  <a:cubicBezTo>
                    <a:pt x="-2541" y="22175"/>
                    <a:pt x="-2541" y="16854"/>
                    <a:pt x="1142" y="14733"/>
                  </a:cubicBezTo>
                </a:path>
              </a:pathLst>
            </a:custGeom>
            <a:solidFill>
              <a:srgbClr val="4F555F"/>
            </a:solidFill>
            <a:ln w="1270" cap="flat">
              <a:noFill/>
              <a:prstDash val="solid"/>
              <a:miter/>
            </a:ln>
          </p:spPr>
          <p:txBody>
            <a:bodyPr rtlCol="0" anchor="ctr"/>
            <a:lstStyle/>
            <a:p>
              <a:endParaRPr lang="en-IN"/>
            </a:p>
          </p:txBody>
        </p:sp>
        <p:sp>
          <p:nvSpPr>
            <p:cNvPr id="1542" name="Freeform: Shape 1541">
              <a:extLst>
                <a:ext uri="{FF2B5EF4-FFF2-40B4-BE49-F238E27FC236}">
                  <a16:creationId xmlns:a16="http://schemas.microsoft.com/office/drawing/2014/main" id="{42D324FE-2E56-5627-1CF7-B68FA1FC73B8}"/>
                </a:ext>
              </a:extLst>
            </p:cNvPr>
            <p:cNvSpPr/>
            <p:nvPr/>
          </p:nvSpPr>
          <p:spPr>
            <a:xfrm flipV="1">
              <a:off x="7887012" y="3327682"/>
              <a:ext cx="70510" cy="42830"/>
            </a:xfrm>
            <a:custGeom>
              <a:avLst/>
              <a:gdLst>
                <a:gd name="connsiteX0" fmla="*/ 40316 w 70510"/>
                <a:gd name="connsiteY0" fmla="*/ -60 h 42830"/>
                <a:gd name="connsiteX1" fmla="*/ 65945 w 70510"/>
                <a:gd name="connsiteY1" fmla="*/ 14735 h 42830"/>
                <a:gd name="connsiteX2" fmla="*/ 65945 w 70510"/>
                <a:gd name="connsiteY2" fmla="*/ 24298 h 42830"/>
                <a:gd name="connsiteX3" fmla="*/ 40316 w 70510"/>
                <a:gd name="connsiteY3" fmla="*/ 39094 h 42830"/>
                <a:gd name="connsiteX4" fmla="*/ 26587 w 70510"/>
                <a:gd name="connsiteY4" fmla="*/ 39094 h 42830"/>
                <a:gd name="connsiteX5" fmla="*/ 959 w 70510"/>
                <a:gd name="connsiteY5" fmla="*/ 24298 h 42830"/>
                <a:gd name="connsiteX6" fmla="*/ 959 w 70510"/>
                <a:gd name="connsiteY6" fmla="*/ 14735 h 42830"/>
                <a:gd name="connsiteX7" fmla="*/ 26587 w 70510"/>
                <a:gd name="connsiteY7" fmla="*/ -60 h 42830"/>
                <a:gd name="connsiteX8" fmla="*/ 40316 w 70510"/>
                <a:gd name="connsiteY8" fmla="*/ -60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30">
                  <a:moveTo>
                    <a:pt x="40316" y="-60"/>
                  </a:moveTo>
                  <a:lnTo>
                    <a:pt x="65945" y="14735"/>
                  </a:lnTo>
                  <a:cubicBezTo>
                    <a:pt x="69628" y="16856"/>
                    <a:pt x="69628" y="22177"/>
                    <a:pt x="65945" y="24298"/>
                  </a:cubicBezTo>
                  <a:lnTo>
                    <a:pt x="40316" y="39094"/>
                  </a:lnTo>
                  <a:cubicBezTo>
                    <a:pt x="36062" y="41545"/>
                    <a:pt x="30829" y="41545"/>
                    <a:pt x="26587" y="39094"/>
                  </a:cubicBezTo>
                  <a:lnTo>
                    <a:pt x="959" y="24298"/>
                  </a:lnTo>
                  <a:cubicBezTo>
                    <a:pt x="-2724" y="22177"/>
                    <a:pt x="-2724" y="16856"/>
                    <a:pt x="959" y="14735"/>
                  </a:cubicBezTo>
                  <a:lnTo>
                    <a:pt x="26587" y="-60"/>
                  </a:lnTo>
                  <a:cubicBezTo>
                    <a:pt x="30829" y="-2511"/>
                    <a:pt x="36062" y="-2511"/>
                    <a:pt x="40316" y="-60"/>
                  </a:cubicBezTo>
                </a:path>
              </a:pathLst>
            </a:custGeom>
            <a:solidFill>
              <a:srgbClr val="4F555F"/>
            </a:solidFill>
            <a:ln w="1270" cap="flat">
              <a:noFill/>
              <a:prstDash val="solid"/>
              <a:miter/>
            </a:ln>
          </p:spPr>
          <p:txBody>
            <a:bodyPr rtlCol="0" anchor="ctr"/>
            <a:lstStyle/>
            <a:p>
              <a:endParaRPr lang="en-IN"/>
            </a:p>
          </p:txBody>
        </p:sp>
        <p:sp>
          <p:nvSpPr>
            <p:cNvPr id="1543" name="Freeform: Shape 1542">
              <a:extLst>
                <a:ext uri="{FF2B5EF4-FFF2-40B4-BE49-F238E27FC236}">
                  <a16:creationId xmlns:a16="http://schemas.microsoft.com/office/drawing/2014/main" id="{1C04BEAA-38BB-E4E3-78FF-F3CF2D97333C}"/>
                </a:ext>
              </a:extLst>
            </p:cNvPr>
            <p:cNvSpPr/>
            <p:nvPr/>
          </p:nvSpPr>
          <p:spPr>
            <a:xfrm flipV="1">
              <a:off x="7931056" y="3302243"/>
              <a:ext cx="70510" cy="42843"/>
            </a:xfrm>
            <a:custGeom>
              <a:avLst/>
              <a:gdLst>
                <a:gd name="connsiteX0" fmla="*/ 40286 w 70510"/>
                <a:gd name="connsiteY0" fmla="*/ -83 h 42843"/>
                <a:gd name="connsiteX1" fmla="*/ 65915 w 70510"/>
                <a:gd name="connsiteY1" fmla="*/ 14712 h 42843"/>
                <a:gd name="connsiteX2" fmla="*/ 65915 w 70510"/>
                <a:gd name="connsiteY2" fmla="*/ 24275 h 42843"/>
                <a:gd name="connsiteX3" fmla="*/ 40286 w 70510"/>
                <a:gd name="connsiteY3" fmla="*/ 39084 h 42843"/>
                <a:gd name="connsiteX4" fmla="*/ 26557 w 70510"/>
                <a:gd name="connsiteY4" fmla="*/ 39084 h 42843"/>
                <a:gd name="connsiteX5" fmla="*/ 929 w 70510"/>
                <a:gd name="connsiteY5" fmla="*/ 24275 h 42843"/>
                <a:gd name="connsiteX6" fmla="*/ 929 w 70510"/>
                <a:gd name="connsiteY6" fmla="*/ 14712 h 42843"/>
                <a:gd name="connsiteX7" fmla="*/ 26557 w 70510"/>
                <a:gd name="connsiteY7" fmla="*/ -83 h 42843"/>
                <a:gd name="connsiteX8" fmla="*/ 40286 w 70510"/>
                <a:gd name="connsiteY8" fmla="*/ -83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40286" y="-83"/>
                  </a:moveTo>
                  <a:lnTo>
                    <a:pt x="65915" y="14712"/>
                  </a:lnTo>
                  <a:cubicBezTo>
                    <a:pt x="69597" y="16846"/>
                    <a:pt x="69597" y="22155"/>
                    <a:pt x="65915" y="24275"/>
                  </a:cubicBezTo>
                  <a:lnTo>
                    <a:pt x="40286" y="39084"/>
                  </a:lnTo>
                  <a:cubicBezTo>
                    <a:pt x="36031" y="41535"/>
                    <a:pt x="30799" y="41535"/>
                    <a:pt x="26557" y="39084"/>
                  </a:cubicBezTo>
                  <a:lnTo>
                    <a:pt x="929" y="24275"/>
                  </a:lnTo>
                  <a:cubicBezTo>
                    <a:pt x="-2754" y="22155"/>
                    <a:pt x="-2754" y="16846"/>
                    <a:pt x="929" y="14712"/>
                  </a:cubicBezTo>
                  <a:lnTo>
                    <a:pt x="26557" y="-83"/>
                  </a:lnTo>
                  <a:cubicBezTo>
                    <a:pt x="30799" y="-2534"/>
                    <a:pt x="36031" y="-2534"/>
                    <a:pt x="40286" y="-83"/>
                  </a:cubicBezTo>
                </a:path>
              </a:pathLst>
            </a:custGeom>
            <a:solidFill>
              <a:srgbClr val="4F555F"/>
            </a:solidFill>
            <a:ln w="1270" cap="flat">
              <a:noFill/>
              <a:prstDash val="solid"/>
              <a:miter/>
            </a:ln>
          </p:spPr>
          <p:txBody>
            <a:bodyPr rtlCol="0" anchor="ctr"/>
            <a:lstStyle/>
            <a:p>
              <a:endParaRPr lang="en-IN"/>
            </a:p>
          </p:txBody>
        </p:sp>
        <p:sp>
          <p:nvSpPr>
            <p:cNvPr id="1544" name="Freeform: Shape 1543">
              <a:extLst>
                <a:ext uri="{FF2B5EF4-FFF2-40B4-BE49-F238E27FC236}">
                  <a16:creationId xmlns:a16="http://schemas.microsoft.com/office/drawing/2014/main" id="{6D7F2501-6EA8-7CA3-882B-F90BDCDB85DC}"/>
                </a:ext>
              </a:extLst>
            </p:cNvPr>
            <p:cNvSpPr/>
            <p:nvPr/>
          </p:nvSpPr>
          <p:spPr>
            <a:xfrm flipV="1">
              <a:off x="7531895" y="3427796"/>
              <a:ext cx="70510" cy="42843"/>
            </a:xfrm>
            <a:custGeom>
              <a:avLst/>
              <a:gdLst>
                <a:gd name="connsiteX0" fmla="*/ 26842 w 70510"/>
                <a:gd name="connsiteY0" fmla="*/ 29 h 42843"/>
                <a:gd name="connsiteX1" fmla="*/ 40558 w 70510"/>
                <a:gd name="connsiteY1" fmla="*/ 29 h 42843"/>
                <a:gd name="connsiteX2" fmla="*/ 66187 w 70510"/>
                <a:gd name="connsiteY2" fmla="*/ 14837 h 42843"/>
                <a:gd name="connsiteX3" fmla="*/ 66187 w 70510"/>
                <a:gd name="connsiteY3" fmla="*/ 24400 h 42843"/>
                <a:gd name="connsiteX4" fmla="*/ 40558 w 70510"/>
                <a:gd name="connsiteY4" fmla="*/ 39196 h 42843"/>
                <a:gd name="connsiteX5" fmla="*/ 26842 w 70510"/>
                <a:gd name="connsiteY5" fmla="*/ 39196 h 42843"/>
                <a:gd name="connsiteX6" fmla="*/ 1201 w 70510"/>
                <a:gd name="connsiteY6" fmla="*/ 24400 h 42843"/>
                <a:gd name="connsiteX7" fmla="*/ 1201 w 70510"/>
                <a:gd name="connsiteY7" fmla="*/ 14837 h 42843"/>
                <a:gd name="connsiteX8" fmla="*/ 26842 w 70510"/>
                <a:gd name="connsiteY8" fmla="*/ 29 h 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10" h="42843">
                  <a:moveTo>
                    <a:pt x="26842" y="29"/>
                  </a:moveTo>
                  <a:cubicBezTo>
                    <a:pt x="31084" y="-2422"/>
                    <a:pt x="36316" y="-2422"/>
                    <a:pt x="40558" y="29"/>
                  </a:cubicBezTo>
                  <a:lnTo>
                    <a:pt x="66187" y="14837"/>
                  </a:lnTo>
                  <a:cubicBezTo>
                    <a:pt x="69870" y="16958"/>
                    <a:pt x="69870" y="22267"/>
                    <a:pt x="66187" y="24400"/>
                  </a:cubicBezTo>
                  <a:lnTo>
                    <a:pt x="40558" y="39196"/>
                  </a:lnTo>
                  <a:cubicBezTo>
                    <a:pt x="36316" y="41647"/>
                    <a:pt x="31084" y="41647"/>
                    <a:pt x="26842" y="39196"/>
                  </a:cubicBezTo>
                  <a:lnTo>
                    <a:pt x="1201" y="24400"/>
                  </a:lnTo>
                  <a:cubicBezTo>
                    <a:pt x="-2482" y="22267"/>
                    <a:pt x="-2482" y="16958"/>
                    <a:pt x="1201" y="14837"/>
                  </a:cubicBezTo>
                  <a:lnTo>
                    <a:pt x="26842" y="29"/>
                  </a:lnTo>
                </a:path>
              </a:pathLst>
            </a:custGeom>
            <a:solidFill>
              <a:srgbClr val="4F555F"/>
            </a:solidFill>
            <a:ln w="1270" cap="flat">
              <a:noFill/>
              <a:prstDash val="solid"/>
              <a:miter/>
            </a:ln>
          </p:spPr>
          <p:txBody>
            <a:bodyPr rtlCol="0" anchor="ctr"/>
            <a:lstStyle/>
            <a:p>
              <a:endParaRPr lang="en-IN"/>
            </a:p>
          </p:txBody>
        </p:sp>
        <p:sp>
          <p:nvSpPr>
            <p:cNvPr id="1545" name="Freeform: Shape 1544">
              <a:extLst>
                <a:ext uri="{FF2B5EF4-FFF2-40B4-BE49-F238E27FC236}">
                  <a16:creationId xmlns:a16="http://schemas.microsoft.com/office/drawing/2014/main" id="{01079641-DB3F-1E2E-4288-867331E4D66D}"/>
                </a:ext>
              </a:extLst>
            </p:cNvPr>
            <p:cNvSpPr/>
            <p:nvPr/>
          </p:nvSpPr>
          <p:spPr>
            <a:xfrm flipV="1">
              <a:off x="7534663" y="3480244"/>
              <a:ext cx="158603" cy="93697"/>
            </a:xfrm>
            <a:custGeom>
              <a:avLst/>
              <a:gdLst>
                <a:gd name="connsiteX0" fmla="*/ 26798 w 158603"/>
                <a:gd name="connsiteY0" fmla="*/ 98 h 93697"/>
                <a:gd name="connsiteX1" fmla="*/ 40526 w 158603"/>
                <a:gd name="connsiteY1" fmla="*/ 98 h 93697"/>
                <a:gd name="connsiteX2" fmla="*/ 154242 w 158603"/>
                <a:gd name="connsiteY2" fmla="*/ 65732 h 93697"/>
                <a:gd name="connsiteX3" fmla="*/ 157011 w 158603"/>
                <a:gd name="connsiteY3" fmla="*/ 70520 h 93697"/>
                <a:gd name="connsiteX4" fmla="*/ 156998 w 158603"/>
                <a:gd name="connsiteY4" fmla="*/ 70533 h 93697"/>
                <a:gd name="connsiteX5" fmla="*/ 156668 w 158603"/>
                <a:gd name="connsiteY5" fmla="*/ 71866 h 93697"/>
                <a:gd name="connsiteX6" fmla="*/ 156312 w 158603"/>
                <a:gd name="connsiteY6" fmla="*/ 73225 h 93697"/>
                <a:gd name="connsiteX7" fmla="*/ 155931 w 158603"/>
                <a:gd name="connsiteY7" fmla="*/ 73619 h 93697"/>
                <a:gd name="connsiteX8" fmla="*/ 154242 w 158603"/>
                <a:gd name="connsiteY8" fmla="*/ 75321 h 93697"/>
                <a:gd name="connsiteX9" fmla="*/ 128614 w 158603"/>
                <a:gd name="connsiteY9" fmla="*/ 90116 h 93697"/>
                <a:gd name="connsiteX10" fmla="*/ 121756 w 158603"/>
                <a:gd name="connsiteY10" fmla="*/ 91957 h 93697"/>
                <a:gd name="connsiteX11" fmla="*/ 114885 w 158603"/>
                <a:gd name="connsiteY11" fmla="*/ 90116 h 93697"/>
                <a:gd name="connsiteX12" fmla="*/ 89256 w 158603"/>
                <a:gd name="connsiteY12" fmla="*/ 75321 h 93697"/>
                <a:gd name="connsiteX13" fmla="*/ 89256 w 158603"/>
                <a:gd name="connsiteY13" fmla="*/ 75321 h 93697"/>
                <a:gd name="connsiteX14" fmla="*/ 45213 w 158603"/>
                <a:gd name="connsiteY14" fmla="*/ 49895 h 93697"/>
                <a:gd name="connsiteX15" fmla="*/ 45187 w 158603"/>
                <a:gd name="connsiteY15" fmla="*/ 49857 h 93697"/>
                <a:gd name="connsiteX16" fmla="*/ 1169 w 158603"/>
                <a:gd name="connsiteY16" fmla="*/ 24457 h 93697"/>
                <a:gd name="connsiteX17" fmla="*/ 1169 w 158603"/>
                <a:gd name="connsiteY17" fmla="*/ 14894 h 93697"/>
                <a:gd name="connsiteX18" fmla="*/ 26798 w 158603"/>
                <a:gd name="connsiteY18" fmla="*/ 98 h 93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8603" h="93697">
                  <a:moveTo>
                    <a:pt x="26798" y="98"/>
                  </a:moveTo>
                  <a:cubicBezTo>
                    <a:pt x="31052" y="-2353"/>
                    <a:pt x="36285" y="-2353"/>
                    <a:pt x="40526" y="98"/>
                  </a:cubicBezTo>
                  <a:lnTo>
                    <a:pt x="154242" y="65732"/>
                  </a:lnTo>
                  <a:cubicBezTo>
                    <a:pt x="156096" y="66799"/>
                    <a:pt x="157011" y="68666"/>
                    <a:pt x="157011" y="70520"/>
                  </a:cubicBezTo>
                  <a:lnTo>
                    <a:pt x="156998" y="70533"/>
                  </a:lnTo>
                  <a:lnTo>
                    <a:pt x="156668" y="71866"/>
                  </a:lnTo>
                  <a:lnTo>
                    <a:pt x="156312" y="73225"/>
                  </a:lnTo>
                  <a:lnTo>
                    <a:pt x="155931" y="73619"/>
                  </a:lnTo>
                  <a:lnTo>
                    <a:pt x="154242" y="75321"/>
                  </a:lnTo>
                  <a:lnTo>
                    <a:pt x="128614" y="90116"/>
                  </a:lnTo>
                  <a:cubicBezTo>
                    <a:pt x="126493" y="91348"/>
                    <a:pt x="124118" y="91957"/>
                    <a:pt x="121756" y="91957"/>
                  </a:cubicBezTo>
                  <a:cubicBezTo>
                    <a:pt x="119381" y="91957"/>
                    <a:pt x="117018" y="91348"/>
                    <a:pt x="114885" y="90116"/>
                  </a:cubicBezTo>
                  <a:lnTo>
                    <a:pt x="89256" y="75321"/>
                  </a:lnTo>
                  <a:lnTo>
                    <a:pt x="89256" y="75321"/>
                  </a:lnTo>
                  <a:lnTo>
                    <a:pt x="45213" y="49895"/>
                  </a:lnTo>
                  <a:lnTo>
                    <a:pt x="45187" y="49857"/>
                  </a:lnTo>
                  <a:lnTo>
                    <a:pt x="1169" y="24457"/>
                  </a:lnTo>
                  <a:cubicBezTo>
                    <a:pt x="-2514" y="22336"/>
                    <a:pt x="-2514" y="17028"/>
                    <a:pt x="1169" y="14894"/>
                  </a:cubicBezTo>
                  <a:lnTo>
                    <a:pt x="26798" y="98"/>
                  </a:lnTo>
                </a:path>
              </a:pathLst>
            </a:custGeom>
            <a:solidFill>
              <a:srgbClr val="4F555F"/>
            </a:solidFill>
            <a:ln w="1270" cap="flat">
              <a:noFill/>
              <a:prstDash val="solid"/>
              <a:miter/>
            </a:ln>
          </p:spPr>
          <p:txBody>
            <a:bodyPr rtlCol="0" anchor="ctr"/>
            <a:lstStyle/>
            <a:p>
              <a:endParaRPr lang="en-IN"/>
            </a:p>
          </p:txBody>
        </p:sp>
        <p:sp>
          <p:nvSpPr>
            <p:cNvPr id="1546" name="Freeform: Shape 1545">
              <a:extLst>
                <a:ext uri="{FF2B5EF4-FFF2-40B4-BE49-F238E27FC236}">
                  <a16:creationId xmlns:a16="http://schemas.microsoft.com/office/drawing/2014/main" id="{D71DF1C8-8088-33C2-4F0B-19FF81F5EDCA}"/>
                </a:ext>
              </a:extLst>
            </p:cNvPr>
            <p:cNvSpPr/>
            <p:nvPr/>
          </p:nvSpPr>
          <p:spPr>
            <a:xfrm flipV="1">
              <a:off x="7489245" y="3479447"/>
              <a:ext cx="114550" cy="68268"/>
            </a:xfrm>
            <a:custGeom>
              <a:avLst/>
              <a:gdLst>
                <a:gd name="connsiteX0" fmla="*/ 45224 w 114550"/>
                <a:gd name="connsiteY0" fmla="*/ 49845 h 68268"/>
                <a:gd name="connsiteX1" fmla="*/ 1206 w 114550"/>
                <a:gd name="connsiteY1" fmla="*/ 24445 h 68268"/>
                <a:gd name="connsiteX2" fmla="*/ 1206 w 114550"/>
                <a:gd name="connsiteY2" fmla="*/ 14882 h 68268"/>
                <a:gd name="connsiteX3" fmla="*/ 26847 w 114550"/>
                <a:gd name="connsiteY3" fmla="*/ 86 h 68268"/>
                <a:gd name="connsiteX4" fmla="*/ 40563 w 114550"/>
                <a:gd name="connsiteY4" fmla="*/ 86 h 68268"/>
                <a:gd name="connsiteX5" fmla="*/ 110235 w 114550"/>
                <a:gd name="connsiteY5" fmla="*/ 40294 h 68268"/>
                <a:gd name="connsiteX6" fmla="*/ 113004 w 114550"/>
                <a:gd name="connsiteY6" fmla="*/ 45082 h 68268"/>
                <a:gd name="connsiteX7" fmla="*/ 110235 w 114550"/>
                <a:gd name="connsiteY7" fmla="*/ 49883 h 68268"/>
                <a:gd name="connsiteX8" fmla="*/ 84607 w 114550"/>
                <a:gd name="connsiteY8" fmla="*/ 64679 h 68268"/>
                <a:gd name="connsiteX9" fmla="*/ 70878 w 114550"/>
                <a:gd name="connsiteY9" fmla="*/ 64679 h 68268"/>
                <a:gd name="connsiteX10" fmla="*/ 45249 w 114550"/>
                <a:gd name="connsiteY10" fmla="*/ 49883 h 68268"/>
                <a:gd name="connsiteX11" fmla="*/ 45224 w 114550"/>
                <a:gd name="connsiteY11" fmla="*/ 49845 h 68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50" h="68268">
                  <a:moveTo>
                    <a:pt x="45224" y="49845"/>
                  </a:moveTo>
                  <a:lnTo>
                    <a:pt x="1206" y="24445"/>
                  </a:lnTo>
                  <a:cubicBezTo>
                    <a:pt x="-2465" y="22324"/>
                    <a:pt x="-2465" y="17016"/>
                    <a:pt x="1206" y="14882"/>
                  </a:cubicBezTo>
                  <a:lnTo>
                    <a:pt x="26847" y="86"/>
                  </a:lnTo>
                  <a:cubicBezTo>
                    <a:pt x="31089" y="-2365"/>
                    <a:pt x="36321" y="-2365"/>
                    <a:pt x="40563" y="86"/>
                  </a:cubicBezTo>
                  <a:lnTo>
                    <a:pt x="110235" y="40294"/>
                  </a:lnTo>
                  <a:cubicBezTo>
                    <a:pt x="112089" y="41349"/>
                    <a:pt x="113004" y="43215"/>
                    <a:pt x="113004" y="45082"/>
                  </a:cubicBezTo>
                  <a:cubicBezTo>
                    <a:pt x="113004" y="46950"/>
                    <a:pt x="112089" y="48816"/>
                    <a:pt x="110235" y="49883"/>
                  </a:cubicBezTo>
                  <a:lnTo>
                    <a:pt x="84607" y="64679"/>
                  </a:lnTo>
                  <a:cubicBezTo>
                    <a:pt x="80365" y="67130"/>
                    <a:pt x="75132" y="67130"/>
                    <a:pt x="70878" y="64679"/>
                  </a:cubicBezTo>
                  <a:lnTo>
                    <a:pt x="45249" y="49883"/>
                  </a:lnTo>
                  <a:lnTo>
                    <a:pt x="45224" y="49845"/>
                  </a:lnTo>
                </a:path>
              </a:pathLst>
            </a:custGeom>
            <a:solidFill>
              <a:srgbClr val="4F555F"/>
            </a:solidFill>
            <a:ln w="1270" cap="flat">
              <a:noFill/>
              <a:prstDash val="solid"/>
              <a:miter/>
            </a:ln>
          </p:spPr>
          <p:txBody>
            <a:bodyPr rtlCol="0" anchor="ctr"/>
            <a:lstStyle/>
            <a:p>
              <a:endParaRPr lang="en-IN"/>
            </a:p>
          </p:txBody>
        </p:sp>
        <p:sp>
          <p:nvSpPr>
            <p:cNvPr id="1547" name="Freeform: Shape 1546">
              <a:extLst>
                <a:ext uri="{FF2B5EF4-FFF2-40B4-BE49-F238E27FC236}">
                  <a16:creationId xmlns:a16="http://schemas.microsoft.com/office/drawing/2014/main" id="{5AFD0F60-C469-5A7A-DBD6-8D56629A714C}"/>
                </a:ext>
              </a:extLst>
            </p:cNvPr>
            <p:cNvSpPr/>
            <p:nvPr/>
          </p:nvSpPr>
          <p:spPr>
            <a:xfrm flipV="1">
              <a:off x="7538372" y="3329764"/>
              <a:ext cx="52225" cy="32391"/>
            </a:xfrm>
            <a:custGeom>
              <a:avLst/>
              <a:gdLst>
                <a:gd name="connsiteX0" fmla="*/ 40560 w 52225"/>
                <a:gd name="connsiteY0" fmla="*/ 28651 h 32391"/>
                <a:gd name="connsiteX1" fmla="*/ 26831 w 52225"/>
                <a:gd name="connsiteY1" fmla="*/ 28651 h 32391"/>
                <a:gd name="connsiteX2" fmla="*/ 1203 w 52225"/>
                <a:gd name="connsiteY2" fmla="*/ 13856 h 32391"/>
                <a:gd name="connsiteX3" fmla="*/ 1203 w 52225"/>
                <a:gd name="connsiteY3" fmla="*/ 4293 h 32391"/>
                <a:gd name="connsiteX4" fmla="*/ 8556 w 52225"/>
                <a:gd name="connsiteY4" fmla="*/ -63 h 32391"/>
                <a:gd name="connsiteX5" fmla="*/ 22272 w 52225"/>
                <a:gd name="connsiteY5" fmla="*/ -63 h 32391"/>
                <a:gd name="connsiteX6" fmla="*/ 47913 w 52225"/>
                <a:gd name="connsiteY6" fmla="*/ 14732 h 32391"/>
                <a:gd name="connsiteX7" fmla="*/ 47913 w 52225"/>
                <a:gd name="connsiteY7" fmla="*/ 24295 h 32391"/>
                <a:gd name="connsiteX8" fmla="*/ 40560 w 52225"/>
                <a:gd name="connsiteY8" fmla="*/ 28651 h 3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391">
                  <a:moveTo>
                    <a:pt x="40560" y="28651"/>
                  </a:moveTo>
                  <a:cubicBezTo>
                    <a:pt x="36306" y="31103"/>
                    <a:pt x="31073" y="31103"/>
                    <a:pt x="26831" y="28651"/>
                  </a:cubicBezTo>
                  <a:lnTo>
                    <a:pt x="1203" y="13856"/>
                  </a:lnTo>
                  <a:cubicBezTo>
                    <a:pt x="-2480" y="11735"/>
                    <a:pt x="-2480" y="6414"/>
                    <a:pt x="1203" y="4293"/>
                  </a:cubicBezTo>
                  <a:lnTo>
                    <a:pt x="8556" y="-63"/>
                  </a:lnTo>
                  <a:cubicBezTo>
                    <a:pt x="12798" y="-2514"/>
                    <a:pt x="18030" y="-2514"/>
                    <a:pt x="22272" y="-63"/>
                  </a:cubicBezTo>
                  <a:lnTo>
                    <a:pt x="47913" y="14732"/>
                  </a:lnTo>
                  <a:cubicBezTo>
                    <a:pt x="51584" y="16853"/>
                    <a:pt x="51584" y="22175"/>
                    <a:pt x="47913" y="24295"/>
                  </a:cubicBezTo>
                  <a:lnTo>
                    <a:pt x="40560" y="28651"/>
                  </a:lnTo>
                </a:path>
              </a:pathLst>
            </a:custGeom>
            <a:solidFill>
              <a:srgbClr val="4F555F"/>
            </a:solidFill>
            <a:ln w="1270" cap="flat">
              <a:noFill/>
              <a:prstDash val="solid"/>
              <a:miter/>
            </a:ln>
          </p:spPr>
          <p:txBody>
            <a:bodyPr rtlCol="0" anchor="ctr"/>
            <a:lstStyle/>
            <a:p>
              <a:endParaRPr lang="en-IN"/>
            </a:p>
          </p:txBody>
        </p:sp>
        <p:sp>
          <p:nvSpPr>
            <p:cNvPr id="1548" name="Freeform: Shape 1547">
              <a:extLst>
                <a:ext uri="{FF2B5EF4-FFF2-40B4-BE49-F238E27FC236}">
                  <a16:creationId xmlns:a16="http://schemas.microsoft.com/office/drawing/2014/main" id="{C78EDFFD-F6CC-C6E5-F3AF-A8ADBB030A18}"/>
                </a:ext>
              </a:extLst>
            </p:cNvPr>
            <p:cNvSpPr/>
            <p:nvPr/>
          </p:nvSpPr>
          <p:spPr>
            <a:xfrm flipV="1">
              <a:off x="7494328" y="3355190"/>
              <a:ext cx="52225" cy="32400"/>
            </a:xfrm>
            <a:custGeom>
              <a:avLst/>
              <a:gdLst>
                <a:gd name="connsiteX0" fmla="*/ 26862 w 52225"/>
                <a:gd name="connsiteY0" fmla="*/ 28683 h 32400"/>
                <a:gd name="connsiteX1" fmla="*/ 1233 w 52225"/>
                <a:gd name="connsiteY1" fmla="*/ 13888 h 32400"/>
                <a:gd name="connsiteX2" fmla="*/ 1233 w 52225"/>
                <a:gd name="connsiteY2" fmla="*/ 4325 h 32400"/>
                <a:gd name="connsiteX3" fmla="*/ 8586 w 52225"/>
                <a:gd name="connsiteY3" fmla="*/ -31 h 32400"/>
                <a:gd name="connsiteX4" fmla="*/ 22315 w 52225"/>
                <a:gd name="connsiteY4" fmla="*/ -31 h 32400"/>
                <a:gd name="connsiteX5" fmla="*/ 47944 w 52225"/>
                <a:gd name="connsiteY5" fmla="*/ 14764 h 32400"/>
                <a:gd name="connsiteX6" fmla="*/ 47944 w 52225"/>
                <a:gd name="connsiteY6" fmla="*/ 24327 h 32400"/>
                <a:gd name="connsiteX7" fmla="*/ 40590 w 52225"/>
                <a:gd name="connsiteY7" fmla="*/ 28683 h 32400"/>
                <a:gd name="connsiteX8" fmla="*/ 26862 w 52225"/>
                <a:gd name="connsiteY8" fmla="*/ 28683 h 3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5" h="32400">
                  <a:moveTo>
                    <a:pt x="26862" y="28683"/>
                  </a:moveTo>
                  <a:lnTo>
                    <a:pt x="1233" y="13888"/>
                  </a:lnTo>
                  <a:cubicBezTo>
                    <a:pt x="-2450" y="11767"/>
                    <a:pt x="-2450" y="6446"/>
                    <a:pt x="1233" y="4325"/>
                  </a:cubicBezTo>
                  <a:lnTo>
                    <a:pt x="8586" y="-31"/>
                  </a:lnTo>
                  <a:cubicBezTo>
                    <a:pt x="12828" y="-2495"/>
                    <a:pt x="18060" y="-2495"/>
                    <a:pt x="22315" y="-31"/>
                  </a:cubicBezTo>
                  <a:lnTo>
                    <a:pt x="47944" y="14764"/>
                  </a:lnTo>
                  <a:cubicBezTo>
                    <a:pt x="51614" y="16885"/>
                    <a:pt x="51614" y="22207"/>
                    <a:pt x="47944" y="24327"/>
                  </a:cubicBezTo>
                  <a:lnTo>
                    <a:pt x="40590" y="28683"/>
                  </a:lnTo>
                  <a:cubicBezTo>
                    <a:pt x="36336" y="31135"/>
                    <a:pt x="31103" y="31135"/>
                    <a:pt x="26862" y="28683"/>
                  </a:cubicBezTo>
                </a:path>
              </a:pathLst>
            </a:custGeom>
            <a:solidFill>
              <a:srgbClr val="4F555F"/>
            </a:solidFill>
            <a:ln w="1270" cap="flat">
              <a:noFill/>
              <a:prstDash val="solid"/>
              <a:miter/>
            </a:ln>
          </p:spPr>
          <p:txBody>
            <a:bodyPr rtlCol="0" anchor="ctr"/>
            <a:lstStyle/>
            <a:p>
              <a:endParaRPr lang="en-IN"/>
            </a:p>
          </p:txBody>
        </p:sp>
        <p:sp>
          <p:nvSpPr>
            <p:cNvPr id="1549" name="Freeform: Shape 1548">
              <a:extLst>
                <a:ext uri="{FF2B5EF4-FFF2-40B4-BE49-F238E27FC236}">
                  <a16:creationId xmlns:a16="http://schemas.microsoft.com/office/drawing/2014/main" id="{6FA55E55-82AF-CFAD-2FA5-69F44769B4DA}"/>
                </a:ext>
              </a:extLst>
            </p:cNvPr>
            <p:cNvSpPr/>
            <p:nvPr/>
          </p:nvSpPr>
          <p:spPr>
            <a:xfrm flipV="1">
              <a:off x="7574563" y="3350719"/>
              <a:ext cx="70500" cy="42830"/>
            </a:xfrm>
            <a:custGeom>
              <a:avLst/>
              <a:gdLst>
                <a:gd name="connsiteX0" fmla="*/ 26804 w 70500"/>
                <a:gd name="connsiteY0" fmla="*/ 39114 h 42830"/>
                <a:gd name="connsiteX1" fmla="*/ 1162 w 70500"/>
                <a:gd name="connsiteY1" fmla="*/ 24319 h 42830"/>
                <a:gd name="connsiteX2" fmla="*/ 1162 w 70500"/>
                <a:gd name="connsiteY2" fmla="*/ 14756 h 42830"/>
                <a:gd name="connsiteX3" fmla="*/ 26804 w 70500"/>
                <a:gd name="connsiteY3" fmla="*/ -40 h 42830"/>
                <a:gd name="connsiteX4" fmla="*/ 40520 w 70500"/>
                <a:gd name="connsiteY4" fmla="*/ -40 h 42830"/>
                <a:gd name="connsiteX5" fmla="*/ 66148 w 70500"/>
                <a:gd name="connsiteY5" fmla="*/ 14756 h 42830"/>
                <a:gd name="connsiteX6" fmla="*/ 66148 w 70500"/>
                <a:gd name="connsiteY6" fmla="*/ 24319 h 42830"/>
                <a:gd name="connsiteX7" fmla="*/ 40520 w 70500"/>
                <a:gd name="connsiteY7" fmla="*/ 39114 h 42830"/>
                <a:gd name="connsiteX8" fmla="*/ 26804 w 70500"/>
                <a:gd name="connsiteY8" fmla="*/ 39114 h 4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00" h="42830">
                  <a:moveTo>
                    <a:pt x="26804" y="39114"/>
                  </a:moveTo>
                  <a:lnTo>
                    <a:pt x="1162" y="24319"/>
                  </a:lnTo>
                  <a:cubicBezTo>
                    <a:pt x="-2508" y="22198"/>
                    <a:pt x="-2508" y="16877"/>
                    <a:pt x="1162" y="14756"/>
                  </a:cubicBezTo>
                  <a:lnTo>
                    <a:pt x="26804" y="-40"/>
                  </a:lnTo>
                  <a:cubicBezTo>
                    <a:pt x="31045" y="-2491"/>
                    <a:pt x="36278" y="-2491"/>
                    <a:pt x="40520" y="-40"/>
                  </a:cubicBezTo>
                  <a:lnTo>
                    <a:pt x="66148" y="14756"/>
                  </a:lnTo>
                  <a:cubicBezTo>
                    <a:pt x="69831" y="16877"/>
                    <a:pt x="69831" y="22198"/>
                    <a:pt x="66148" y="24319"/>
                  </a:cubicBezTo>
                  <a:lnTo>
                    <a:pt x="40520" y="39114"/>
                  </a:lnTo>
                  <a:cubicBezTo>
                    <a:pt x="36278" y="41566"/>
                    <a:pt x="31045" y="41566"/>
                    <a:pt x="26804" y="39114"/>
                  </a:cubicBezTo>
                </a:path>
              </a:pathLst>
            </a:custGeom>
            <a:solidFill>
              <a:srgbClr val="4F555F"/>
            </a:solidFill>
            <a:ln w="1270" cap="flat">
              <a:noFill/>
              <a:prstDash val="solid"/>
              <a:miter/>
            </a:ln>
          </p:spPr>
          <p:txBody>
            <a:bodyPr rtlCol="0" anchor="ctr"/>
            <a:lstStyle/>
            <a:p>
              <a:endParaRPr lang="en-IN"/>
            </a:p>
          </p:txBody>
        </p:sp>
        <p:sp>
          <p:nvSpPr>
            <p:cNvPr id="1550" name="Freeform: Shape 1549">
              <a:extLst>
                <a:ext uri="{FF2B5EF4-FFF2-40B4-BE49-F238E27FC236}">
                  <a16:creationId xmlns:a16="http://schemas.microsoft.com/office/drawing/2014/main" id="{78E0B968-A6A4-A29F-A815-6B8F66778205}"/>
                </a:ext>
              </a:extLst>
            </p:cNvPr>
            <p:cNvSpPr/>
            <p:nvPr/>
          </p:nvSpPr>
          <p:spPr>
            <a:xfrm flipV="1">
              <a:off x="7894372" y="3402056"/>
              <a:ext cx="267077" cy="119195"/>
            </a:xfrm>
            <a:custGeom>
              <a:avLst/>
              <a:gdLst>
                <a:gd name="connsiteX0" fmla="*/ 189323 w 267077"/>
                <a:gd name="connsiteY0" fmla="*/ -1798 h 119195"/>
                <a:gd name="connsiteX1" fmla="*/ 256011 w 267077"/>
                <a:gd name="connsiteY1" fmla="*/ 36708 h 119195"/>
                <a:gd name="connsiteX2" fmla="*/ 256011 w 267077"/>
                <a:gd name="connsiteY2" fmla="*/ 68547 h 119195"/>
                <a:gd name="connsiteX3" fmla="*/ 179074 w 267077"/>
                <a:gd name="connsiteY3" fmla="*/ 112921 h 119195"/>
                <a:gd name="connsiteX4" fmla="*/ 145635 w 267077"/>
                <a:gd name="connsiteY4" fmla="*/ 112921 h 119195"/>
                <a:gd name="connsiteX5" fmla="*/ -1876 w 267077"/>
                <a:gd name="connsiteY5" fmla="*/ 27754 h 119195"/>
                <a:gd name="connsiteX6" fmla="*/ 189323 w 267077"/>
                <a:gd name="connsiteY6" fmla="*/ -1798 h 1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77" h="119195">
                  <a:moveTo>
                    <a:pt x="189323" y="-1798"/>
                  </a:moveTo>
                  <a:lnTo>
                    <a:pt x="256011" y="36708"/>
                  </a:lnTo>
                  <a:cubicBezTo>
                    <a:pt x="268266" y="43782"/>
                    <a:pt x="268266" y="61486"/>
                    <a:pt x="256011" y="68547"/>
                  </a:cubicBezTo>
                  <a:lnTo>
                    <a:pt x="179074" y="112921"/>
                  </a:lnTo>
                  <a:cubicBezTo>
                    <a:pt x="168723" y="118890"/>
                    <a:pt x="155973" y="118890"/>
                    <a:pt x="145635" y="112921"/>
                  </a:cubicBezTo>
                  <a:lnTo>
                    <a:pt x="-1876" y="27754"/>
                  </a:lnTo>
                  <a:lnTo>
                    <a:pt x="189323" y="-1798"/>
                  </a:lnTo>
                </a:path>
              </a:pathLst>
            </a:custGeom>
            <a:solidFill>
              <a:srgbClr val="CDECD9"/>
            </a:solidFill>
            <a:ln w="1270" cap="flat">
              <a:noFill/>
              <a:prstDash val="solid"/>
              <a:miter/>
            </a:ln>
          </p:spPr>
          <p:txBody>
            <a:bodyPr rtlCol="0" anchor="ctr"/>
            <a:lstStyle/>
            <a:p>
              <a:endParaRPr lang="en-IN"/>
            </a:p>
          </p:txBody>
        </p:sp>
        <p:sp>
          <p:nvSpPr>
            <p:cNvPr id="1551" name="Freeform: Shape 1550">
              <a:extLst>
                <a:ext uri="{FF2B5EF4-FFF2-40B4-BE49-F238E27FC236}">
                  <a16:creationId xmlns:a16="http://schemas.microsoft.com/office/drawing/2014/main" id="{492C8AA8-3884-D5D4-F329-FFB3A78243CF}"/>
                </a:ext>
              </a:extLst>
            </p:cNvPr>
            <p:cNvSpPr/>
            <p:nvPr/>
          </p:nvSpPr>
          <p:spPr>
            <a:xfrm flipV="1">
              <a:off x="7300164" y="3022777"/>
              <a:ext cx="701852" cy="404672"/>
            </a:xfrm>
            <a:custGeom>
              <a:avLst/>
              <a:gdLst>
                <a:gd name="connsiteX0" fmla="*/ 700234 w 701852"/>
                <a:gd name="connsiteY0" fmla="*/ 400771 h 404672"/>
                <a:gd name="connsiteX1" fmla="*/ 697072 w 701852"/>
                <a:gd name="connsiteY1" fmla="*/ 402664 h 404672"/>
                <a:gd name="connsiteX2" fmla="*/ -1619 w 701852"/>
                <a:gd name="connsiteY2" fmla="*/ -130 h 404672"/>
                <a:gd name="connsiteX3" fmla="*/ 1544 w 701852"/>
                <a:gd name="connsiteY3" fmla="*/ -2009 h 404672"/>
                <a:gd name="connsiteX4" fmla="*/ 700234 w 701852"/>
                <a:gd name="connsiteY4" fmla="*/ 400771 h 404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72">
                  <a:moveTo>
                    <a:pt x="700234" y="400771"/>
                  </a:moveTo>
                  <a:lnTo>
                    <a:pt x="697072" y="402664"/>
                  </a:lnTo>
                  <a:lnTo>
                    <a:pt x="-1619" y="-130"/>
                  </a:lnTo>
                  <a:lnTo>
                    <a:pt x="1544" y="-2009"/>
                  </a:lnTo>
                  <a:lnTo>
                    <a:pt x="700234" y="400771"/>
                  </a:lnTo>
                </a:path>
              </a:pathLst>
            </a:custGeom>
            <a:solidFill>
              <a:srgbClr val="C4CAC7"/>
            </a:solidFill>
            <a:ln w="1270" cap="flat">
              <a:noFill/>
              <a:prstDash val="solid"/>
              <a:miter/>
            </a:ln>
          </p:spPr>
          <p:txBody>
            <a:bodyPr rtlCol="0" anchor="ctr"/>
            <a:lstStyle/>
            <a:p>
              <a:endParaRPr lang="en-IN"/>
            </a:p>
          </p:txBody>
        </p:sp>
        <p:sp>
          <p:nvSpPr>
            <p:cNvPr id="1552" name="Freeform: Shape 1551">
              <a:extLst>
                <a:ext uri="{FF2B5EF4-FFF2-40B4-BE49-F238E27FC236}">
                  <a16:creationId xmlns:a16="http://schemas.microsoft.com/office/drawing/2014/main" id="{6945C2F0-5FB3-68EB-DAAF-A4681FF9BAFB}"/>
                </a:ext>
              </a:extLst>
            </p:cNvPr>
            <p:cNvSpPr/>
            <p:nvPr/>
          </p:nvSpPr>
          <p:spPr>
            <a:xfrm flipV="1">
              <a:off x="7310857" y="3029152"/>
              <a:ext cx="701852" cy="404660"/>
            </a:xfrm>
            <a:custGeom>
              <a:avLst/>
              <a:gdLst>
                <a:gd name="connsiteX0" fmla="*/ 700227 w 701852"/>
                <a:gd name="connsiteY0" fmla="*/ 400777 h 404660"/>
                <a:gd name="connsiteX1" fmla="*/ 697052 w 701852"/>
                <a:gd name="connsiteY1" fmla="*/ 402657 h 404660"/>
                <a:gd name="connsiteX2" fmla="*/ -1626 w 701852"/>
                <a:gd name="connsiteY2" fmla="*/ -124 h 404660"/>
                <a:gd name="connsiteX3" fmla="*/ 1536 w 701852"/>
                <a:gd name="connsiteY3" fmla="*/ -2004 h 404660"/>
                <a:gd name="connsiteX4" fmla="*/ 700227 w 701852"/>
                <a:gd name="connsiteY4" fmla="*/ 400777 h 4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60">
                  <a:moveTo>
                    <a:pt x="700227" y="400777"/>
                  </a:moveTo>
                  <a:lnTo>
                    <a:pt x="697052" y="402657"/>
                  </a:lnTo>
                  <a:lnTo>
                    <a:pt x="-1626" y="-124"/>
                  </a:lnTo>
                  <a:lnTo>
                    <a:pt x="1536" y="-2004"/>
                  </a:lnTo>
                  <a:lnTo>
                    <a:pt x="700227" y="400777"/>
                  </a:lnTo>
                </a:path>
              </a:pathLst>
            </a:custGeom>
            <a:solidFill>
              <a:srgbClr val="C4CAC7"/>
            </a:solidFill>
            <a:ln w="1270" cap="flat">
              <a:noFill/>
              <a:prstDash val="solid"/>
              <a:miter/>
            </a:ln>
          </p:spPr>
          <p:txBody>
            <a:bodyPr rtlCol="0" anchor="ctr"/>
            <a:lstStyle/>
            <a:p>
              <a:endParaRPr lang="en-IN"/>
            </a:p>
          </p:txBody>
        </p:sp>
        <p:sp>
          <p:nvSpPr>
            <p:cNvPr id="1553" name="Freeform: Shape 1552">
              <a:extLst>
                <a:ext uri="{FF2B5EF4-FFF2-40B4-BE49-F238E27FC236}">
                  <a16:creationId xmlns:a16="http://schemas.microsoft.com/office/drawing/2014/main" id="{788C6634-445A-67F5-B465-D257EAD0200F}"/>
                </a:ext>
              </a:extLst>
            </p:cNvPr>
            <p:cNvSpPr/>
            <p:nvPr/>
          </p:nvSpPr>
          <p:spPr>
            <a:xfrm flipV="1">
              <a:off x="7321538" y="3035515"/>
              <a:ext cx="701865" cy="404660"/>
            </a:xfrm>
            <a:custGeom>
              <a:avLst/>
              <a:gdLst>
                <a:gd name="connsiteX0" fmla="*/ 700232 w 701865"/>
                <a:gd name="connsiteY0" fmla="*/ 400783 h 404660"/>
                <a:gd name="connsiteX1" fmla="*/ 697057 w 701865"/>
                <a:gd name="connsiteY1" fmla="*/ 402662 h 404660"/>
                <a:gd name="connsiteX2" fmla="*/ -1633 w 701865"/>
                <a:gd name="connsiteY2" fmla="*/ -118 h 404660"/>
                <a:gd name="connsiteX3" fmla="*/ 1542 w 701865"/>
                <a:gd name="connsiteY3" fmla="*/ -1998 h 404660"/>
                <a:gd name="connsiteX4" fmla="*/ 700232 w 701865"/>
                <a:gd name="connsiteY4" fmla="*/ 400783 h 4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5" h="404660">
                  <a:moveTo>
                    <a:pt x="700232" y="400783"/>
                  </a:moveTo>
                  <a:lnTo>
                    <a:pt x="697057" y="402662"/>
                  </a:lnTo>
                  <a:lnTo>
                    <a:pt x="-1633" y="-118"/>
                  </a:lnTo>
                  <a:lnTo>
                    <a:pt x="1542" y="-1998"/>
                  </a:lnTo>
                  <a:lnTo>
                    <a:pt x="700232" y="400783"/>
                  </a:lnTo>
                </a:path>
              </a:pathLst>
            </a:custGeom>
            <a:solidFill>
              <a:srgbClr val="C4CAC7"/>
            </a:solidFill>
            <a:ln w="1270" cap="flat">
              <a:noFill/>
              <a:prstDash val="solid"/>
              <a:miter/>
            </a:ln>
          </p:spPr>
          <p:txBody>
            <a:bodyPr rtlCol="0" anchor="ctr"/>
            <a:lstStyle/>
            <a:p>
              <a:endParaRPr lang="en-IN"/>
            </a:p>
          </p:txBody>
        </p:sp>
        <p:sp>
          <p:nvSpPr>
            <p:cNvPr id="1554" name="Freeform: Shape 1553">
              <a:extLst>
                <a:ext uri="{FF2B5EF4-FFF2-40B4-BE49-F238E27FC236}">
                  <a16:creationId xmlns:a16="http://schemas.microsoft.com/office/drawing/2014/main" id="{4A865918-8667-3F1B-E6D3-18374F4DF5E6}"/>
                </a:ext>
              </a:extLst>
            </p:cNvPr>
            <p:cNvSpPr/>
            <p:nvPr/>
          </p:nvSpPr>
          <p:spPr>
            <a:xfrm flipV="1">
              <a:off x="7332232" y="3041878"/>
              <a:ext cx="701852" cy="404660"/>
            </a:xfrm>
            <a:custGeom>
              <a:avLst/>
              <a:gdLst>
                <a:gd name="connsiteX0" fmla="*/ 700212 w 701852"/>
                <a:gd name="connsiteY0" fmla="*/ 400788 h 404660"/>
                <a:gd name="connsiteX1" fmla="*/ 697050 w 701852"/>
                <a:gd name="connsiteY1" fmla="*/ 402668 h 404660"/>
                <a:gd name="connsiteX2" fmla="*/ -1640 w 701852"/>
                <a:gd name="connsiteY2" fmla="*/ -113 h 404660"/>
                <a:gd name="connsiteX3" fmla="*/ 1535 w 701852"/>
                <a:gd name="connsiteY3" fmla="*/ -1992 h 404660"/>
                <a:gd name="connsiteX4" fmla="*/ 700212 w 701852"/>
                <a:gd name="connsiteY4" fmla="*/ 400788 h 404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60">
                  <a:moveTo>
                    <a:pt x="700212" y="400788"/>
                  </a:moveTo>
                  <a:lnTo>
                    <a:pt x="697050" y="402668"/>
                  </a:lnTo>
                  <a:lnTo>
                    <a:pt x="-1640" y="-113"/>
                  </a:lnTo>
                  <a:lnTo>
                    <a:pt x="1535" y="-1992"/>
                  </a:lnTo>
                  <a:lnTo>
                    <a:pt x="700212" y="400788"/>
                  </a:lnTo>
                </a:path>
              </a:pathLst>
            </a:custGeom>
            <a:solidFill>
              <a:srgbClr val="C4CAC7"/>
            </a:solidFill>
            <a:ln w="1270" cap="flat">
              <a:noFill/>
              <a:prstDash val="solid"/>
              <a:miter/>
            </a:ln>
          </p:spPr>
          <p:txBody>
            <a:bodyPr rtlCol="0" anchor="ctr"/>
            <a:lstStyle/>
            <a:p>
              <a:endParaRPr lang="en-IN"/>
            </a:p>
          </p:txBody>
        </p:sp>
        <p:sp>
          <p:nvSpPr>
            <p:cNvPr id="1555" name="Freeform: Shape 1554">
              <a:extLst>
                <a:ext uri="{FF2B5EF4-FFF2-40B4-BE49-F238E27FC236}">
                  <a16:creationId xmlns:a16="http://schemas.microsoft.com/office/drawing/2014/main" id="{13DF0621-F512-B137-4403-5B326D8EC5A2}"/>
                </a:ext>
              </a:extLst>
            </p:cNvPr>
            <p:cNvSpPr/>
            <p:nvPr/>
          </p:nvSpPr>
          <p:spPr>
            <a:xfrm flipV="1">
              <a:off x="7301790" y="3023920"/>
              <a:ext cx="701852" cy="404659"/>
            </a:xfrm>
            <a:custGeom>
              <a:avLst/>
              <a:gdLst>
                <a:gd name="connsiteX0" fmla="*/ 700233 w 701852"/>
                <a:gd name="connsiteY0" fmla="*/ 400772 h 404659"/>
                <a:gd name="connsiteX1" fmla="*/ 697071 w 701852"/>
                <a:gd name="connsiteY1" fmla="*/ 402652 h 404659"/>
                <a:gd name="connsiteX2" fmla="*/ -1620 w 701852"/>
                <a:gd name="connsiteY2" fmla="*/ -129 h 404659"/>
                <a:gd name="connsiteX3" fmla="*/ 1543 w 701852"/>
                <a:gd name="connsiteY3" fmla="*/ -2008 h 404659"/>
                <a:gd name="connsiteX4" fmla="*/ 700233 w 701852"/>
                <a:gd name="connsiteY4" fmla="*/ 400772 h 4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59">
                  <a:moveTo>
                    <a:pt x="700233" y="400772"/>
                  </a:moveTo>
                  <a:lnTo>
                    <a:pt x="697071" y="402652"/>
                  </a:lnTo>
                  <a:lnTo>
                    <a:pt x="-1620" y="-129"/>
                  </a:lnTo>
                  <a:lnTo>
                    <a:pt x="1543" y="-2008"/>
                  </a:lnTo>
                  <a:lnTo>
                    <a:pt x="700233" y="400772"/>
                  </a:lnTo>
                </a:path>
              </a:pathLst>
            </a:custGeom>
            <a:solidFill>
              <a:srgbClr val="979898"/>
            </a:solidFill>
            <a:ln w="1270" cap="flat">
              <a:noFill/>
              <a:prstDash val="solid"/>
              <a:miter/>
            </a:ln>
          </p:spPr>
          <p:txBody>
            <a:bodyPr rtlCol="0" anchor="ctr"/>
            <a:lstStyle/>
            <a:p>
              <a:endParaRPr lang="en-IN"/>
            </a:p>
          </p:txBody>
        </p:sp>
        <p:sp>
          <p:nvSpPr>
            <p:cNvPr id="1556" name="Freeform: Shape 1555">
              <a:extLst>
                <a:ext uri="{FF2B5EF4-FFF2-40B4-BE49-F238E27FC236}">
                  <a16:creationId xmlns:a16="http://schemas.microsoft.com/office/drawing/2014/main" id="{9DF4DB98-849F-9C20-C2E5-BFBA679CF884}"/>
                </a:ext>
              </a:extLst>
            </p:cNvPr>
            <p:cNvSpPr/>
            <p:nvPr/>
          </p:nvSpPr>
          <p:spPr>
            <a:xfrm flipV="1">
              <a:off x="7312483" y="3030283"/>
              <a:ext cx="701852" cy="404659"/>
            </a:xfrm>
            <a:custGeom>
              <a:avLst/>
              <a:gdLst>
                <a:gd name="connsiteX0" fmla="*/ 700226 w 701852"/>
                <a:gd name="connsiteY0" fmla="*/ 400778 h 404659"/>
                <a:gd name="connsiteX1" fmla="*/ 697064 w 701852"/>
                <a:gd name="connsiteY1" fmla="*/ 402657 h 404659"/>
                <a:gd name="connsiteX2" fmla="*/ -1627 w 701852"/>
                <a:gd name="connsiteY2" fmla="*/ -123 h 404659"/>
                <a:gd name="connsiteX3" fmla="*/ 1535 w 701852"/>
                <a:gd name="connsiteY3" fmla="*/ -2003 h 404659"/>
                <a:gd name="connsiteX4" fmla="*/ 700226 w 701852"/>
                <a:gd name="connsiteY4" fmla="*/ 400778 h 4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59">
                  <a:moveTo>
                    <a:pt x="700226" y="400778"/>
                  </a:moveTo>
                  <a:lnTo>
                    <a:pt x="697064" y="402657"/>
                  </a:lnTo>
                  <a:lnTo>
                    <a:pt x="-1627" y="-123"/>
                  </a:lnTo>
                  <a:lnTo>
                    <a:pt x="1535" y="-2003"/>
                  </a:lnTo>
                  <a:lnTo>
                    <a:pt x="700226" y="400778"/>
                  </a:lnTo>
                </a:path>
              </a:pathLst>
            </a:custGeom>
            <a:solidFill>
              <a:srgbClr val="979898"/>
            </a:solidFill>
            <a:ln w="1270" cap="flat">
              <a:noFill/>
              <a:prstDash val="solid"/>
              <a:miter/>
            </a:ln>
          </p:spPr>
          <p:txBody>
            <a:bodyPr rtlCol="0" anchor="ctr"/>
            <a:lstStyle/>
            <a:p>
              <a:endParaRPr lang="en-IN"/>
            </a:p>
          </p:txBody>
        </p:sp>
        <p:sp>
          <p:nvSpPr>
            <p:cNvPr id="1557" name="Freeform: Shape 1556">
              <a:extLst>
                <a:ext uri="{FF2B5EF4-FFF2-40B4-BE49-F238E27FC236}">
                  <a16:creationId xmlns:a16="http://schemas.microsoft.com/office/drawing/2014/main" id="{32C445F6-5AF5-B3EA-3815-8A5D10D82F36}"/>
                </a:ext>
              </a:extLst>
            </p:cNvPr>
            <p:cNvSpPr/>
            <p:nvPr/>
          </p:nvSpPr>
          <p:spPr>
            <a:xfrm flipV="1">
              <a:off x="7323177" y="3036645"/>
              <a:ext cx="701852" cy="404659"/>
            </a:xfrm>
            <a:custGeom>
              <a:avLst/>
              <a:gdLst>
                <a:gd name="connsiteX0" fmla="*/ 700218 w 701852"/>
                <a:gd name="connsiteY0" fmla="*/ 400783 h 404659"/>
                <a:gd name="connsiteX1" fmla="*/ 697043 w 701852"/>
                <a:gd name="connsiteY1" fmla="*/ 402663 h 404659"/>
                <a:gd name="connsiteX2" fmla="*/ -1634 w 701852"/>
                <a:gd name="connsiteY2" fmla="*/ -117 h 404659"/>
                <a:gd name="connsiteX3" fmla="*/ 1528 w 701852"/>
                <a:gd name="connsiteY3" fmla="*/ -1997 h 404659"/>
                <a:gd name="connsiteX4" fmla="*/ 700218 w 701852"/>
                <a:gd name="connsiteY4" fmla="*/ 400783 h 4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52" h="404659">
                  <a:moveTo>
                    <a:pt x="700218" y="400783"/>
                  </a:moveTo>
                  <a:lnTo>
                    <a:pt x="697043" y="402663"/>
                  </a:lnTo>
                  <a:lnTo>
                    <a:pt x="-1634" y="-117"/>
                  </a:lnTo>
                  <a:lnTo>
                    <a:pt x="1528" y="-1997"/>
                  </a:lnTo>
                  <a:lnTo>
                    <a:pt x="700218" y="400783"/>
                  </a:lnTo>
                </a:path>
              </a:pathLst>
            </a:custGeom>
            <a:solidFill>
              <a:srgbClr val="979898"/>
            </a:solidFill>
            <a:ln w="1270" cap="flat">
              <a:noFill/>
              <a:prstDash val="solid"/>
              <a:miter/>
            </a:ln>
          </p:spPr>
          <p:txBody>
            <a:bodyPr rtlCol="0" anchor="ctr"/>
            <a:lstStyle/>
            <a:p>
              <a:endParaRPr lang="en-IN"/>
            </a:p>
          </p:txBody>
        </p:sp>
        <p:sp>
          <p:nvSpPr>
            <p:cNvPr id="1558" name="Freeform: Shape 1557">
              <a:extLst>
                <a:ext uri="{FF2B5EF4-FFF2-40B4-BE49-F238E27FC236}">
                  <a16:creationId xmlns:a16="http://schemas.microsoft.com/office/drawing/2014/main" id="{4C3DC0D7-0278-C62C-BBBE-32A09076A310}"/>
                </a:ext>
              </a:extLst>
            </p:cNvPr>
            <p:cNvSpPr/>
            <p:nvPr/>
          </p:nvSpPr>
          <p:spPr>
            <a:xfrm flipV="1">
              <a:off x="7333857" y="3043008"/>
              <a:ext cx="701865" cy="404659"/>
            </a:xfrm>
            <a:custGeom>
              <a:avLst/>
              <a:gdLst>
                <a:gd name="connsiteX0" fmla="*/ 700224 w 701865"/>
                <a:gd name="connsiteY0" fmla="*/ 400789 h 404659"/>
                <a:gd name="connsiteX1" fmla="*/ 697049 w 701865"/>
                <a:gd name="connsiteY1" fmla="*/ 402669 h 404659"/>
                <a:gd name="connsiteX2" fmla="*/ -1641 w 701865"/>
                <a:gd name="connsiteY2" fmla="*/ -112 h 404659"/>
                <a:gd name="connsiteX3" fmla="*/ 1534 w 701865"/>
                <a:gd name="connsiteY3" fmla="*/ -1991 h 404659"/>
                <a:gd name="connsiteX4" fmla="*/ 700224 w 701865"/>
                <a:gd name="connsiteY4" fmla="*/ 400789 h 404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865" h="404659">
                  <a:moveTo>
                    <a:pt x="700224" y="400789"/>
                  </a:moveTo>
                  <a:lnTo>
                    <a:pt x="697049" y="402669"/>
                  </a:lnTo>
                  <a:lnTo>
                    <a:pt x="-1641" y="-112"/>
                  </a:lnTo>
                  <a:lnTo>
                    <a:pt x="1534" y="-1991"/>
                  </a:lnTo>
                  <a:lnTo>
                    <a:pt x="700224" y="400789"/>
                  </a:lnTo>
                </a:path>
              </a:pathLst>
            </a:custGeom>
            <a:solidFill>
              <a:srgbClr val="979898"/>
            </a:solidFill>
            <a:ln w="1270" cap="flat">
              <a:noFill/>
              <a:prstDash val="solid"/>
              <a:miter/>
            </a:ln>
          </p:spPr>
          <p:txBody>
            <a:bodyPr rtlCol="0" anchor="ctr"/>
            <a:lstStyle/>
            <a:p>
              <a:endParaRPr lang="en-IN"/>
            </a:p>
          </p:txBody>
        </p:sp>
        <p:sp>
          <p:nvSpPr>
            <p:cNvPr id="1559" name="Freeform: Shape 1558">
              <a:extLst>
                <a:ext uri="{FF2B5EF4-FFF2-40B4-BE49-F238E27FC236}">
                  <a16:creationId xmlns:a16="http://schemas.microsoft.com/office/drawing/2014/main" id="{4500528B-9CD5-DCDA-063A-1FF04D35EDA1}"/>
                </a:ext>
              </a:extLst>
            </p:cNvPr>
            <p:cNvSpPr/>
            <p:nvPr/>
          </p:nvSpPr>
          <p:spPr>
            <a:xfrm flipV="1">
              <a:off x="7387654" y="3368331"/>
              <a:ext cx="51231" cy="29946"/>
            </a:xfrm>
            <a:custGeom>
              <a:avLst/>
              <a:gdLst>
                <a:gd name="connsiteX0" fmla="*/ 49776 w 51231"/>
                <a:gd name="connsiteY0" fmla="*/ 646 h 29946"/>
                <a:gd name="connsiteX1" fmla="*/ 49420 w 51231"/>
                <a:gd name="connsiteY1" fmla="*/ 50 h 29946"/>
                <a:gd name="connsiteX2" fmla="*/ 46296 w 51231"/>
                <a:gd name="connsiteY2" fmla="*/ -1868 h 29946"/>
                <a:gd name="connsiteX3" fmla="*/ 44492 w 51231"/>
                <a:gd name="connsiteY3" fmla="*/ -1868 h 29946"/>
                <a:gd name="connsiteX4" fmla="*/ 41241 w 51231"/>
                <a:gd name="connsiteY4" fmla="*/ 50 h 29946"/>
                <a:gd name="connsiteX5" fmla="*/ -1456 w 51231"/>
                <a:gd name="connsiteY5" fmla="*/ 25183 h 29946"/>
                <a:gd name="connsiteX6" fmla="*/ 3713 w 51231"/>
                <a:gd name="connsiteY6" fmla="*/ 28079 h 29946"/>
                <a:gd name="connsiteX7" fmla="*/ 49420 w 51231"/>
                <a:gd name="connsiteY7" fmla="*/ 1256 h 29946"/>
                <a:gd name="connsiteX8" fmla="*/ 49776 w 51231"/>
                <a:gd name="connsiteY8" fmla="*/ 646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776" y="646"/>
                  </a:moveTo>
                  <a:lnTo>
                    <a:pt x="49420" y="50"/>
                  </a:lnTo>
                  <a:lnTo>
                    <a:pt x="46296" y="-1868"/>
                  </a:lnTo>
                  <a:lnTo>
                    <a:pt x="44492" y="-1868"/>
                  </a:lnTo>
                  <a:lnTo>
                    <a:pt x="41241" y="50"/>
                  </a:lnTo>
                  <a:lnTo>
                    <a:pt x="-1456" y="25183"/>
                  </a:lnTo>
                  <a:lnTo>
                    <a:pt x="3713" y="28079"/>
                  </a:lnTo>
                  <a:lnTo>
                    <a:pt x="49420" y="1256"/>
                  </a:lnTo>
                  <a:lnTo>
                    <a:pt x="49776" y="646"/>
                  </a:lnTo>
                </a:path>
              </a:pathLst>
            </a:custGeom>
            <a:solidFill>
              <a:srgbClr val="EAF8F0"/>
            </a:solidFill>
            <a:ln w="1270" cap="flat">
              <a:noFill/>
              <a:prstDash val="solid"/>
              <a:miter/>
            </a:ln>
          </p:spPr>
          <p:txBody>
            <a:bodyPr rtlCol="0" anchor="ctr"/>
            <a:lstStyle/>
            <a:p>
              <a:endParaRPr lang="en-IN"/>
            </a:p>
          </p:txBody>
        </p:sp>
        <p:sp>
          <p:nvSpPr>
            <p:cNvPr id="1560" name="Freeform: Shape 1559">
              <a:extLst>
                <a:ext uri="{FF2B5EF4-FFF2-40B4-BE49-F238E27FC236}">
                  <a16:creationId xmlns:a16="http://schemas.microsoft.com/office/drawing/2014/main" id="{A79CFE38-4B8E-88C6-FD4C-218527FF2845}"/>
                </a:ext>
              </a:extLst>
            </p:cNvPr>
            <p:cNvSpPr/>
            <p:nvPr/>
          </p:nvSpPr>
          <p:spPr>
            <a:xfrm flipV="1">
              <a:off x="7464769" y="3324034"/>
              <a:ext cx="51231" cy="29946"/>
            </a:xfrm>
            <a:custGeom>
              <a:avLst/>
              <a:gdLst>
                <a:gd name="connsiteX0" fmla="*/ 49723 w 51231"/>
                <a:gd name="connsiteY0" fmla="*/ 620 h 29946"/>
                <a:gd name="connsiteX1" fmla="*/ 49355 w 51231"/>
                <a:gd name="connsiteY1" fmla="*/ 10 h 29946"/>
                <a:gd name="connsiteX2" fmla="*/ 46230 w 51231"/>
                <a:gd name="connsiteY2" fmla="*/ -1908 h 29946"/>
                <a:gd name="connsiteX3" fmla="*/ 44427 w 51231"/>
                <a:gd name="connsiteY3" fmla="*/ -1908 h 29946"/>
                <a:gd name="connsiteX4" fmla="*/ 41176 w 51231"/>
                <a:gd name="connsiteY4" fmla="*/ 10 h 29946"/>
                <a:gd name="connsiteX5" fmla="*/ -1509 w 51231"/>
                <a:gd name="connsiteY5" fmla="*/ 25143 h 29946"/>
                <a:gd name="connsiteX6" fmla="*/ 3660 w 51231"/>
                <a:gd name="connsiteY6" fmla="*/ 28039 h 29946"/>
                <a:gd name="connsiteX7" fmla="*/ 49355 w 51231"/>
                <a:gd name="connsiteY7" fmla="*/ 1216 h 29946"/>
                <a:gd name="connsiteX8" fmla="*/ 49723 w 51231"/>
                <a:gd name="connsiteY8" fmla="*/ 620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723" y="620"/>
                  </a:moveTo>
                  <a:lnTo>
                    <a:pt x="49355" y="10"/>
                  </a:lnTo>
                  <a:lnTo>
                    <a:pt x="46230" y="-1908"/>
                  </a:lnTo>
                  <a:lnTo>
                    <a:pt x="44427" y="-1908"/>
                  </a:lnTo>
                  <a:lnTo>
                    <a:pt x="41176" y="10"/>
                  </a:lnTo>
                  <a:lnTo>
                    <a:pt x="-1509" y="25143"/>
                  </a:lnTo>
                  <a:lnTo>
                    <a:pt x="3660" y="28039"/>
                  </a:lnTo>
                  <a:lnTo>
                    <a:pt x="49355" y="1216"/>
                  </a:lnTo>
                  <a:lnTo>
                    <a:pt x="49723" y="620"/>
                  </a:lnTo>
                </a:path>
              </a:pathLst>
            </a:custGeom>
            <a:solidFill>
              <a:srgbClr val="E9F7EF"/>
            </a:solidFill>
            <a:ln w="1270" cap="flat">
              <a:noFill/>
              <a:prstDash val="solid"/>
              <a:miter/>
            </a:ln>
          </p:spPr>
          <p:txBody>
            <a:bodyPr rtlCol="0" anchor="ctr"/>
            <a:lstStyle/>
            <a:p>
              <a:endParaRPr lang="en-IN"/>
            </a:p>
          </p:txBody>
        </p:sp>
        <p:sp>
          <p:nvSpPr>
            <p:cNvPr id="1561" name="Freeform: Shape 1560">
              <a:extLst>
                <a:ext uri="{FF2B5EF4-FFF2-40B4-BE49-F238E27FC236}">
                  <a16:creationId xmlns:a16="http://schemas.microsoft.com/office/drawing/2014/main" id="{D4A12992-F802-8E89-B34E-314F9B280F0A}"/>
                </a:ext>
              </a:extLst>
            </p:cNvPr>
            <p:cNvSpPr/>
            <p:nvPr/>
          </p:nvSpPr>
          <p:spPr>
            <a:xfrm flipV="1">
              <a:off x="7541870" y="3279736"/>
              <a:ext cx="51231" cy="29946"/>
            </a:xfrm>
            <a:custGeom>
              <a:avLst/>
              <a:gdLst>
                <a:gd name="connsiteX0" fmla="*/ 49670 w 51231"/>
                <a:gd name="connsiteY0" fmla="*/ 580 h 29946"/>
                <a:gd name="connsiteX1" fmla="*/ 49315 w 51231"/>
                <a:gd name="connsiteY1" fmla="*/ -30 h 29946"/>
                <a:gd name="connsiteX2" fmla="*/ 46178 w 51231"/>
                <a:gd name="connsiteY2" fmla="*/ -1947 h 29946"/>
                <a:gd name="connsiteX3" fmla="*/ 44375 w 51231"/>
                <a:gd name="connsiteY3" fmla="*/ -1947 h 29946"/>
                <a:gd name="connsiteX4" fmla="*/ 41136 w 51231"/>
                <a:gd name="connsiteY4" fmla="*/ -30 h 29946"/>
                <a:gd name="connsiteX5" fmla="*/ -1561 w 51231"/>
                <a:gd name="connsiteY5" fmla="*/ 25117 h 29946"/>
                <a:gd name="connsiteX6" fmla="*/ 3607 w 51231"/>
                <a:gd name="connsiteY6" fmla="*/ 27999 h 29946"/>
                <a:gd name="connsiteX7" fmla="*/ 49315 w 51231"/>
                <a:gd name="connsiteY7" fmla="*/ 1177 h 29946"/>
                <a:gd name="connsiteX8" fmla="*/ 49670 w 51231"/>
                <a:gd name="connsiteY8" fmla="*/ 580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670" y="580"/>
                  </a:moveTo>
                  <a:lnTo>
                    <a:pt x="49315" y="-30"/>
                  </a:lnTo>
                  <a:lnTo>
                    <a:pt x="46178" y="-1947"/>
                  </a:lnTo>
                  <a:lnTo>
                    <a:pt x="44375" y="-1947"/>
                  </a:lnTo>
                  <a:lnTo>
                    <a:pt x="41136" y="-30"/>
                  </a:lnTo>
                  <a:lnTo>
                    <a:pt x="-1561" y="25117"/>
                  </a:lnTo>
                  <a:lnTo>
                    <a:pt x="3607" y="27999"/>
                  </a:lnTo>
                  <a:lnTo>
                    <a:pt x="49315" y="1177"/>
                  </a:lnTo>
                  <a:lnTo>
                    <a:pt x="49670" y="580"/>
                  </a:lnTo>
                </a:path>
              </a:pathLst>
            </a:custGeom>
            <a:solidFill>
              <a:srgbClr val="E7F7ED"/>
            </a:solidFill>
            <a:ln w="1270" cap="flat">
              <a:noFill/>
              <a:prstDash val="solid"/>
              <a:miter/>
            </a:ln>
          </p:spPr>
          <p:txBody>
            <a:bodyPr rtlCol="0" anchor="ctr"/>
            <a:lstStyle/>
            <a:p>
              <a:endParaRPr lang="en-IN"/>
            </a:p>
          </p:txBody>
        </p:sp>
        <p:sp>
          <p:nvSpPr>
            <p:cNvPr id="1562" name="Freeform: Shape 1561">
              <a:extLst>
                <a:ext uri="{FF2B5EF4-FFF2-40B4-BE49-F238E27FC236}">
                  <a16:creationId xmlns:a16="http://schemas.microsoft.com/office/drawing/2014/main" id="{CF1E27C4-C8B4-C812-77EC-D377D02885AB}"/>
                </a:ext>
              </a:extLst>
            </p:cNvPr>
            <p:cNvSpPr/>
            <p:nvPr/>
          </p:nvSpPr>
          <p:spPr>
            <a:xfrm flipV="1">
              <a:off x="7618972" y="3235438"/>
              <a:ext cx="51231" cy="29946"/>
            </a:xfrm>
            <a:custGeom>
              <a:avLst/>
              <a:gdLst>
                <a:gd name="connsiteX0" fmla="*/ 49618 w 51231"/>
                <a:gd name="connsiteY0" fmla="*/ 541 h 29946"/>
                <a:gd name="connsiteX1" fmla="*/ 49262 w 51231"/>
                <a:gd name="connsiteY1" fmla="*/ -69 h 29946"/>
                <a:gd name="connsiteX2" fmla="*/ 46138 w 51231"/>
                <a:gd name="connsiteY2" fmla="*/ -1987 h 29946"/>
                <a:gd name="connsiteX3" fmla="*/ 44335 w 51231"/>
                <a:gd name="connsiteY3" fmla="*/ -1987 h 29946"/>
                <a:gd name="connsiteX4" fmla="*/ 41083 w 51231"/>
                <a:gd name="connsiteY4" fmla="*/ -69 h 29946"/>
                <a:gd name="connsiteX5" fmla="*/ -1614 w 51231"/>
                <a:gd name="connsiteY5" fmla="*/ 25077 h 29946"/>
                <a:gd name="connsiteX6" fmla="*/ 3555 w 51231"/>
                <a:gd name="connsiteY6" fmla="*/ 27960 h 29946"/>
                <a:gd name="connsiteX7" fmla="*/ 49262 w 51231"/>
                <a:gd name="connsiteY7" fmla="*/ 1137 h 29946"/>
                <a:gd name="connsiteX8" fmla="*/ 49618 w 51231"/>
                <a:gd name="connsiteY8" fmla="*/ 541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618" y="541"/>
                  </a:moveTo>
                  <a:lnTo>
                    <a:pt x="49262" y="-69"/>
                  </a:lnTo>
                  <a:lnTo>
                    <a:pt x="46138" y="-1987"/>
                  </a:lnTo>
                  <a:lnTo>
                    <a:pt x="44335" y="-1987"/>
                  </a:lnTo>
                  <a:lnTo>
                    <a:pt x="41083" y="-69"/>
                  </a:lnTo>
                  <a:lnTo>
                    <a:pt x="-1614" y="25077"/>
                  </a:lnTo>
                  <a:lnTo>
                    <a:pt x="3555" y="27960"/>
                  </a:lnTo>
                  <a:lnTo>
                    <a:pt x="49262" y="1137"/>
                  </a:lnTo>
                  <a:lnTo>
                    <a:pt x="49618" y="541"/>
                  </a:lnTo>
                </a:path>
              </a:pathLst>
            </a:custGeom>
            <a:solidFill>
              <a:srgbClr val="E6F6EC"/>
            </a:solidFill>
            <a:ln w="1270" cap="flat">
              <a:noFill/>
              <a:prstDash val="solid"/>
              <a:miter/>
            </a:ln>
          </p:spPr>
          <p:txBody>
            <a:bodyPr rtlCol="0" anchor="ctr"/>
            <a:lstStyle/>
            <a:p>
              <a:endParaRPr lang="en-IN"/>
            </a:p>
          </p:txBody>
        </p:sp>
        <p:sp>
          <p:nvSpPr>
            <p:cNvPr id="1563" name="Freeform: Shape 1562">
              <a:extLst>
                <a:ext uri="{FF2B5EF4-FFF2-40B4-BE49-F238E27FC236}">
                  <a16:creationId xmlns:a16="http://schemas.microsoft.com/office/drawing/2014/main" id="{AC4EB2B4-E2D5-CF0E-7A98-7AEECE975E6B}"/>
                </a:ext>
              </a:extLst>
            </p:cNvPr>
            <p:cNvSpPr/>
            <p:nvPr/>
          </p:nvSpPr>
          <p:spPr>
            <a:xfrm flipV="1">
              <a:off x="7696074" y="3191141"/>
              <a:ext cx="51244" cy="29946"/>
            </a:xfrm>
            <a:custGeom>
              <a:avLst/>
              <a:gdLst>
                <a:gd name="connsiteX0" fmla="*/ 49578 w 51244"/>
                <a:gd name="connsiteY0" fmla="*/ 501 h 29946"/>
                <a:gd name="connsiteX1" fmla="*/ 49209 w 51244"/>
                <a:gd name="connsiteY1" fmla="*/ -96 h 29946"/>
                <a:gd name="connsiteX2" fmla="*/ 46085 w 51244"/>
                <a:gd name="connsiteY2" fmla="*/ -2026 h 29946"/>
                <a:gd name="connsiteX3" fmla="*/ 44282 w 51244"/>
                <a:gd name="connsiteY3" fmla="*/ -2026 h 29946"/>
                <a:gd name="connsiteX4" fmla="*/ 41031 w 51244"/>
                <a:gd name="connsiteY4" fmla="*/ -96 h 29946"/>
                <a:gd name="connsiteX5" fmla="*/ -1667 w 51244"/>
                <a:gd name="connsiteY5" fmla="*/ 25037 h 29946"/>
                <a:gd name="connsiteX6" fmla="*/ 3515 w 51244"/>
                <a:gd name="connsiteY6" fmla="*/ 27920 h 29946"/>
                <a:gd name="connsiteX7" fmla="*/ 49209 w 51244"/>
                <a:gd name="connsiteY7" fmla="*/ 1098 h 29946"/>
                <a:gd name="connsiteX8" fmla="*/ 49578 w 51244"/>
                <a:gd name="connsiteY8" fmla="*/ 501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44" h="29946">
                  <a:moveTo>
                    <a:pt x="49578" y="501"/>
                  </a:moveTo>
                  <a:lnTo>
                    <a:pt x="49209" y="-96"/>
                  </a:lnTo>
                  <a:lnTo>
                    <a:pt x="46085" y="-2026"/>
                  </a:lnTo>
                  <a:lnTo>
                    <a:pt x="44282" y="-2026"/>
                  </a:lnTo>
                  <a:lnTo>
                    <a:pt x="41031" y="-96"/>
                  </a:lnTo>
                  <a:lnTo>
                    <a:pt x="-1667" y="25037"/>
                  </a:lnTo>
                  <a:lnTo>
                    <a:pt x="3515" y="27920"/>
                  </a:lnTo>
                  <a:lnTo>
                    <a:pt x="49209" y="1098"/>
                  </a:lnTo>
                  <a:lnTo>
                    <a:pt x="49578" y="501"/>
                  </a:lnTo>
                </a:path>
              </a:pathLst>
            </a:custGeom>
            <a:solidFill>
              <a:srgbClr val="E4F5EC"/>
            </a:solidFill>
            <a:ln w="1270" cap="flat">
              <a:noFill/>
              <a:prstDash val="solid"/>
              <a:miter/>
            </a:ln>
          </p:spPr>
          <p:txBody>
            <a:bodyPr rtlCol="0" anchor="ctr"/>
            <a:lstStyle/>
            <a:p>
              <a:endParaRPr lang="en-IN"/>
            </a:p>
          </p:txBody>
        </p:sp>
        <p:sp>
          <p:nvSpPr>
            <p:cNvPr id="1564" name="Freeform: Shape 1563">
              <a:extLst>
                <a:ext uri="{FF2B5EF4-FFF2-40B4-BE49-F238E27FC236}">
                  <a16:creationId xmlns:a16="http://schemas.microsoft.com/office/drawing/2014/main" id="{8DF27078-C4F5-33CC-BB6F-386E65D16ED2}"/>
                </a:ext>
              </a:extLst>
            </p:cNvPr>
            <p:cNvSpPr/>
            <p:nvPr/>
          </p:nvSpPr>
          <p:spPr>
            <a:xfrm flipV="1">
              <a:off x="7773188" y="3146843"/>
              <a:ext cx="51231" cy="29946"/>
            </a:xfrm>
            <a:custGeom>
              <a:avLst/>
              <a:gdLst>
                <a:gd name="connsiteX0" fmla="*/ 49512 w 51231"/>
                <a:gd name="connsiteY0" fmla="*/ 461 h 29946"/>
                <a:gd name="connsiteX1" fmla="*/ 49144 w 51231"/>
                <a:gd name="connsiteY1" fmla="*/ -135 h 29946"/>
                <a:gd name="connsiteX2" fmla="*/ 46020 w 51231"/>
                <a:gd name="connsiteY2" fmla="*/ -2066 h 29946"/>
                <a:gd name="connsiteX3" fmla="*/ 44217 w 51231"/>
                <a:gd name="connsiteY3" fmla="*/ -2066 h 29946"/>
                <a:gd name="connsiteX4" fmla="*/ 40965 w 51231"/>
                <a:gd name="connsiteY4" fmla="*/ -135 h 29946"/>
                <a:gd name="connsiteX5" fmla="*/ -1719 w 51231"/>
                <a:gd name="connsiteY5" fmla="*/ 24998 h 29946"/>
                <a:gd name="connsiteX6" fmla="*/ 3450 w 51231"/>
                <a:gd name="connsiteY6" fmla="*/ 27881 h 29946"/>
                <a:gd name="connsiteX7" fmla="*/ 49144 w 51231"/>
                <a:gd name="connsiteY7" fmla="*/ 1058 h 29946"/>
                <a:gd name="connsiteX8" fmla="*/ 49512 w 51231"/>
                <a:gd name="connsiteY8" fmla="*/ 461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512" y="461"/>
                  </a:moveTo>
                  <a:lnTo>
                    <a:pt x="49144" y="-135"/>
                  </a:lnTo>
                  <a:lnTo>
                    <a:pt x="46020" y="-2066"/>
                  </a:lnTo>
                  <a:lnTo>
                    <a:pt x="44217" y="-2066"/>
                  </a:lnTo>
                  <a:lnTo>
                    <a:pt x="40965" y="-135"/>
                  </a:lnTo>
                  <a:lnTo>
                    <a:pt x="-1719" y="24998"/>
                  </a:lnTo>
                  <a:lnTo>
                    <a:pt x="3450" y="27881"/>
                  </a:lnTo>
                  <a:lnTo>
                    <a:pt x="49144" y="1058"/>
                  </a:lnTo>
                  <a:lnTo>
                    <a:pt x="49512" y="461"/>
                  </a:lnTo>
                </a:path>
              </a:pathLst>
            </a:custGeom>
            <a:solidFill>
              <a:srgbClr val="E3F5EB"/>
            </a:solidFill>
            <a:ln w="1270" cap="flat">
              <a:noFill/>
              <a:prstDash val="solid"/>
              <a:miter/>
            </a:ln>
          </p:spPr>
          <p:txBody>
            <a:bodyPr rtlCol="0" anchor="ctr"/>
            <a:lstStyle/>
            <a:p>
              <a:endParaRPr lang="en-IN"/>
            </a:p>
          </p:txBody>
        </p:sp>
        <p:sp>
          <p:nvSpPr>
            <p:cNvPr id="1565" name="Freeform: Shape 1564">
              <a:extLst>
                <a:ext uri="{FF2B5EF4-FFF2-40B4-BE49-F238E27FC236}">
                  <a16:creationId xmlns:a16="http://schemas.microsoft.com/office/drawing/2014/main" id="{DCA3E30F-3FEB-9AAE-2458-CD7D8CAD68F2}"/>
                </a:ext>
              </a:extLst>
            </p:cNvPr>
            <p:cNvSpPr/>
            <p:nvPr/>
          </p:nvSpPr>
          <p:spPr>
            <a:xfrm flipV="1">
              <a:off x="7850290" y="3102546"/>
              <a:ext cx="51231" cy="29946"/>
            </a:xfrm>
            <a:custGeom>
              <a:avLst/>
              <a:gdLst>
                <a:gd name="connsiteX0" fmla="*/ 49460 w 51231"/>
                <a:gd name="connsiteY0" fmla="*/ 422 h 29946"/>
                <a:gd name="connsiteX1" fmla="*/ 49104 w 51231"/>
                <a:gd name="connsiteY1" fmla="*/ -175 h 29946"/>
                <a:gd name="connsiteX2" fmla="*/ 45967 w 51231"/>
                <a:gd name="connsiteY2" fmla="*/ -2105 h 29946"/>
                <a:gd name="connsiteX3" fmla="*/ 44164 w 51231"/>
                <a:gd name="connsiteY3" fmla="*/ -2105 h 29946"/>
                <a:gd name="connsiteX4" fmla="*/ 40925 w 51231"/>
                <a:gd name="connsiteY4" fmla="*/ -175 h 29946"/>
                <a:gd name="connsiteX5" fmla="*/ -1772 w 51231"/>
                <a:gd name="connsiteY5" fmla="*/ 24958 h 29946"/>
                <a:gd name="connsiteX6" fmla="*/ 3397 w 51231"/>
                <a:gd name="connsiteY6" fmla="*/ 27841 h 29946"/>
                <a:gd name="connsiteX7" fmla="*/ 49104 w 51231"/>
                <a:gd name="connsiteY7" fmla="*/ 1031 h 29946"/>
                <a:gd name="connsiteX8" fmla="*/ 49460 w 51231"/>
                <a:gd name="connsiteY8" fmla="*/ 422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460" y="422"/>
                  </a:moveTo>
                  <a:lnTo>
                    <a:pt x="49104" y="-175"/>
                  </a:lnTo>
                  <a:lnTo>
                    <a:pt x="45967" y="-2105"/>
                  </a:lnTo>
                  <a:lnTo>
                    <a:pt x="44164" y="-2105"/>
                  </a:lnTo>
                  <a:lnTo>
                    <a:pt x="40925" y="-175"/>
                  </a:lnTo>
                  <a:lnTo>
                    <a:pt x="-1772" y="24958"/>
                  </a:lnTo>
                  <a:lnTo>
                    <a:pt x="3397" y="27841"/>
                  </a:lnTo>
                  <a:lnTo>
                    <a:pt x="49104" y="1031"/>
                  </a:lnTo>
                  <a:lnTo>
                    <a:pt x="49460" y="422"/>
                  </a:lnTo>
                </a:path>
              </a:pathLst>
            </a:custGeom>
            <a:solidFill>
              <a:srgbClr val="E0F4E9"/>
            </a:solidFill>
            <a:ln w="1270" cap="flat">
              <a:noFill/>
              <a:prstDash val="solid"/>
              <a:miter/>
            </a:ln>
          </p:spPr>
          <p:txBody>
            <a:bodyPr rtlCol="0" anchor="ctr"/>
            <a:lstStyle/>
            <a:p>
              <a:endParaRPr lang="en-IN"/>
            </a:p>
          </p:txBody>
        </p:sp>
        <p:sp>
          <p:nvSpPr>
            <p:cNvPr id="1566" name="Freeform: Shape 1565">
              <a:extLst>
                <a:ext uri="{FF2B5EF4-FFF2-40B4-BE49-F238E27FC236}">
                  <a16:creationId xmlns:a16="http://schemas.microsoft.com/office/drawing/2014/main" id="{801DB685-6B6D-6CCE-9474-107CAFCE94D7}"/>
                </a:ext>
              </a:extLst>
            </p:cNvPr>
            <p:cNvSpPr/>
            <p:nvPr/>
          </p:nvSpPr>
          <p:spPr>
            <a:xfrm flipV="1">
              <a:off x="7927392" y="3058248"/>
              <a:ext cx="51231" cy="29946"/>
            </a:xfrm>
            <a:custGeom>
              <a:avLst/>
              <a:gdLst>
                <a:gd name="connsiteX0" fmla="*/ 49407 w 51231"/>
                <a:gd name="connsiteY0" fmla="*/ 382 h 29946"/>
                <a:gd name="connsiteX1" fmla="*/ 49052 w 51231"/>
                <a:gd name="connsiteY1" fmla="*/ -214 h 29946"/>
                <a:gd name="connsiteX2" fmla="*/ 45927 w 51231"/>
                <a:gd name="connsiteY2" fmla="*/ -2145 h 29946"/>
                <a:gd name="connsiteX3" fmla="*/ 44124 w 51231"/>
                <a:gd name="connsiteY3" fmla="*/ -2145 h 29946"/>
                <a:gd name="connsiteX4" fmla="*/ 40873 w 51231"/>
                <a:gd name="connsiteY4" fmla="*/ -214 h 29946"/>
                <a:gd name="connsiteX5" fmla="*/ -1825 w 51231"/>
                <a:gd name="connsiteY5" fmla="*/ 24919 h 29946"/>
                <a:gd name="connsiteX6" fmla="*/ 3344 w 51231"/>
                <a:gd name="connsiteY6" fmla="*/ 27801 h 29946"/>
                <a:gd name="connsiteX7" fmla="*/ 49052 w 51231"/>
                <a:gd name="connsiteY7" fmla="*/ 992 h 29946"/>
                <a:gd name="connsiteX8" fmla="*/ 49407 w 51231"/>
                <a:gd name="connsiteY8" fmla="*/ 382 h 29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31" h="29946">
                  <a:moveTo>
                    <a:pt x="49407" y="382"/>
                  </a:moveTo>
                  <a:lnTo>
                    <a:pt x="49052" y="-214"/>
                  </a:lnTo>
                  <a:lnTo>
                    <a:pt x="45927" y="-2145"/>
                  </a:lnTo>
                  <a:lnTo>
                    <a:pt x="44124" y="-2145"/>
                  </a:lnTo>
                  <a:lnTo>
                    <a:pt x="40873" y="-214"/>
                  </a:lnTo>
                  <a:lnTo>
                    <a:pt x="-1825" y="24919"/>
                  </a:lnTo>
                  <a:lnTo>
                    <a:pt x="3344" y="27801"/>
                  </a:lnTo>
                  <a:lnTo>
                    <a:pt x="49052" y="992"/>
                  </a:lnTo>
                  <a:lnTo>
                    <a:pt x="49407" y="382"/>
                  </a:lnTo>
                </a:path>
              </a:pathLst>
            </a:custGeom>
            <a:solidFill>
              <a:srgbClr val="DFF4E8"/>
            </a:solidFill>
            <a:ln w="1270" cap="flat">
              <a:noFill/>
              <a:prstDash val="solid"/>
              <a:miter/>
            </a:ln>
          </p:spPr>
          <p:txBody>
            <a:bodyPr rtlCol="0" anchor="ctr"/>
            <a:lstStyle/>
            <a:p>
              <a:endParaRPr lang="en-IN"/>
            </a:p>
          </p:txBody>
        </p:sp>
        <p:sp>
          <p:nvSpPr>
            <p:cNvPr id="1567" name="Freeform: Shape 1566">
              <a:extLst>
                <a:ext uri="{FF2B5EF4-FFF2-40B4-BE49-F238E27FC236}">
                  <a16:creationId xmlns:a16="http://schemas.microsoft.com/office/drawing/2014/main" id="{D411B8E8-71AA-B408-CB69-8BCA1D8D36B5}"/>
                </a:ext>
              </a:extLst>
            </p:cNvPr>
            <p:cNvSpPr/>
            <p:nvPr/>
          </p:nvSpPr>
          <p:spPr>
            <a:xfrm flipV="1">
              <a:off x="8024915" y="2996448"/>
              <a:ext cx="49199" cy="30585"/>
            </a:xfrm>
            <a:custGeom>
              <a:avLst/>
              <a:gdLst>
                <a:gd name="connsiteX0" fmla="*/ 47309 w 49199"/>
                <a:gd name="connsiteY0" fmla="*/ 12039 h 30585"/>
                <a:gd name="connsiteX1" fmla="*/ 47309 w 49199"/>
                <a:gd name="connsiteY1" fmla="*/ 11734 h 30585"/>
                <a:gd name="connsiteX2" fmla="*/ 46713 w 49199"/>
                <a:gd name="connsiteY2" fmla="*/ 9639 h 30585"/>
                <a:gd name="connsiteX3" fmla="*/ 45518 w 49199"/>
                <a:gd name="connsiteY3" fmla="*/ 7594 h 30585"/>
                <a:gd name="connsiteX4" fmla="*/ 20842 w 49199"/>
                <a:gd name="connsiteY4" fmla="*/ -2197 h 30585"/>
                <a:gd name="connsiteX5" fmla="*/ 1399 w 49199"/>
                <a:gd name="connsiteY5" fmla="*/ 3797 h 30585"/>
                <a:gd name="connsiteX6" fmla="*/ -405 w 49199"/>
                <a:gd name="connsiteY6" fmla="*/ 6083 h 30585"/>
                <a:gd name="connsiteX7" fmla="*/ -1446 w 49199"/>
                <a:gd name="connsiteY7" fmla="*/ 8610 h 30585"/>
                <a:gd name="connsiteX8" fmla="*/ -1598 w 49199"/>
                <a:gd name="connsiteY8" fmla="*/ 10147 h 30585"/>
                <a:gd name="connsiteX9" fmla="*/ -1890 w 49199"/>
                <a:gd name="connsiteY9" fmla="*/ 12776 h 30585"/>
                <a:gd name="connsiteX10" fmla="*/ -252 w 49199"/>
                <a:gd name="connsiteY10" fmla="*/ 17538 h 30585"/>
                <a:gd name="connsiteX11" fmla="*/ 24576 w 49199"/>
                <a:gd name="connsiteY11" fmla="*/ 28384 h 30585"/>
                <a:gd name="connsiteX12" fmla="*/ 41633 w 49199"/>
                <a:gd name="connsiteY12" fmla="*/ 23190 h 30585"/>
                <a:gd name="connsiteX13" fmla="*/ 47017 w 49199"/>
                <a:gd name="connsiteY13" fmla="*/ 15430 h 30585"/>
                <a:gd name="connsiteX14" fmla="*/ 47157 w 49199"/>
                <a:gd name="connsiteY14" fmla="*/ 15265 h 30585"/>
                <a:gd name="connsiteX15" fmla="*/ 47309 w 49199"/>
                <a:gd name="connsiteY15" fmla="*/ 12039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199" h="30585">
                  <a:moveTo>
                    <a:pt x="47309" y="12039"/>
                  </a:moveTo>
                  <a:lnTo>
                    <a:pt x="47309" y="11734"/>
                  </a:lnTo>
                  <a:lnTo>
                    <a:pt x="46713" y="9639"/>
                  </a:lnTo>
                  <a:lnTo>
                    <a:pt x="45518" y="7594"/>
                  </a:lnTo>
                  <a:cubicBezTo>
                    <a:pt x="41480" y="1956"/>
                    <a:pt x="31307" y="-2108"/>
                    <a:pt x="20842" y="-2197"/>
                  </a:cubicBezTo>
                  <a:cubicBezTo>
                    <a:pt x="12460" y="-2286"/>
                    <a:pt x="5285" y="127"/>
                    <a:pt x="1399" y="3797"/>
                  </a:cubicBezTo>
                  <a:lnTo>
                    <a:pt x="-405" y="6083"/>
                  </a:lnTo>
                  <a:lnTo>
                    <a:pt x="-1446" y="8610"/>
                  </a:lnTo>
                  <a:lnTo>
                    <a:pt x="-1598" y="10147"/>
                  </a:lnTo>
                  <a:lnTo>
                    <a:pt x="-1890" y="12776"/>
                  </a:lnTo>
                  <a:cubicBezTo>
                    <a:pt x="-1751" y="14287"/>
                    <a:pt x="-1154" y="15926"/>
                    <a:pt x="-252" y="17538"/>
                  </a:cubicBezTo>
                  <a:cubicBezTo>
                    <a:pt x="3786" y="24092"/>
                    <a:pt x="13959" y="28473"/>
                    <a:pt x="24576" y="28384"/>
                  </a:cubicBezTo>
                  <a:cubicBezTo>
                    <a:pt x="31155" y="28308"/>
                    <a:pt x="37289" y="26441"/>
                    <a:pt x="41633" y="23190"/>
                  </a:cubicBezTo>
                  <a:cubicBezTo>
                    <a:pt x="44617" y="20967"/>
                    <a:pt x="46420" y="18224"/>
                    <a:pt x="47017" y="15430"/>
                  </a:cubicBezTo>
                  <a:lnTo>
                    <a:pt x="47157" y="15265"/>
                  </a:lnTo>
                  <a:lnTo>
                    <a:pt x="47309" y="12039"/>
                  </a:lnTo>
                </a:path>
              </a:pathLst>
            </a:custGeom>
            <a:solidFill>
              <a:srgbClr val="C4CAC7"/>
            </a:solidFill>
            <a:ln w="1270" cap="flat">
              <a:noFill/>
              <a:prstDash val="solid"/>
              <a:miter/>
            </a:ln>
          </p:spPr>
          <p:txBody>
            <a:bodyPr rtlCol="0" anchor="ctr"/>
            <a:lstStyle/>
            <a:p>
              <a:endParaRPr lang="en-IN"/>
            </a:p>
          </p:txBody>
        </p:sp>
        <p:sp>
          <p:nvSpPr>
            <p:cNvPr id="1568" name="Freeform: Shape 1567">
              <a:extLst>
                <a:ext uri="{FF2B5EF4-FFF2-40B4-BE49-F238E27FC236}">
                  <a16:creationId xmlns:a16="http://schemas.microsoft.com/office/drawing/2014/main" id="{68B8588E-4684-A513-A633-3BC1F591BFBC}"/>
                </a:ext>
              </a:extLst>
            </p:cNvPr>
            <p:cNvSpPr/>
            <p:nvPr/>
          </p:nvSpPr>
          <p:spPr>
            <a:xfrm flipV="1">
              <a:off x="8025207" y="2999561"/>
              <a:ext cx="48907" cy="27472"/>
            </a:xfrm>
            <a:custGeom>
              <a:avLst/>
              <a:gdLst>
                <a:gd name="connsiteX0" fmla="*/ 47017 w 48907"/>
                <a:gd name="connsiteY0" fmla="*/ 12041 h 27472"/>
                <a:gd name="connsiteX1" fmla="*/ 47017 w 48907"/>
                <a:gd name="connsiteY1" fmla="*/ 11736 h 27472"/>
                <a:gd name="connsiteX2" fmla="*/ 46420 w 48907"/>
                <a:gd name="connsiteY2" fmla="*/ 9640 h 27472"/>
                <a:gd name="connsiteX3" fmla="*/ 45226 w 48907"/>
                <a:gd name="connsiteY3" fmla="*/ 7596 h 27472"/>
                <a:gd name="connsiteX4" fmla="*/ 20550 w 48907"/>
                <a:gd name="connsiteY4" fmla="*/ -2196 h 27472"/>
                <a:gd name="connsiteX5" fmla="*/ 1107 w 48907"/>
                <a:gd name="connsiteY5" fmla="*/ 3798 h 27472"/>
                <a:gd name="connsiteX6" fmla="*/ -697 w 48907"/>
                <a:gd name="connsiteY6" fmla="*/ 6084 h 27472"/>
                <a:gd name="connsiteX7" fmla="*/ -1738 w 48907"/>
                <a:gd name="connsiteY7" fmla="*/ 8612 h 27472"/>
                <a:gd name="connsiteX8" fmla="*/ -1890 w 48907"/>
                <a:gd name="connsiteY8" fmla="*/ 10148 h 27472"/>
                <a:gd name="connsiteX9" fmla="*/ -1738 w 48907"/>
                <a:gd name="connsiteY9" fmla="*/ 11368 h 27472"/>
                <a:gd name="connsiteX10" fmla="*/ 53 w 48907"/>
                <a:gd name="connsiteY10" fmla="*/ 15343 h 27472"/>
                <a:gd name="connsiteX11" fmla="*/ 24881 w 48907"/>
                <a:gd name="connsiteY11" fmla="*/ 25274 h 27472"/>
                <a:gd name="connsiteX12" fmla="*/ 41632 w 48907"/>
                <a:gd name="connsiteY12" fmla="*/ 21185 h 27472"/>
                <a:gd name="connsiteX13" fmla="*/ 46725 w 48907"/>
                <a:gd name="connsiteY13" fmla="*/ 15431 h 27472"/>
                <a:gd name="connsiteX14" fmla="*/ 46865 w 48907"/>
                <a:gd name="connsiteY14" fmla="*/ 15266 h 27472"/>
                <a:gd name="connsiteX15" fmla="*/ 47017 w 48907"/>
                <a:gd name="connsiteY15" fmla="*/ 12041 h 2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07" h="27472">
                  <a:moveTo>
                    <a:pt x="47017" y="12041"/>
                  </a:moveTo>
                  <a:lnTo>
                    <a:pt x="47017" y="11736"/>
                  </a:lnTo>
                  <a:lnTo>
                    <a:pt x="46420" y="9640"/>
                  </a:lnTo>
                  <a:lnTo>
                    <a:pt x="45226" y="7596"/>
                  </a:lnTo>
                  <a:cubicBezTo>
                    <a:pt x="41188" y="1957"/>
                    <a:pt x="31015" y="-2107"/>
                    <a:pt x="20550" y="-2196"/>
                  </a:cubicBezTo>
                  <a:cubicBezTo>
                    <a:pt x="12168" y="-2285"/>
                    <a:pt x="4993" y="128"/>
                    <a:pt x="1107" y="3798"/>
                  </a:cubicBezTo>
                  <a:lnTo>
                    <a:pt x="-697" y="6084"/>
                  </a:lnTo>
                  <a:lnTo>
                    <a:pt x="-1738" y="8612"/>
                  </a:lnTo>
                  <a:lnTo>
                    <a:pt x="-1890" y="10148"/>
                  </a:lnTo>
                  <a:lnTo>
                    <a:pt x="-1738" y="11368"/>
                  </a:lnTo>
                  <a:cubicBezTo>
                    <a:pt x="-1446" y="12714"/>
                    <a:pt x="-837" y="14047"/>
                    <a:pt x="53" y="15343"/>
                  </a:cubicBezTo>
                  <a:cubicBezTo>
                    <a:pt x="4091" y="21134"/>
                    <a:pt x="14264" y="25211"/>
                    <a:pt x="24881" y="25274"/>
                  </a:cubicBezTo>
                  <a:cubicBezTo>
                    <a:pt x="31460" y="25211"/>
                    <a:pt x="37441" y="23814"/>
                    <a:pt x="41632" y="21185"/>
                  </a:cubicBezTo>
                  <a:cubicBezTo>
                    <a:pt x="44325" y="19597"/>
                    <a:pt x="45976" y="17476"/>
                    <a:pt x="46725" y="15431"/>
                  </a:cubicBezTo>
                  <a:lnTo>
                    <a:pt x="46865" y="15266"/>
                  </a:lnTo>
                  <a:lnTo>
                    <a:pt x="47017" y="12041"/>
                  </a:lnTo>
                </a:path>
              </a:pathLst>
            </a:custGeom>
            <a:solidFill>
              <a:srgbClr val="41454E"/>
            </a:solidFill>
            <a:ln w="1270" cap="flat">
              <a:noFill/>
              <a:prstDash val="solid"/>
              <a:miter/>
            </a:ln>
          </p:spPr>
          <p:txBody>
            <a:bodyPr rtlCol="0" anchor="ctr"/>
            <a:lstStyle/>
            <a:p>
              <a:endParaRPr lang="en-IN"/>
            </a:p>
          </p:txBody>
        </p:sp>
      </p:grpSp>
      <p:pic>
        <p:nvPicPr>
          <p:cNvPr id="2136" name="Picture 2135">
            <a:extLst>
              <a:ext uri="{FF2B5EF4-FFF2-40B4-BE49-F238E27FC236}">
                <a16:creationId xmlns:a16="http://schemas.microsoft.com/office/drawing/2014/main" id="{6A9E9A6D-0581-958B-FAAD-640FA06FC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11" y="100724"/>
            <a:ext cx="752151" cy="736039"/>
          </a:xfrm>
          <a:prstGeom prst="rect">
            <a:avLst/>
          </a:prstGeom>
        </p:spPr>
      </p:pic>
    </p:spTree>
    <p:extLst>
      <p:ext uri="{BB962C8B-B14F-4D97-AF65-F5344CB8AC3E}">
        <p14:creationId xmlns:p14="http://schemas.microsoft.com/office/powerpoint/2010/main" val="1150145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5CB78-C7DF-01D4-0430-C56DC958F084}"/>
              </a:ext>
            </a:extLst>
          </p:cNvPr>
          <p:cNvSpPr>
            <a:spLocks noGrp="1"/>
          </p:cNvSpPr>
          <p:nvPr>
            <p:ph type="title"/>
          </p:nvPr>
        </p:nvSpPr>
        <p:spPr>
          <a:xfrm>
            <a:off x="536564" y="1490394"/>
            <a:ext cx="10353762" cy="970450"/>
          </a:xfrm>
        </p:spPr>
        <p:txBody>
          <a:bodyPr>
            <a:normAutofit/>
          </a:bodyPr>
          <a:lstStyle/>
          <a:p>
            <a:r>
              <a:rPr lang="en-IN" sz="5400" b="1" dirty="0">
                <a:effectLst/>
              </a:rPr>
              <a:t>Problem Statement</a:t>
            </a:r>
          </a:p>
        </p:txBody>
      </p:sp>
      <p:sp>
        <p:nvSpPr>
          <p:cNvPr id="3" name="Content Placeholder 2">
            <a:extLst>
              <a:ext uri="{FF2B5EF4-FFF2-40B4-BE49-F238E27FC236}">
                <a16:creationId xmlns:a16="http://schemas.microsoft.com/office/drawing/2014/main" id="{C51296CF-C202-0BA5-8F30-03C52ED07DA1}"/>
              </a:ext>
            </a:extLst>
          </p:cNvPr>
          <p:cNvSpPr>
            <a:spLocks noGrp="1"/>
          </p:cNvSpPr>
          <p:nvPr>
            <p:ph idx="1"/>
          </p:nvPr>
        </p:nvSpPr>
        <p:spPr>
          <a:xfrm>
            <a:off x="1484986" y="3429000"/>
            <a:ext cx="10146268" cy="2528935"/>
          </a:xfrm>
        </p:spPr>
        <p:txBody>
          <a:bodyPr>
            <a:normAutofit/>
          </a:bodyPr>
          <a:lstStyle/>
          <a:p>
            <a:pPr marL="36900" indent="0" algn="just">
              <a:buNone/>
            </a:pPr>
            <a:r>
              <a:rPr lang="en-US" dirty="0">
                <a:solidFill>
                  <a:schemeClr val="tx1"/>
                </a:solidFill>
                <a:effectLst/>
              </a:rPr>
              <a:t>The</a:t>
            </a:r>
            <a:r>
              <a:rPr lang="en-US" b="0" i="0" dirty="0">
                <a:solidFill>
                  <a:schemeClr val="tx1"/>
                </a:solidFill>
                <a:effectLst/>
              </a:rPr>
              <a:t> management of AtliQ hardware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endParaRPr lang="en-US" dirty="0">
              <a:solidFill>
                <a:schemeClr val="tx1"/>
              </a:solidFill>
            </a:endParaRPr>
          </a:p>
        </p:txBody>
      </p:sp>
      <p:pic>
        <p:nvPicPr>
          <p:cNvPr id="4" name="Picture 3">
            <a:extLst>
              <a:ext uri="{FF2B5EF4-FFF2-40B4-BE49-F238E27FC236}">
                <a16:creationId xmlns:a16="http://schemas.microsoft.com/office/drawing/2014/main" id="{AD9DC25E-CB3D-3F2B-5C67-AB492D7D3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52" y="361982"/>
            <a:ext cx="752151" cy="736039"/>
          </a:xfrm>
          <a:prstGeom prst="rect">
            <a:avLst/>
          </a:prstGeom>
        </p:spPr>
      </p:pic>
    </p:spTree>
    <p:extLst>
      <p:ext uri="{BB962C8B-B14F-4D97-AF65-F5344CB8AC3E}">
        <p14:creationId xmlns:p14="http://schemas.microsoft.com/office/powerpoint/2010/main" val="2717246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516B593-9083-B9DB-92E4-750862D2C46E}"/>
              </a:ext>
            </a:extLst>
          </p:cNvPr>
          <p:cNvGrpSpPr/>
          <p:nvPr/>
        </p:nvGrpSpPr>
        <p:grpSpPr>
          <a:xfrm>
            <a:off x="216311" y="3303640"/>
            <a:ext cx="8947355" cy="2118765"/>
            <a:chOff x="796140" y="3618462"/>
            <a:chExt cx="5999454" cy="1843383"/>
          </a:xfrm>
        </p:grpSpPr>
        <p:sp>
          <p:nvSpPr>
            <p:cNvPr id="4" name="TextBox 3">
              <a:extLst>
                <a:ext uri="{FF2B5EF4-FFF2-40B4-BE49-F238E27FC236}">
                  <a16:creationId xmlns:a16="http://schemas.microsoft.com/office/drawing/2014/main" id="{E2B614FE-E74C-3543-7DC2-275F36AFC234}"/>
                </a:ext>
              </a:extLst>
            </p:cNvPr>
            <p:cNvSpPr txBox="1"/>
            <p:nvPr/>
          </p:nvSpPr>
          <p:spPr>
            <a:xfrm>
              <a:off x="1910324" y="3694537"/>
              <a:ext cx="4885270" cy="1767308"/>
            </a:xfrm>
            <a:prstGeom prst="rect">
              <a:avLst/>
            </a:prstGeom>
            <a:noFill/>
          </p:spPr>
          <p:txBody>
            <a:bodyPr wrap="square">
              <a:spAutoFit/>
            </a:bodyPr>
            <a:lstStyle/>
            <a:p>
              <a:r>
                <a:rPr lang="en-IN" dirty="0">
                  <a:solidFill>
                    <a:srgbClr val="92D050"/>
                  </a:solidFill>
                </a:rPr>
                <a:t>select</a:t>
              </a:r>
              <a:r>
                <a:rPr lang="en-IN" dirty="0"/>
                <a:t> </a:t>
              </a:r>
              <a:br>
                <a:rPr lang="en-IN" dirty="0"/>
              </a:br>
              <a:r>
                <a:rPr lang="en-IN" dirty="0"/>
                <a:t>       </a:t>
              </a:r>
              <a:r>
                <a:rPr lang="en-IN" dirty="0">
                  <a:solidFill>
                    <a:srgbClr val="92D050"/>
                  </a:solidFill>
                </a:rPr>
                <a:t>distinct</a:t>
              </a:r>
              <a:r>
                <a:rPr lang="en-IN" dirty="0"/>
                <a:t> market</a:t>
              </a:r>
              <a:br>
                <a:rPr lang="en-IN" dirty="0"/>
              </a:br>
              <a:r>
                <a:rPr lang="en-IN" dirty="0">
                  <a:solidFill>
                    <a:srgbClr val="92D050"/>
                  </a:solidFill>
                </a:rPr>
                <a:t>from</a:t>
              </a:r>
              <a:r>
                <a:rPr lang="en-IN" dirty="0"/>
                <a:t> dim_customer</a:t>
              </a:r>
              <a:br>
                <a:rPr lang="en-IN" dirty="0"/>
              </a:br>
              <a:r>
                <a:rPr lang="en-IN" dirty="0">
                  <a:solidFill>
                    <a:srgbClr val="92D050"/>
                  </a:solidFill>
                </a:rPr>
                <a:t>where</a:t>
              </a:r>
              <a:r>
                <a:rPr lang="en-IN" dirty="0"/>
                <a:t> customer = "AtliQ exclusive“ </a:t>
              </a:r>
              <a:br>
                <a:rPr lang="en-IN" dirty="0"/>
              </a:br>
              <a:r>
                <a:rPr lang="en-IN" dirty="0">
                  <a:solidFill>
                    <a:srgbClr val="92D050"/>
                  </a:solidFill>
                </a:rPr>
                <a:t>and</a:t>
              </a:r>
              <a:r>
                <a:rPr lang="en-IN" dirty="0"/>
                <a:t> </a:t>
              </a:r>
              <a:br>
                <a:rPr lang="en-IN" dirty="0"/>
              </a:br>
              <a:r>
                <a:rPr lang="en-IN" dirty="0"/>
                <a:t>region = "APAC“;</a:t>
              </a:r>
              <a:br>
                <a:rPr lang="en-IN" dirty="0"/>
              </a:br>
              <a:endParaRPr lang="en-IN" dirty="0"/>
            </a:p>
          </p:txBody>
        </p:sp>
        <p:sp>
          <p:nvSpPr>
            <p:cNvPr id="3" name="TextBox 2">
              <a:extLst>
                <a:ext uri="{FF2B5EF4-FFF2-40B4-BE49-F238E27FC236}">
                  <a16:creationId xmlns:a16="http://schemas.microsoft.com/office/drawing/2014/main" id="{A001B99C-721E-CA03-F4E7-B1A8FD165373}"/>
                </a:ext>
              </a:extLst>
            </p:cNvPr>
            <p:cNvSpPr txBox="1"/>
            <p:nvPr/>
          </p:nvSpPr>
          <p:spPr>
            <a:xfrm>
              <a:off x="796140" y="3618462"/>
              <a:ext cx="993707" cy="401661"/>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2" name="Title 1">
            <a:extLst>
              <a:ext uri="{FF2B5EF4-FFF2-40B4-BE49-F238E27FC236}">
                <a16:creationId xmlns:a16="http://schemas.microsoft.com/office/drawing/2014/main" id="{5274A84A-95C2-FCCE-8B31-27CB45293841}"/>
              </a:ext>
            </a:extLst>
          </p:cNvPr>
          <p:cNvSpPr>
            <a:spLocks noGrp="1"/>
          </p:cNvSpPr>
          <p:nvPr>
            <p:ph type="title"/>
          </p:nvPr>
        </p:nvSpPr>
        <p:spPr>
          <a:xfrm>
            <a:off x="919119" y="252734"/>
            <a:ext cx="10353762" cy="970450"/>
          </a:xfrm>
        </p:spPr>
        <p:txBody>
          <a:bodyPr/>
          <a:lstStyle/>
          <a:p>
            <a:r>
              <a:rPr lang="en-IN" sz="4000" b="1" dirty="0">
                <a:effectLst/>
              </a:rPr>
              <a:t>Ad-hoc requests , output and insights</a:t>
            </a:r>
            <a:endParaRPr lang="en-IN" b="1" dirty="0"/>
          </a:p>
        </p:txBody>
      </p:sp>
      <p:sp>
        <p:nvSpPr>
          <p:cNvPr id="10" name="TextBox 9">
            <a:extLst>
              <a:ext uri="{FF2B5EF4-FFF2-40B4-BE49-F238E27FC236}">
                <a16:creationId xmlns:a16="http://schemas.microsoft.com/office/drawing/2014/main" id="{CC44EC3D-CA45-FD32-4FF0-9206B3ACA854}"/>
              </a:ext>
            </a:extLst>
          </p:cNvPr>
          <p:cNvSpPr txBox="1"/>
          <p:nvPr/>
        </p:nvSpPr>
        <p:spPr>
          <a:xfrm>
            <a:off x="216310" y="1474443"/>
            <a:ext cx="11533237" cy="1015663"/>
          </a:xfrm>
          <a:prstGeom prst="rect">
            <a:avLst/>
          </a:prstGeom>
          <a:noFill/>
        </p:spPr>
        <p:txBody>
          <a:bodyPr wrap="square">
            <a:spAutoFit/>
          </a:bodyPr>
          <a:lstStyle/>
          <a:p>
            <a:r>
              <a:rPr lang="en-US" sz="2400" dirty="0"/>
              <a:t>Requests 1. </a:t>
            </a:r>
            <a:br>
              <a:rPr lang="en-US" dirty="0"/>
            </a:br>
            <a:br>
              <a:rPr lang="en-US" dirty="0"/>
            </a:br>
            <a:r>
              <a:rPr lang="en-US" dirty="0"/>
              <a:t>Provide the list of markets in which customer  "AtliQ Exclusive" operates its business in the APAC region.</a:t>
            </a:r>
            <a:endParaRPr lang="en-IN" dirty="0"/>
          </a:p>
        </p:txBody>
      </p:sp>
    </p:spTree>
    <p:extLst>
      <p:ext uri="{BB962C8B-B14F-4D97-AF65-F5344CB8AC3E}">
        <p14:creationId xmlns:p14="http://schemas.microsoft.com/office/powerpoint/2010/main" val="26768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5EF3C5F-8F87-5082-89F7-D38906D49F61}"/>
              </a:ext>
            </a:extLst>
          </p:cNvPr>
          <p:cNvGrpSpPr/>
          <p:nvPr/>
        </p:nvGrpSpPr>
        <p:grpSpPr>
          <a:xfrm>
            <a:off x="1716097" y="497763"/>
            <a:ext cx="10013524" cy="4162727"/>
            <a:chOff x="1813407" y="360111"/>
            <a:chExt cx="10013524" cy="4332469"/>
          </a:xfrm>
        </p:grpSpPr>
        <p:pic>
          <p:nvPicPr>
            <p:cNvPr id="3" name="Picture 2">
              <a:extLst>
                <a:ext uri="{FF2B5EF4-FFF2-40B4-BE49-F238E27FC236}">
                  <a16:creationId xmlns:a16="http://schemas.microsoft.com/office/drawing/2014/main" id="{3815D102-EB63-E679-26CC-6FAA0C7CBB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3407" y="1327356"/>
              <a:ext cx="1930504" cy="2674374"/>
            </a:xfrm>
            <a:prstGeom prst="rect">
              <a:avLst/>
            </a:prstGeom>
          </p:spPr>
        </p:pic>
        <p:pic>
          <p:nvPicPr>
            <p:cNvPr id="6" name="Picture 5">
              <a:extLst>
                <a:ext uri="{FF2B5EF4-FFF2-40B4-BE49-F238E27FC236}">
                  <a16:creationId xmlns:a16="http://schemas.microsoft.com/office/drawing/2014/main" id="{72651898-2DD1-4105-FA29-EB64D8798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932" y="360111"/>
              <a:ext cx="6404999" cy="4332469"/>
            </a:xfrm>
            <a:prstGeom prst="rect">
              <a:avLst/>
            </a:prstGeom>
          </p:spPr>
        </p:pic>
      </p:grpSp>
      <p:grpSp>
        <p:nvGrpSpPr>
          <p:cNvPr id="19" name="Group 18">
            <a:extLst>
              <a:ext uri="{FF2B5EF4-FFF2-40B4-BE49-F238E27FC236}">
                <a16:creationId xmlns:a16="http://schemas.microsoft.com/office/drawing/2014/main" id="{FDA84E9B-2935-BF28-272A-37D363E4D8A4}"/>
              </a:ext>
            </a:extLst>
          </p:cNvPr>
          <p:cNvGrpSpPr/>
          <p:nvPr/>
        </p:nvGrpSpPr>
        <p:grpSpPr>
          <a:xfrm>
            <a:off x="484043" y="5251285"/>
            <a:ext cx="11223913" cy="1108952"/>
            <a:chOff x="505708" y="6071151"/>
            <a:chExt cx="11223913" cy="977881"/>
          </a:xfrm>
        </p:grpSpPr>
        <p:sp>
          <p:nvSpPr>
            <p:cNvPr id="16" name="TextBox 15">
              <a:extLst>
                <a:ext uri="{FF2B5EF4-FFF2-40B4-BE49-F238E27FC236}">
                  <a16:creationId xmlns:a16="http://schemas.microsoft.com/office/drawing/2014/main" id="{20840A16-F843-C0A2-6289-CEF2CE17CF1A}"/>
                </a:ext>
              </a:extLst>
            </p:cNvPr>
            <p:cNvSpPr txBox="1"/>
            <p:nvPr/>
          </p:nvSpPr>
          <p:spPr>
            <a:xfrm>
              <a:off x="1932224" y="6071151"/>
              <a:ext cx="9797397" cy="977881"/>
            </a:xfrm>
            <a:prstGeom prst="rect">
              <a:avLst/>
            </a:prstGeom>
            <a:noFill/>
          </p:spPr>
          <p:txBody>
            <a:bodyPr wrap="square" rtlCol="0">
              <a:spAutoFit/>
            </a:bodyPr>
            <a:lstStyle/>
            <a:p>
              <a:r>
                <a:rPr lang="en-US" dirty="0"/>
                <a:t>AtliQ Exclusive operates in eight countries within the APAC region, demonstrating a significant regional market presence.</a:t>
              </a:r>
            </a:p>
            <a:p>
              <a:endParaRPr lang="en-IN" dirty="0"/>
            </a:p>
          </p:txBody>
        </p:sp>
        <p:sp>
          <p:nvSpPr>
            <p:cNvPr id="18" name="TextBox 17">
              <a:extLst>
                <a:ext uri="{FF2B5EF4-FFF2-40B4-BE49-F238E27FC236}">
                  <a16:creationId xmlns:a16="http://schemas.microsoft.com/office/drawing/2014/main" id="{CC35BBF4-74A3-FE9E-E0A3-1204234CDFB1}"/>
                </a:ext>
              </a:extLst>
            </p:cNvPr>
            <p:cNvSpPr txBox="1"/>
            <p:nvPr/>
          </p:nvSpPr>
          <p:spPr>
            <a:xfrm>
              <a:off x="505708" y="6071151"/>
              <a:ext cx="1426516" cy="488941"/>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a:t>
              </a:r>
            </a:p>
          </p:txBody>
        </p:sp>
      </p:grpSp>
      <p:sp>
        <p:nvSpPr>
          <p:cNvPr id="21" name="TextBox 20">
            <a:extLst>
              <a:ext uri="{FF2B5EF4-FFF2-40B4-BE49-F238E27FC236}">
                <a16:creationId xmlns:a16="http://schemas.microsoft.com/office/drawing/2014/main" id="{8BD4EC12-848D-D0E8-FBC6-17BBF4007393}"/>
              </a:ext>
            </a:extLst>
          </p:cNvPr>
          <p:cNvSpPr txBox="1"/>
          <p:nvPr/>
        </p:nvSpPr>
        <p:spPr>
          <a:xfrm>
            <a:off x="505708" y="313097"/>
            <a:ext cx="1602658" cy="523220"/>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r>
              <a:rPr lang="en-IN" sz="2800" dirty="0"/>
              <a:t> </a:t>
            </a:r>
          </a:p>
        </p:txBody>
      </p:sp>
    </p:spTree>
    <p:extLst>
      <p:ext uri="{BB962C8B-B14F-4D97-AF65-F5344CB8AC3E}">
        <p14:creationId xmlns:p14="http://schemas.microsoft.com/office/powerpoint/2010/main" val="166348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E1CBA-16F6-91EB-2444-5506836048C8}"/>
              </a:ext>
            </a:extLst>
          </p:cNvPr>
          <p:cNvSpPr>
            <a:spLocks noGrp="1"/>
          </p:cNvSpPr>
          <p:nvPr>
            <p:ph idx="1"/>
          </p:nvPr>
        </p:nvSpPr>
        <p:spPr>
          <a:xfrm>
            <a:off x="2014355" y="266282"/>
            <a:ext cx="9954486" cy="754031"/>
          </a:xfrm>
        </p:spPr>
        <p:txBody>
          <a:bodyPr>
            <a:normAutofit fontScale="92500" lnSpcReduction="20000"/>
          </a:bodyPr>
          <a:lstStyle/>
          <a:p>
            <a:pPr marL="36900" indent="0">
              <a:buNone/>
            </a:pPr>
            <a:br>
              <a:rPr lang="en-US" sz="1800" dirty="0"/>
            </a:br>
            <a:r>
              <a:rPr lang="en-US" sz="1800" dirty="0"/>
              <a:t>What is the percentage of unique product increase in 2021 vs. 2020? The final output contains these fields, unique_products_2020, unique_products_2021, percentage_chg .</a:t>
            </a:r>
            <a:endParaRPr lang="en-IN" sz="1800" dirty="0"/>
          </a:p>
        </p:txBody>
      </p:sp>
      <p:grpSp>
        <p:nvGrpSpPr>
          <p:cNvPr id="5" name="Group 4">
            <a:extLst>
              <a:ext uri="{FF2B5EF4-FFF2-40B4-BE49-F238E27FC236}">
                <a16:creationId xmlns:a16="http://schemas.microsoft.com/office/drawing/2014/main" id="{3F5480CB-ABBB-9DAC-8EAC-E66A608E0FDE}"/>
              </a:ext>
            </a:extLst>
          </p:cNvPr>
          <p:cNvGrpSpPr/>
          <p:nvPr/>
        </p:nvGrpSpPr>
        <p:grpSpPr>
          <a:xfrm>
            <a:off x="196645" y="1828800"/>
            <a:ext cx="10977323" cy="4570569"/>
            <a:chOff x="713846" y="2593960"/>
            <a:chExt cx="10460122" cy="4101808"/>
          </a:xfrm>
        </p:grpSpPr>
        <p:sp>
          <p:nvSpPr>
            <p:cNvPr id="4" name="Content Placeholder 2">
              <a:extLst>
                <a:ext uri="{FF2B5EF4-FFF2-40B4-BE49-F238E27FC236}">
                  <a16:creationId xmlns:a16="http://schemas.microsoft.com/office/drawing/2014/main" id="{ABDFEE89-56B2-A9B6-5148-29CA0CAB1590}"/>
                </a:ext>
              </a:extLst>
            </p:cNvPr>
            <p:cNvSpPr txBox="1">
              <a:spLocks/>
            </p:cNvSpPr>
            <p:nvPr/>
          </p:nvSpPr>
          <p:spPr>
            <a:xfrm>
              <a:off x="2531433" y="2593960"/>
              <a:ext cx="8642535" cy="4101808"/>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1600" dirty="0">
                  <a:solidFill>
                    <a:srgbClr val="92D050"/>
                  </a:solidFill>
                  <a:effectLst/>
                </a:rPr>
                <a:t>with</a:t>
              </a:r>
              <a:r>
                <a:rPr lang="en-US" sz="1600" dirty="0">
                  <a:solidFill>
                    <a:schemeClr val="tx1"/>
                  </a:solidFill>
                  <a:effectLst/>
                </a:rPr>
                <a:t> cte1 </a:t>
              </a:r>
              <a:r>
                <a:rPr lang="en-US" sz="1600" dirty="0">
                  <a:solidFill>
                    <a:srgbClr val="92D050"/>
                  </a:solidFill>
                  <a:effectLst/>
                </a:rPr>
                <a:t>as </a:t>
              </a:r>
              <a:r>
                <a:rPr lang="en-US" sz="1600" dirty="0">
                  <a:solidFill>
                    <a:schemeClr val="tx1"/>
                  </a:solidFill>
                  <a:effectLst/>
                </a:rPr>
                <a:t>(</a:t>
              </a:r>
              <a:br>
                <a:rPr lang="en-US" sz="1600" dirty="0">
                  <a:solidFill>
                    <a:schemeClr val="tx1"/>
                  </a:solidFill>
                  <a:effectLst/>
                </a:rPr>
              </a:br>
              <a:r>
                <a:rPr lang="en-US" sz="1600" dirty="0">
                  <a:solidFill>
                    <a:schemeClr val="tx1"/>
                  </a:solidFill>
                  <a:effectLst/>
                </a:rPr>
                <a:t>         </a:t>
              </a:r>
              <a:r>
                <a:rPr lang="en-US" sz="1600" dirty="0">
                  <a:solidFill>
                    <a:srgbClr val="92D050"/>
                  </a:solidFill>
                  <a:effectLst/>
                </a:rPr>
                <a:t>select count</a:t>
              </a:r>
              <a:r>
                <a:rPr lang="en-US" sz="1600" dirty="0">
                  <a:solidFill>
                    <a:schemeClr val="tx1"/>
                  </a:solidFill>
                  <a:effectLst/>
                </a:rPr>
                <a:t>(</a:t>
              </a:r>
              <a:r>
                <a:rPr lang="en-US" sz="1600" dirty="0">
                  <a:solidFill>
                    <a:srgbClr val="92D050"/>
                  </a:solidFill>
                  <a:effectLst/>
                </a:rPr>
                <a:t>distinct</a:t>
              </a:r>
              <a:r>
                <a:rPr lang="en-US" sz="1600" dirty="0">
                  <a:solidFill>
                    <a:schemeClr val="tx1"/>
                  </a:solidFill>
                  <a:effectLst/>
                </a:rPr>
                <a:t> product_code) </a:t>
              </a:r>
              <a:r>
                <a:rPr lang="en-US" sz="1600" dirty="0">
                  <a:solidFill>
                    <a:srgbClr val="92D050"/>
                  </a:solidFill>
                  <a:effectLst/>
                </a:rPr>
                <a:t>as</a:t>
              </a:r>
              <a:r>
                <a:rPr lang="en-US" sz="1600" dirty="0">
                  <a:solidFill>
                    <a:schemeClr val="tx1"/>
                  </a:solidFill>
                  <a:effectLst/>
                </a:rPr>
                <a:t> unique_product_2020</a:t>
              </a:r>
              <a:br>
                <a:rPr lang="en-US" sz="1600" dirty="0">
                  <a:solidFill>
                    <a:schemeClr val="tx1"/>
                  </a:solidFill>
                  <a:effectLst/>
                </a:rPr>
              </a:br>
              <a:r>
                <a:rPr lang="en-US" sz="1600" dirty="0">
                  <a:solidFill>
                    <a:srgbClr val="92D050"/>
                  </a:solidFill>
                  <a:effectLst/>
                </a:rPr>
                <a:t>from </a:t>
              </a:r>
              <a:r>
                <a:rPr lang="en-US" sz="1600" dirty="0">
                  <a:solidFill>
                    <a:schemeClr val="tx1"/>
                  </a:solidFill>
                  <a:effectLst/>
                </a:rPr>
                <a:t>fact_sales_monthly</a:t>
              </a:r>
              <a:br>
                <a:rPr lang="en-US" sz="1600" dirty="0">
                  <a:solidFill>
                    <a:schemeClr val="tx1"/>
                  </a:solidFill>
                  <a:effectLst/>
                </a:rPr>
              </a:br>
              <a:r>
                <a:rPr lang="en-US" sz="1600" dirty="0">
                  <a:solidFill>
                    <a:srgbClr val="92D050"/>
                  </a:solidFill>
                  <a:effectLst/>
                </a:rPr>
                <a:t>where</a:t>
              </a:r>
              <a:r>
                <a:rPr lang="en-US" sz="1600" dirty="0">
                  <a:solidFill>
                    <a:schemeClr val="tx1"/>
                  </a:solidFill>
                  <a:effectLst/>
                </a:rPr>
                <a:t> fiscal_year = 2020</a:t>
              </a:r>
              <a:br>
                <a:rPr lang="en-US" sz="1600" dirty="0">
                  <a:solidFill>
                    <a:schemeClr val="tx1"/>
                  </a:solidFill>
                  <a:effectLst/>
                </a:rPr>
              </a:br>
              <a:r>
                <a:rPr lang="en-US" sz="1600" dirty="0">
                  <a:solidFill>
                    <a:schemeClr val="tx1"/>
                  </a:solidFill>
                  <a:effectLst/>
                </a:rPr>
                <a:t> ), </a:t>
              </a:r>
              <a:br>
                <a:rPr lang="en-US" sz="1600" dirty="0">
                  <a:solidFill>
                    <a:schemeClr val="tx1"/>
                  </a:solidFill>
                  <a:effectLst/>
                </a:rPr>
              </a:br>
              <a:r>
                <a:rPr lang="en-US" sz="1600" dirty="0">
                  <a:solidFill>
                    <a:schemeClr val="tx1"/>
                  </a:solidFill>
                  <a:effectLst/>
                </a:rPr>
                <a:t>cte2 </a:t>
              </a:r>
              <a:r>
                <a:rPr lang="en-US" sz="1600" dirty="0">
                  <a:solidFill>
                    <a:srgbClr val="92D050"/>
                  </a:solidFill>
                  <a:effectLst/>
                </a:rPr>
                <a:t>as</a:t>
              </a:r>
              <a:r>
                <a:rPr lang="en-US" sz="1600" dirty="0">
                  <a:solidFill>
                    <a:schemeClr val="tx1"/>
                  </a:solidFill>
                  <a:effectLst/>
                </a:rPr>
                <a:t> (</a:t>
              </a:r>
              <a:br>
                <a:rPr lang="en-US" sz="1600" dirty="0">
                  <a:solidFill>
                    <a:schemeClr val="tx1"/>
                  </a:solidFill>
                  <a:effectLst/>
                </a:rPr>
              </a:br>
              <a:r>
                <a:rPr lang="en-US" sz="1600" dirty="0">
                  <a:solidFill>
                    <a:schemeClr val="tx1"/>
                  </a:solidFill>
                  <a:effectLst/>
                </a:rPr>
                <a:t>        </a:t>
              </a:r>
              <a:r>
                <a:rPr lang="en-US" sz="1600" dirty="0">
                  <a:solidFill>
                    <a:srgbClr val="92D050"/>
                  </a:solidFill>
                  <a:effectLst/>
                </a:rPr>
                <a:t>select count</a:t>
              </a:r>
              <a:r>
                <a:rPr lang="en-US" sz="1600" dirty="0">
                  <a:solidFill>
                    <a:schemeClr val="tx1"/>
                  </a:solidFill>
                  <a:effectLst/>
                </a:rPr>
                <a:t>(</a:t>
              </a:r>
              <a:r>
                <a:rPr lang="en-US" sz="1600" dirty="0">
                  <a:solidFill>
                    <a:srgbClr val="92D050"/>
                  </a:solidFill>
                  <a:effectLst/>
                </a:rPr>
                <a:t>distinct</a:t>
              </a:r>
              <a:r>
                <a:rPr lang="en-US" sz="1600" dirty="0">
                  <a:solidFill>
                    <a:schemeClr val="tx1"/>
                  </a:solidFill>
                  <a:effectLst/>
                </a:rPr>
                <a:t> product_code) </a:t>
              </a:r>
              <a:r>
                <a:rPr lang="en-US" sz="1600" dirty="0">
                  <a:solidFill>
                    <a:srgbClr val="92D050"/>
                  </a:solidFill>
                  <a:effectLst/>
                </a:rPr>
                <a:t>as</a:t>
              </a:r>
              <a:r>
                <a:rPr lang="en-US" sz="1600" dirty="0">
                  <a:solidFill>
                    <a:schemeClr val="tx1"/>
                  </a:solidFill>
                  <a:effectLst/>
                </a:rPr>
                <a:t> unique_product_2021</a:t>
              </a:r>
              <a:br>
                <a:rPr lang="en-US" sz="1600" dirty="0">
                  <a:solidFill>
                    <a:schemeClr val="tx1"/>
                  </a:solidFill>
                  <a:effectLst/>
                </a:rPr>
              </a:br>
              <a:r>
                <a:rPr lang="en-US" sz="1600" dirty="0">
                  <a:solidFill>
                    <a:srgbClr val="92D050"/>
                  </a:solidFill>
                  <a:effectLst/>
                </a:rPr>
                <a:t>from</a:t>
              </a:r>
              <a:r>
                <a:rPr lang="en-US" sz="1600" dirty="0">
                  <a:solidFill>
                    <a:schemeClr val="tx1"/>
                  </a:solidFill>
                  <a:effectLst/>
                </a:rPr>
                <a:t> fact_sales_monthly</a:t>
              </a:r>
              <a:br>
                <a:rPr lang="en-US" sz="1600" dirty="0">
                  <a:solidFill>
                    <a:schemeClr val="tx1"/>
                  </a:solidFill>
                  <a:effectLst/>
                </a:rPr>
              </a:br>
              <a:r>
                <a:rPr lang="en-US" sz="1600" dirty="0">
                  <a:solidFill>
                    <a:srgbClr val="92D050"/>
                  </a:solidFill>
                  <a:effectLst/>
                </a:rPr>
                <a:t>where</a:t>
              </a:r>
              <a:r>
                <a:rPr lang="en-US" sz="1600" dirty="0">
                  <a:solidFill>
                    <a:schemeClr val="tx1"/>
                  </a:solidFill>
                  <a:effectLst/>
                </a:rPr>
                <a:t> fiscal_year = 2021 </a:t>
              </a:r>
              <a:br>
                <a:rPr lang="en-US" sz="1600" dirty="0">
                  <a:solidFill>
                    <a:schemeClr val="tx1"/>
                  </a:solidFill>
                  <a:effectLst/>
                </a:rPr>
              </a:br>
              <a:r>
                <a:rPr lang="en-US" sz="1600" dirty="0">
                  <a:solidFill>
                    <a:schemeClr val="tx1"/>
                  </a:solidFill>
                  <a:effectLst/>
                </a:rPr>
                <a:t>)</a:t>
              </a:r>
              <a:br>
                <a:rPr lang="en-US" sz="1600" dirty="0">
                  <a:solidFill>
                    <a:schemeClr val="tx1"/>
                  </a:solidFill>
                  <a:effectLst/>
                </a:rPr>
              </a:br>
              <a:r>
                <a:rPr lang="en-US" sz="1600" dirty="0">
                  <a:solidFill>
                    <a:srgbClr val="92D050"/>
                  </a:solidFill>
                  <a:effectLst/>
                </a:rPr>
                <a:t>select</a:t>
              </a:r>
              <a:r>
                <a:rPr lang="en-US" sz="1600" dirty="0">
                  <a:solidFill>
                    <a:schemeClr val="tx1"/>
                  </a:solidFill>
                  <a:effectLst/>
                </a:rPr>
                <a:t> </a:t>
              </a:r>
              <a:br>
                <a:rPr lang="en-US" sz="1600" dirty="0">
                  <a:solidFill>
                    <a:schemeClr val="tx1"/>
                  </a:solidFill>
                  <a:effectLst/>
                </a:rPr>
              </a:br>
              <a:r>
                <a:rPr lang="en-US" sz="1600" dirty="0">
                  <a:solidFill>
                    <a:schemeClr val="tx1"/>
                  </a:solidFill>
                  <a:effectLst/>
                </a:rPr>
                <a:t>        unique_product_2020,</a:t>
              </a:r>
              <a:br>
                <a:rPr lang="en-US" sz="1600" dirty="0">
                  <a:solidFill>
                    <a:schemeClr val="tx1"/>
                  </a:solidFill>
                  <a:effectLst/>
                </a:rPr>
              </a:br>
              <a:r>
                <a:rPr lang="en-US" sz="1600" dirty="0">
                  <a:solidFill>
                    <a:schemeClr val="tx1"/>
                  </a:solidFill>
                  <a:effectLst/>
                </a:rPr>
                <a:t>        unique_product_2021,</a:t>
              </a:r>
              <a:br>
                <a:rPr lang="en-US" sz="1600" dirty="0">
                  <a:solidFill>
                    <a:schemeClr val="tx1"/>
                  </a:solidFill>
                  <a:effectLst/>
                </a:rPr>
              </a:br>
              <a:r>
                <a:rPr lang="en-US" sz="1600" dirty="0">
                  <a:solidFill>
                    <a:schemeClr val="tx1"/>
                  </a:solidFill>
                  <a:effectLst/>
                </a:rPr>
                <a:t>        (unique_product_2021-unique_product_2020)*100/unique_product_2020 </a:t>
              </a:r>
              <a:r>
                <a:rPr lang="en-US" sz="1600" dirty="0">
                  <a:solidFill>
                    <a:srgbClr val="92D050"/>
                  </a:solidFill>
                  <a:effectLst/>
                </a:rPr>
                <a:t>as </a:t>
              </a:r>
              <a:r>
                <a:rPr lang="en-US" sz="1600" dirty="0">
                  <a:solidFill>
                    <a:schemeClr val="tx1"/>
                  </a:solidFill>
                  <a:effectLst/>
                </a:rPr>
                <a:t>pct_change</a:t>
              </a:r>
              <a:br>
                <a:rPr lang="en-US" sz="1600" dirty="0">
                  <a:solidFill>
                    <a:schemeClr val="tx1"/>
                  </a:solidFill>
                  <a:effectLst/>
                </a:rPr>
              </a:br>
              <a:r>
                <a:rPr lang="en-US" sz="1600" dirty="0">
                  <a:solidFill>
                    <a:srgbClr val="92D050"/>
                  </a:solidFill>
                  <a:effectLst/>
                </a:rPr>
                <a:t>from</a:t>
              </a:r>
              <a:r>
                <a:rPr lang="en-US" sz="1600" dirty="0">
                  <a:solidFill>
                    <a:schemeClr val="tx1"/>
                  </a:solidFill>
                  <a:effectLst/>
                </a:rPr>
                <a:t> cte1</a:t>
              </a:r>
              <a:br>
                <a:rPr lang="en-US" sz="1600" dirty="0">
                  <a:solidFill>
                    <a:schemeClr val="tx1"/>
                  </a:solidFill>
                  <a:effectLst/>
                </a:rPr>
              </a:br>
              <a:r>
                <a:rPr lang="en-US" sz="1600" dirty="0">
                  <a:solidFill>
                    <a:srgbClr val="92D050"/>
                  </a:solidFill>
                  <a:effectLst/>
                </a:rPr>
                <a:t>cross join </a:t>
              </a:r>
              <a:r>
                <a:rPr lang="en-US" sz="1600" dirty="0">
                  <a:solidFill>
                    <a:schemeClr val="tx1"/>
                  </a:solidFill>
                  <a:effectLst/>
                </a:rPr>
                <a:t>cte2;</a:t>
              </a:r>
              <a:br>
                <a:rPr lang="en-US" sz="1600" dirty="0">
                  <a:solidFill>
                    <a:schemeClr val="bg1"/>
                  </a:solidFill>
                  <a:effectLst/>
                </a:rPr>
              </a:br>
              <a:endParaRPr lang="en-IN" sz="1600" dirty="0">
                <a:solidFill>
                  <a:schemeClr val="bg1"/>
                </a:solidFill>
                <a:effectLst/>
              </a:endParaRPr>
            </a:p>
          </p:txBody>
        </p:sp>
        <p:sp>
          <p:nvSpPr>
            <p:cNvPr id="18" name="TextBox 17">
              <a:extLst>
                <a:ext uri="{FF2B5EF4-FFF2-40B4-BE49-F238E27FC236}">
                  <a16:creationId xmlns:a16="http://schemas.microsoft.com/office/drawing/2014/main" id="{D93C536D-4935-90CA-1887-9A2ED9FC7DAE}"/>
                </a:ext>
              </a:extLst>
            </p:cNvPr>
            <p:cNvSpPr txBox="1"/>
            <p:nvPr/>
          </p:nvSpPr>
          <p:spPr>
            <a:xfrm>
              <a:off x="713846" y="2612623"/>
              <a:ext cx="1085457"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7" name="TextBox 6">
            <a:extLst>
              <a:ext uri="{FF2B5EF4-FFF2-40B4-BE49-F238E27FC236}">
                <a16:creationId xmlns:a16="http://schemas.microsoft.com/office/drawing/2014/main" id="{FD60E65F-B92D-1B47-F53F-0F6B22252F8F}"/>
              </a:ext>
            </a:extLst>
          </p:cNvPr>
          <p:cNvSpPr txBox="1"/>
          <p:nvPr/>
        </p:nvSpPr>
        <p:spPr>
          <a:xfrm>
            <a:off x="-108154" y="458631"/>
            <a:ext cx="2320412"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2.</a:t>
            </a:r>
            <a:endParaRPr lang="en-IN" sz="2400" dirty="0"/>
          </a:p>
        </p:txBody>
      </p:sp>
    </p:spTree>
    <p:extLst>
      <p:ext uri="{BB962C8B-B14F-4D97-AF65-F5344CB8AC3E}">
        <p14:creationId xmlns:p14="http://schemas.microsoft.com/office/powerpoint/2010/main" val="416860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8F04B19-FF13-9B6D-EB2E-7B4AAA8C7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3812" y="734819"/>
            <a:ext cx="4154517" cy="3293689"/>
          </a:xfrm>
          <a:prstGeom prst="rect">
            <a:avLst/>
          </a:prstGeom>
        </p:spPr>
      </p:pic>
      <p:pic>
        <p:nvPicPr>
          <p:cNvPr id="7" name="Picture 6">
            <a:extLst>
              <a:ext uri="{FF2B5EF4-FFF2-40B4-BE49-F238E27FC236}">
                <a16:creationId xmlns:a16="http://schemas.microsoft.com/office/drawing/2014/main" id="{A7B954FB-C9AB-5820-6599-F078D4C7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58" y="2119920"/>
            <a:ext cx="4188733" cy="967410"/>
          </a:xfrm>
          <a:prstGeom prst="rect">
            <a:avLst/>
          </a:prstGeom>
        </p:spPr>
      </p:pic>
      <p:grpSp>
        <p:nvGrpSpPr>
          <p:cNvPr id="23" name="Group 22">
            <a:extLst>
              <a:ext uri="{FF2B5EF4-FFF2-40B4-BE49-F238E27FC236}">
                <a16:creationId xmlns:a16="http://schemas.microsoft.com/office/drawing/2014/main" id="{B72E0A70-0C0C-747D-2645-1E86284D601B}"/>
              </a:ext>
            </a:extLst>
          </p:cNvPr>
          <p:cNvGrpSpPr/>
          <p:nvPr/>
        </p:nvGrpSpPr>
        <p:grpSpPr>
          <a:xfrm>
            <a:off x="359184" y="4738081"/>
            <a:ext cx="11571186" cy="1260390"/>
            <a:chOff x="359184" y="5208982"/>
            <a:chExt cx="11571186" cy="1090010"/>
          </a:xfrm>
        </p:grpSpPr>
        <p:sp>
          <p:nvSpPr>
            <p:cNvPr id="14" name="TextBox 13">
              <a:extLst>
                <a:ext uri="{FF2B5EF4-FFF2-40B4-BE49-F238E27FC236}">
                  <a16:creationId xmlns:a16="http://schemas.microsoft.com/office/drawing/2014/main" id="{7495BB43-8211-A93A-D5E1-D9D168513269}"/>
                </a:ext>
              </a:extLst>
            </p:cNvPr>
            <p:cNvSpPr txBox="1"/>
            <p:nvPr/>
          </p:nvSpPr>
          <p:spPr>
            <a:xfrm>
              <a:off x="359184" y="5208982"/>
              <a:ext cx="1426516" cy="399257"/>
            </a:xfrm>
            <a:prstGeom prst="rect">
              <a:avLst/>
            </a:prstGeom>
            <a:noFill/>
            <a:effectLst>
              <a:glow rad="101600">
                <a:schemeClr val="accent1">
                  <a:satMod val="175000"/>
                  <a:alpha val="40000"/>
                </a:schemeClr>
              </a:glow>
              <a:outerShdw blurRad="50800" dist="38100" dir="13500000" algn="br" rotWithShape="0">
                <a:prstClr val="black">
                  <a:alpha val="40000"/>
                </a:prstClr>
              </a:outerShdw>
            </a:effectLst>
          </p:spPr>
          <p:txBody>
            <a:bodyPr wrap="square" rtlCol="0">
              <a:spAutoFit/>
            </a:bodyPr>
            <a:lstStyle/>
            <a:p>
              <a:r>
                <a:rPr lang="en-IN" sz="2400" b="1" dirty="0"/>
                <a:t>Insights</a:t>
              </a:r>
            </a:p>
          </p:txBody>
        </p:sp>
        <p:sp>
          <p:nvSpPr>
            <p:cNvPr id="16" name="TextBox 15">
              <a:extLst>
                <a:ext uri="{FF2B5EF4-FFF2-40B4-BE49-F238E27FC236}">
                  <a16:creationId xmlns:a16="http://schemas.microsoft.com/office/drawing/2014/main" id="{549DFDA3-B62B-77D5-A571-6053C1637952}"/>
                </a:ext>
              </a:extLst>
            </p:cNvPr>
            <p:cNvSpPr txBox="1"/>
            <p:nvPr/>
          </p:nvSpPr>
          <p:spPr>
            <a:xfrm>
              <a:off x="2616189" y="5252421"/>
              <a:ext cx="9314181" cy="1046571"/>
            </a:xfrm>
            <a:prstGeom prst="rect">
              <a:avLst/>
            </a:prstGeom>
            <a:noFill/>
          </p:spPr>
          <p:txBody>
            <a:bodyPr wrap="square" rtlCol="0">
              <a:spAutoFit/>
            </a:bodyPr>
            <a:lstStyle/>
            <a:p>
              <a:r>
                <a:rPr lang="en-US" dirty="0"/>
                <a:t>The number of unique products grew from 245 in 2020 to 334 in 2021, marking a 36.33% increase.</a:t>
              </a:r>
              <a:br>
                <a:rPr lang="en-US" dirty="0"/>
              </a:br>
              <a:br>
                <a:rPr lang="en-US" dirty="0"/>
              </a:br>
              <a:endParaRPr lang="en-IN" dirty="0"/>
            </a:p>
          </p:txBody>
        </p:sp>
      </p:grpSp>
      <p:sp>
        <p:nvSpPr>
          <p:cNvPr id="18" name="Right Brace 17">
            <a:extLst>
              <a:ext uri="{FF2B5EF4-FFF2-40B4-BE49-F238E27FC236}">
                <a16:creationId xmlns:a16="http://schemas.microsoft.com/office/drawing/2014/main" id="{B1334858-CF67-F0FB-DFF6-32ED40EF500D}"/>
              </a:ext>
            </a:extLst>
          </p:cNvPr>
          <p:cNvSpPr/>
          <p:nvPr/>
        </p:nvSpPr>
        <p:spPr>
          <a:xfrm>
            <a:off x="9218645" y="998377"/>
            <a:ext cx="264280" cy="721618"/>
          </a:xfrm>
          <a:prstGeom prst="rightBrace">
            <a:avLst/>
          </a:prstGeom>
          <a:ln w="15875">
            <a:solidFill>
              <a:srgbClr val="FFFF6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TextBox 18">
            <a:extLst>
              <a:ext uri="{FF2B5EF4-FFF2-40B4-BE49-F238E27FC236}">
                <a16:creationId xmlns:a16="http://schemas.microsoft.com/office/drawing/2014/main" id="{99264512-49BB-237A-E0E8-1B43266C8E03}"/>
              </a:ext>
            </a:extLst>
          </p:cNvPr>
          <p:cNvSpPr txBox="1"/>
          <p:nvPr/>
        </p:nvSpPr>
        <p:spPr>
          <a:xfrm>
            <a:off x="9578350" y="1160285"/>
            <a:ext cx="909979" cy="338554"/>
          </a:xfrm>
          <a:prstGeom prst="rect">
            <a:avLst/>
          </a:prstGeom>
          <a:noFill/>
        </p:spPr>
        <p:txBody>
          <a:bodyPr wrap="square" rtlCol="0">
            <a:spAutoFit/>
          </a:bodyPr>
          <a:lstStyle/>
          <a:p>
            <a:r>
              <a:rPr lang="en-IN" sz="1600" dirty="0"/>
              <a:t>36.33% </a:t>
            </a:r>
          </a:p>
        </p:txBody>
      </p:sp>
      <p:sp>
        <p:nvSpPr>
          <p:cNvPr id="20" name="Arrow: Up 19">
            <a:extLst>
              <a:ext uri="{FF2B5EF4-FFF2-40B4-BE49-F238E27FC236}">
                <a16:creationId xmlns:a16="http://schemas.microsoft.com/office/drawing/2014/main" id="{BB8855ED-08DE-460E-5B4F-FEC89B36DCE5}"/>
              </a:ext>
            </a:extLst>
          </p:cNvPr>
          <p:cNvSpPr/>
          <p:nvPr/>
        </p:nvSpPr>
        <p:spPr>
          <a:xfrm>
            <a:off x="10374536" y="1192096"/>
            <a:ext cx="113794" cy="226157"/>
          </a:xfrm>
          <a:prstGeom prst="upArrow">
            <a:avLst/>
          </a:prstGeom>
          <a:solidFill>
            <a:srgbClr val="33CC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4028FC3C-A32E-3B39-09F5-18AAA78B89A2}"/>
              </a:ext>
            </a:extLst>
          </p:cNvPr>
          <p:cNvSpPr txBox="1"/>
          <p:nvPr/>
        </p:nvSpPr>
        <p:spPr>
          <a:xfrm>
            <a:off x="359184" y="365487"/>
            <a:ext cx="3514726" cy="461665"/>
          </a:xfrm>
          <a:prstGeom prst="rect">
            <a:avLst/>
          </a:prstGeom>
          <a:noFill/>
        </p:spPr>
        <p:txBody>
          <a:bodyPr wrap="square">
            <a:spAutoFit/>
          </a:bodyPr>
          <a:lstStyle/>
          <a:p>
            <a:r>
              <a:rPr lang="en-IN" sz="2400" dirty="0">
                <a:effectLst>
                  <a:outerShdw blurRad="50800" dist="38100" dir="13500000" algn="br" rotWithShape="0">
                    <a:prstClr val="black">
                      <a:alpha val="40000"/>
                    </a:prstClr>
                  </a:outerShdw>
                </a:effectLst>
              </a:rPr>
              <a:t>Output</a:t>
            </a:r>
            <a:endParaRPr lang="en-IN" sz="2400" dirty="0"/>
          </a:p>
        </p:txBody>
      </p:sp>
    </p:spTree>
    <p:extLst>
      <p:ext uri="{BB962C8B-B14F-4D97-AF65-F5344CB8AC3E}">
        <p14:creationId xmlns:p14="http://schemas.microsoft.com/office/powerpoint/2010/main" val="239105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1000"/>
                                        <p:tgtEl>
                                          <p:spTgt spid="23"/>
                                        </p:tgtEl>
                                      </p:cBhvr>
                                    </p:animEffect>
                                    <p:anim calcmode="lin" valueType="num">
                                      <p:cBhvr>
                                        <p:cTn id="30" dur="1000" fill="hold"/>
                                        <p:tgtEl>
                                          <p:spTgt spid="23"/>
                                        </p:tgtEl>
                                        <p:attrNameLst>
                                          <p:attrName>ppt_x</p:attrName>
                                        </p:attrNameLst>
                                      </p:cBhvr>
                                      <p:tavLst>
                                        <p:tav tm="0">
                                          <p:val>
                                            <p:strVal val="#ppt_x"/>
                                          </p:val>
                                        </p:tav>
                                        <p:tav tm="100000">
                                          <p:val>
                                            <p:strVal val="#ppt_x"/>
                                          </p:val>
                                        </p:tav>
                                      </p:tavLst>
                                    </p:anim>
                                    <p:anim calcmode="lin" valueType="num">
                                      <p:cBhvr>
                                        <p:cTn id="3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F0043C-3089-2BEE-2ED8-E21F0665B4A9}"/>
              </a:ext>
            </a:extLst>
          </p:cNvPr>
          <p:cNvSpPr>
            <a:spLocks noGrp="1"/>
          </p:cNvSpPr>
          <p:nvPr>
            <p:ph idx="1"/>
          </p:nvPr>
        </p:nvSpPr>
        <p:spPr>
          <a:xfrm>
            <a:off x="1982555" y="560085"/>
            <a:ext cx="10281246" cy="850825"/>
          </a:xfrm>
        </p:spPr>
        <p:txBody>
          <a:bodyPr>
            <a:normAutofit fontScale="92500"/>
          </a:bodyPr>
          <a:lstStyle/>
          <a:p>
            <a:pPr marL="36900" indent="0">
              <a:buNone/>
            </a:pPr>
            <a:r>
              <a:rPr lang="en-US" dirty="0"/>
              <a:t>Provide a report with all the unique product counts for each segment and sort them in descending order of product counts. The final output contains 2 fields, segment, product_count.</a:t>
            </a:r>
            <a:endParaRPr lang="en-IN" dirty="0"/>
          </a:p>
        </p:txBody>
      </p:sp>
      <p:grpSp>
        <p:nvGrpSpPr>
          <p:cNvPr id="13" name="Group 12">
            <a:extLst>
              <a:ext uri="{FF2B5EF4-FFF2-40B4-BE49-F238E27FC236}">
                <a16:creationId xmlns:a16="http://schemas.microsoft.com/office/drawing/2014/main" id="{D612F44D-2712-5EA6-42AC-97F0619A933D}"/>
              </a:ext>
            </a:extLst>
          </p:cNvPr>
          <p:cNvGrpSpPr/>
          <p:nvPr/>
        </p:nvGrpSpPr>
        <p:grpSpPr>
          <a:xfrm>
            <a:off x="332730" y="2967335"/>
            <a:ext cx="9591806" cy="2311494"/>
            <a:chOff x="874070" y="2967335"/>
            <a:chExt cx="9050465" cy="2311494"/>
          </a:xfrm>
        </p:grpSpPr>
        <p:sp>
          <p:nvSpPr>
            <p:cNvPr id="4" name="Content Placeholder 2">
              <a:extLst>
                <a:ext uri="{FF2B5EF4-FFF2-40B4-BE49-F238E27FC236}">
                  <a16:creationId xmlns:a16="http://schemas.microsoft.com/office/drawing/2014/main" id="{D1AD594E-4A3B-D80A-B1E4-654E777A7918}"/>
                </a:ext>
              </a:extLst>
            </p:cNvPr>
            <p:cNvSpPr txBox="1">
              <a:spLocks/>
            </p:cNvSpPr>
            <p:nvPr/>
          </p:nvSpPr>
          <p:spPr>
            <a:xfrm>
              <a:off x="2466877" y="3198167"/>
              <a:ext cx="7457658" cy="208066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dirty="0">
                  <a:solidFill>
                    <a:srgbClr val="92D050"/>
                  </a:solidFill>
                </a:rPr>
                <a:t>select </a:t>
              </a:r>
              <a:br>
                <a:rPr lang="en-US" dirty="0"/>
              </a:br>
              <a:r>
                <a:rPr lang="en-US" dirty="0"/>
                <a:t>         segment,</a:t>
              </a:r>
              <a:br>
                <a:rPr lang="en-US" dirty="0"/>
              </a:br>
              <a:r>
                <a:rPr lang="en-US" dirty="0"/>
                <a:t>         </a:t>
              </a:r>
              <a:r>
                <a:rPr lang="en-US" dirty="0">
                  <a:solidFill>
                    <a:srgbClr val="92D050"/>
                  </a:solidFill>
                </a:rPr>
                <a:t>count</a:t>
              </a:r>
              <a:r>
                <a:rPr lang="en-US" dirty="0"/>
                <a:t>(</a:t>
              </a:r>
              <a:r>
                <a:rPr lang="en-US" dirty="0">
                  <a:solidFill>
                    <a:srgbClr val="92D050"/>
                  </a:solidFill>
                </a:rPr>
                <a:t>distinct</a:t>
              </a:r>
              <a:r>
                <a:rPr lang="en-US" dirty="0"/>
                <a:t> product_code) as  Product_count</a:t>
              </a:r>
              <a:br>
                <a:rPr lang="en-US" dirty="0"/>
              </a:br>
              <a:r>
                <a:rPr lang="en-US" dirty="0">
                  <a:solidFill>
                    <a:srgbClr val="92D050"/>
                  </a:solidFill>
                </a:rPr>
                <a:t>from</a:t>
              </a:r>
              <a:r>
                <a:rPr lang="en-US" dirty="0"/>
                <a:t> dim_product</a:t>
              </a:r>
              <a:br>
                <a:rPr lang="en-US" dirty="0"/>
              </a:br>
              <a:r>
                <a:rPr lang="en-US" dirty="0">
                  <a:solidFill>
                    <a:srgbClr val="92D050"/>
                  </a:solidFill>
                </a:rPr>
                <a:t>group by </a:t>
              </a:r>
              <a:r>
                <a:rPr lang="en-US" dirty="0"/>
                <a:t>segment</a:t>
              </a:r>
              <a:br>
                <a:rPr lang="en-US" dirty="0"/>
              </a:br>
              <a:r>
                <a:rPr lang="en-US" dirty="0">
                  <a:solidFill>
                    <a:srgbClr val="92D050"/>
                  </a:solidFill>
                </a:rPr>
                <a:t>order by </a:t>
              </a:r>
              <a:r>
                <a:rPr lang="en-US" dirty="0"/>
                <a:t>Product_count </a:t>
              </a:r>
              <a:r>
                <a:rPr lang="en-US" dirty="0">
                  <a:solidFill>
                    <a:srgbClr val="92D050"/>
                  </a:solidFill>
                </a:rPr>
                <a:t>desc</a:t>
              </a:r>
              <a:r>
                <a:rPr lang="en-US" dirty="0"/>
                <a:t>;</a:t>
              </a:r>
              <a:endParaRPr lang="en-IN" dirty="0"/>
            </a:p>
          </p:txBody>
        </p:sp>
        <p:sp>
          <p:nvSpPr>
            <p:cNvPr id="11" name="TextBox 10">
              <a:extLst>
                <a:ext uri="{FF2B5EF4-FFF2-40B4-BE49-F238E27FC236}">
                  <a16:creationId xmlns:a16="http://schemas.microsoft.com/office/drawing/2014/main" id="{A78ED736-718D-2B02-9315-8F75809A3118}"/>
                </a:ext>
              </a:extLst>
            </p:cNvPr>
            <p:cNvSpPr txBox="1"/>
            <p:nvPr/>
          </p:nvSpPr>
          <p:spPr>
            <a:xfrm>
              <a:off x="874070" y="2967335"/>
              <a:ext cx="1108485" cy="461665"/>
            </a:xfrm>
            <a:prstGeom prst="rect">
              <a:avLst/>
            </a:prstGeom>
            <a:noFill/>
          </p:spPr>
          <p:txBody>
            <a:bodyPr wrap="square" rtlCol="0">
              <a:spAutoFit/>
            </a:bodyPr>
            <a:lstStyle/>
            <a:p>
              <a:r>
                <a:rPr lang="en-IN" sz="2400" dirty="0">
                  <a:effectLst>
                    <a:outerShdw blurRad="50800" dist="38100" dir="13500000" algn="br" rotWithShape="0">
                      <a:prstClr val="black">
                        <a:alpha val="40000"/>
                      </a:prstClr>
                    </a:outerShdw>
                  </a:effectLst>
                </a:rPr>
                <a:t>Query</a:t>
              </a:r>
            </a:p>
          </p:txBody>
        </p:sp>
      </p:grpSp>
      <p:sp>
        <p:nvSpPr>
          <p:cNvPr id="15" name="TextBox 14">
            <a:extLst>
              <a:ext uri="{FF2B5EF4-FFF2-40B4-BE49-F238E27FC236}">
                <a16:creationId xmlns:a16="http://schemas.microsoft.com/office/drawing/2014/main" id="{50EF76B4-E189-BF69-C996-71B73C28ECA2}"/>
              </a:ext>
            </a:extLst>
          </p:cNvPr>
          <p:cNvSpPr txBox="1"/>
          <p:nvPr/>
        </p:nvSpPr>
        <p:spPr>
          <a:xfrm>
            <a:off x="332729" y="560085"/>
            <a:ext cx="1827101" cy="461665"/>
          </a:xfrm>
          <a:prstGeom prst="rect">
            <a:avLst/>
          </a:prstGeom>
          <a:noFill/>
        </p:spPr>
        <p:txBody>
          <a:bodyPr wrap="square">
            <a:spAutoFit/>
          </a:bodyPr>
          <a:lstStyle/>
          <a:p>
            <a:pPr algn="ctr"/>
            <a:r>
              <a:rPr lang="en-US" sz="2400" dirty="0">
                <a:effectLst>
                  <a:outerShdw blurRad="50800" dist="38100" dir="13500000" algn="br" rotWithShape="0">
                    <a:prstClr val="black">
                      <a:alpha val="40000"/>
                    </a:prstClr>
                  </a:outerShdw>
                </a:effectLst>
              </a:rPr>
              <a:t>Requests 3.</a:t>
            </a:r>
            <a:endParaRPr lang="en-IN" sz="2400" dirty="0"/>
          </a:p>
        </p:txBody>
      </p:sp>
    </p:spTree>
    <p:extLst>
      <p:ext uri="{BB962C8B-B14F-4D97-AF65-F5344CB8AC3E}">
        <p14:creationId xmlns:p14="http://schemas.microsoft.com/office/powerpoint/2010/main" val="3214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Office 2013 - 2022 Theme</Template>
  <TotalTime>2094</TotalTime>
  <Words>2198</Words>
  <Application>Microsoft Office PowerPoint</Application>
  <PresentationFormat>Widescreen</PresentationFormat>
  <Paragraphs>92</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Calisto MT</vt:lpstr>
      <vt:lpstr>Tenorite</vt:lpstr>
      <vt:lpstr>Wingdings 2</vt:lpstr>
      <vt:lpstr>Slate</vt:lpstr>
      <vt:lpstr>Ad-Hoc Insights</vt:lpstr>
      <vt:lpstr>Content</vt:lpstr>
      <vt:lpstr>Company Overview</vt:lpstr>
      <vt:lpstr>Problem Statement</vt:lpstr>
      <vt:lpstr>Ad-hoc requests , output and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kusum pareek</dc:creator>
  <cp:lastModifiedBy>Niharika Kanjariya</cp:lastModifiedBy>
  <cp:revision>33</cp:revision>
  <dcterms:created xsi:type="dcterms:W3CDTF">2024-05-16T14:28:31Z</dcterms:created>
  <dcterms:modified xsi:type="dcterms:W3CDTF">2025-02-23T04:05:23Z</dcterms:modified>
</cp:coreProperties>
</file>